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256" r:id="rId2"/>
    <p:sldId id="300" r:id="rId3"/>
    <p:sldId id="265" r:id="rId4"/>
    <p:sldId id="266" r:id="rId5"/>
    <p:sldId id="267" r:id="rId6"/>
    <p:sldId id="270" r:id="rId7"/>
    <p:sldId id="271" r:id="rId8"/>
    <p:sldId id="272" r:id="rId9"/>
    <p:sldId id="273" r:id="rId10"/>
    <p:sldId id="274" r:id="rId11"/>
    <p:sldId id="275" r:id="rId12"/>
    <p:sldId id="276" r:id="rId13"/>
    <p:sldId id="277" r:id="rId14"/>
    <p:sldId id="269" r:id="rId15"/>
    <p:sldId id="289" r:id="rId16"/>
    <p:sldId id="290" r:id="rId17"/>
    <p:sldId id="291" r:id="rId18"/>
    <p:sldId id="292" r:id="rId19"/>
    <p:sldId id="293" r:id="rId20"/>
    <p:sldId id="295" r:id="rId21"/>
    <p:sldId id="299" r:id="rId22"/>
    <p:sldId id="259" r:id="rId23"/>
    <p:sldId id="260" r:id="rId24"/>
    <p:sldId id="261" r:id="rId25"/>
    <p:sldId id="262" r:id="rId26"/>
    <p:sldId id="263" r:id="rId27"/>
    <p:sldId id="296" r:id="rId28"/>
    <p:sldId id="297" r:id="rId29"/>
    <p:sldId id="298" r:id="rId30"/>
  </p:sldIdLst>
  <p:sldSz cx="12161838" cy="6858000"/>
  <p:notesSz cx="6858000" cy="9144000"/>
  <p:embeddedFontLst>
    <p:embeddedFont>
      <p:font typeface="Arial-Rounded" panose="020B0500000000000000" charset="0"/>
      <p:regular r:id="rId32"/>
    </p:embeddedFont>
    <p:embeddedFont>
      <p:font typeface="Arial-SGK-TV" pitchFamily="2" charset="0"/>
      <p:regular r:id="rId33"/>
      <p:bold r:id="rId34"/>
      <p:italic r:id="rId35"/>
    </p:embeddedFont>
    <p:embeddedFont>
      <p:font typeface="Calibri" panose="020F0502020204030204" pitchFamily="34" charset="0"/>
      <p:regular r:id="rId36"/>
      <p:bold r:id="rId37"/>
      <p:italic r:id="rId38"/>
      <p:boldItalic r:id="rId39"/>
    </p:embeddedFont>
    <p:embeddedFont>
      <p:font typeface="HP001 4 hàng" panose="020B0603050302020204" pitchFamily="34" charset="0"/>
      <p:regular r:id="rId40"/>
      <p:bold r:id="rId41"/>
    </p:embeddedFont>
    <p:embeddedFont>
      <p:font typeface="Questrial" panose="020B0604020202020204" charset="0"/>
      <p:regular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31">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hiKLMmTjEZqC5rIeWS/aYwdZg5y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B0E84B5-B730-4858-9A93-87DFD2C9F989}">
  <a:tblStyle styleId="{DB0E84B5-B730-4858-9A93-87DFD2C9F989}"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6" d="100"/>
          <a:sy n="46" d="100"/>
        </p:scale>
        <p:origin x="259" y="43"/>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51"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6" name="Google Shape;296;p2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p2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4" name="Google Shape;334;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p1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8" name="Google Shape;448;p3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5" name="Google Shape;455;p3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36: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6" name="Google Shape;476;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Luyện luôn từ khó đọc nhé!</a:t>
            </a:r>
            <a:endParaRPr/>
          </a:p>
        </p:txBody>
      </p:sp>
      <p:sp>
        <p:nvSpPr>
          <p:cNvPr id="477" name="Google Shape;477;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5" name="Google Shape;485;p3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3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GV mở rộng kĩ năng sống cho HS: yêu thiên nhiên, chỉ nên hái hoa  ở những nơi phù hợp, không nên hái hoa nơi công công. Biết khen ngợi trong các tình huống phù hợp.</a:t>
            </a:r>
            <a:endParaRPr/>
          </a:p>
        </p:txBody>
      </p:sp>
      <p:sp>
        <p:nvSpPr>
          <p:cNvPr id="492" name="Google Shape;492;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2" name="Google Shape;532;p4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1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139307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p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60182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6: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94045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1812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300156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1" name="Google Shape;541;p4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6" name="Google Shape;546;p4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2" name="Google Shape;572;p43: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p1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Ôn lại</a:t>
            </a:r>
            <a:endParaRPr/>
          </a:p>
        </p:txBody>
      </p:sp>
      <p:sp>
        <p:nvSpPr>
          <p:cNvPr id="243" name="Google Shape;243;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6: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Hay còn gọi là CHIM ĐA ĐA </a:t>
            </a:r>
            <a:endParaRPr/>
          </a:p>
        </p:txBody>
      </p:sp>
      <p:sp>
        <p:nvSpPr>
          <p:cNvPr id="265" name="Google Shape;265;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3" name="Google Shape;273;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9: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45"/>
          <p:cNvSpPr txBox="1">
            <a:spLocks noGrp="1"/>
          </p:cNvSpPr>
          <p:nvPr>
            <p:ph type="title"/>
          </p:nvPr>
        </p:nvSpPr>
        <p:spPr>
          <a:xfrm>
            <a:off x="608092" y="274638"/>
            <a:ext cx="10945654"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5"/>
          <p:cNvSpPr txBox="1">
            <a:spLocks noGrp="1"/>
          </p:cNvSpPr>
          <p:nvPr>
            <p:ph type="dt" idx="10"/>
          </p:nvPr>
        </p:nvSpPr>
        <p:spPr>
          <a:xfrm>
            <a:off x="608092" y="6356351"/>
            <a:ext cx="28377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45"/>
          <p:cNvSpPr txBox="1">
            <a:spLocks noGrp="1"/>
          </p:cNvSpPr>
          <p:nvPr>
            <p:ph type="ftr" idx="11"/>
          </p:nvPr>
        </p:nvSpPr>
        <p:spPr>
          <a:xfrm>
            <a:off x="4155295" y="6356351"/>
            <a:ext cx="385124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5"/>
          <p:cNvSpPr txBox="1">
            <a:spLocks noGrp="1"/>
          </p:cNvSpPr>
          <p:nvPr>
            <p:ph type="sldNum" idx="12"/>
          </p:nvPr>
        </p:nvSpPr>
        <p:spPr>
          <a:xfrm>
            <a:off x="8715984" y="6356351"/>
            <a:ext cx="2837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54"/>
          <p:cNvSpPr txBox="1">
            <a:spLocks noGrp="1"/>
          </p:cNvSpPr>
          <p:nvPr>
            <p:ph type="title"/>
          </p:nvPr>
        </p:nvSpPr>
        <p:spPr>
          <a:xfrm>
            <a:off x="608092" y="274638"/>
            <a:ext cx="10945654"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54"/>
          <p:cNvSpPr txBox="1">
            <a:spLocks noGrp="1"/>
          </p:cNvSpPr>
          <p:nvPr>
            <p:ph type="body" idx="1"/>
          </p:nvPr>
        </p:nvSpPr>
        <p:spPr>
          <a:xfrm rot="5400000">
            <a:off x="3817939" y="-1609644"/>
            <a:ext cx="4525963" cy="1094565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54"/>
          <p:cNvSpPr txBox="1">
            <a:spLocks noGrp="1"/>
          </p:cNvSpPr>
          <p:nvPr>
            <p:ph type="dt" idx="10"/>
          </p:nvPr>
        </p:nvSpPr>
        <p:spPr>
          <a:xfrm>
            <a:off x="608092" y="6356351"/>
            <a:ext cx="28377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54"/>
          <p:cNvSpPr txBox="1">
            <a:spLocks noGrp="1"/>
          </p:cNvSpPr>
          <p:nvPr>
            <p:ph type="ftr" idx="11"/>
          </p:nvPr>
        </p:nvSpPr>
        <p:spPr>
          <a:xfrm>
            <a:off x="4155295" y="6356351"/>
            <a:ext cx="385124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4"/>
          <p:cNvSpPr txBox="1">
            <a:spLocks noGrp="1"/>
          </p:cNvSpPr>
          <p:nvPr>
            <p:ph type="sldNum" idx="12"/>
          </p:nvPr>
        </p:nvSpPr>
        <p:spPr>
          <a:xfrm>
            <a:off x="8715984" y="6356351"/>
            <a:ext cx="2837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55"/>
          <p:cNvSpPr txBox="1">
            <a:spLocks noGrp="1"/>
          </p:cNvSpPr>
          <p:nvPr>
            <p:ph type="title"/>
          </p:nvPr>
        </p:nvSpPr>
        <p:spPr>
          <a:xfrm rot="5400000">
            <a:off x="10622229" y="1381404"/>
            <a:ext cx="5851525" cy="3637994"/>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5"/>
          <p:cNvSpPr txBox="1">
            <a:spLocks noGrp="1"/>
          </p:cNvSpPr>
          <p:nvPr>
            <p:ph type="body" idx="1"/>
          </p:nvPr>
        </p:nvSpPr>
        <p:spPr>
          <a:xfrm rot="5400000">
            <a:off x="3241725" y="-2158409"/>
            <a:ext cx="5851525" cy="1071762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55"/>
          <p:cNvSpPr txBox="1">
            <a:spLocks noGrp="1"/>
          </p:cNvSpPr>
          <p:nvPr>
            <p:ph type="dt" idx="10"/>
          </p:nvPr>
        </p:nvSpPr>
        <p:spPr>
          <a:xfrm>
            <a:off x="608092" y="6356351"/>
            <a:ext cx="28377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55"/>
          <p:cNvSpPr txBox="1">
            <a:spLocks noGrp="1"/>
          </p:cNvSpPr>
          <p:nvPr>
            <p:ph type="ftr" idx="11"/>
          </p:nvPr>
        </p:nvSpPr>
        <p:spPr>
          <a:xfrm>
            <a:off x="4155295" y="6356351"/>
            <a:ext cx="385124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55"/>
          <p:cNvSpPr txBox="1">
            <a:spLocks noGrp="1"/>
          </p:cNvSpPr>
          <p:nvPr>
            <p:ph type="sldNum" idx="12"/>
          </p:nvPr>
        </p:nvSpPr>
        <p:spPr>
          <a:xfrm>
            <a:off x="8715984" y="6356351"/>
            <a:ext cx="2837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46"/>
          <p:cNvSpPr txBox="1">
            <a:spLocks noGrp="1"/>
          </p:cNvSpPr>
          <p:nvPr>
            <p:ph type="title"/>
          </p:nvPr>
        </p:nvSpPr>
        <p:spPr>
          <a:xfrm>
            <a:off x="608092" y="274638"/>
            <a:ext cx="10945654"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46"/>
          <p:cNvSpPr txBox="1">
            <a:spLocks noGrp="1"/>
          </p:cNvSpPr>
          <p:nvPr>
            <p:ph type="body" idx="1"/>
          </p:nvPr>
        </p:nvSpPr>
        <p:spPr>
          <a:xfrm>
            <a:off x="608092" y="1600201"/>
            <a:ext cx="10945654"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46"/>
          <p:cNvSpPr txBox="1">
            <a:spLocks noGrp="1"/>
          </p:cNvSpPr>
          <p:nvPr>
            <p:ph type="dt" idx="10"/>
          </p:nvPr>
        </p:nvSpPr>
        <p:spPr>
          <a:xfrm>
            <a:off x="608092" y="6356351"/>
            <a:ext cx="28377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46"/>
          <p:cNvSpPr txBox="1">
            <a:spLocks noGrp="1"/>
          </p:cNvSpPr>
          <p:nvPr>
            <p:ph type="ftr" idx="11"/>
          </p:nvPr>
        </p:nvSpPr>
        <p:spPr>
          <a:xfrm>
            <a:off x="4155295" y="6356351"/>
            <a:ext cx="385124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6"/>
          <p:cNvSpPr txBox="1">
            <a:spLocks noGrp="1"/>
          </p:cNvSpPr>
          <p:nvPr>
            <p:ph type="sldNum" idx="12"/>
          </p:nvPr>
        </p:nvSpPr>
        <p:spPr>
          <a:xfrm>
            <a:off x="8715984" y="6356351"/>
            <a:ext cx="2837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47"/>
          <p:cNvSpPr txBox="1">
            <a:spLocks noGrp="1"/>
          </p:cNvSpPr>
          <p:nvPr>
            <p:ph type="dt" idx="10"/>
          </p:nvPr>
        </p:nvSpPr>
        <p:spPr>
          <a:xfrm>
            <a:off x="608092" y="6356351"/>
            <a:ext cx="28377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7"/>
          <p:cNvSpPr txBox="1">
            <a:spLocks noGrp="1"/>
          </p:cNvSpPr>
          <p:nvPr>
            <p:ph type="ftr" idx="11"/>
          </p:nvPr>
        </p:nvSpPr>
        <p:spPr>
          <a:xfrm>
            <a:off x="4155295" y="6356351"/>
            <a:ext cx="385124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7"/>
          <p:cNvSpPr txBox="1">
            <a:spLocks noGrp="1"/>
          </p:cNvSpPr>
          <p:nvPr>
            <p:ph type="sldNum" idx="12"/>
          </p:nvPr>
        </p:nvSpPr>
        <p:spPr>
          <a:xfrm>
            <a:off x="8715984" y="6356351"/>
            <a:ext cx="2837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48"/>
          <p:cNvSpPr txBox="1">
            <a:spLocks noGrp="1"/>
          </p:cNvSpPr>
          <p:nvPr>
            <p:ph type="ctrTitle"/>
          </p:nvPr>
        </p:nvSpPr>
        <p:spPr>
          <a:xfrm>
            <a:off x="912138" y="2130426"/>
            <a:ext cx="10337562"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8"/>
          <p:cNvSpPr txBox="1">
            <a:spLocks noGrp="1"/>
          </p:cNvSpPr>
          <p:nvPr>
            <p:ph type="subTitle" idx="1"/>
          </p:nvPr>
        </p:nvSpPr>
        <p:spPr>
          <a:xfrm>
            <a:off x="1824276" y="3886200"/>
            <a:ext cx="8513287"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3" name="Google Shape;33;p48"/>
          <p:cNvSpPr txBox="1">
            <a:spLocks noGrp="1"/>
          </p:cNvSpPr>
          <p:nvPr>
            <p:ph type="dt" idx="10"/>
          </p:nvPr>
        </p:nvSpPr>
        <p:spPr>
          <a:xfrm>
            <a:off x="608092" y="6356351"/>
            <a:ext cx="28377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8"/>
          <p:cNvSpPr txBox="1">
            <a:spLocks noGrp="1"/>
          </p:cNvSpPr>
          <p:nvPr>
            <p:ph type="ftr" idx="11"/>
          </p:nvPr>
        </p:nvSpPr>
        <p:spPr>
          <a:xfrm>
            <a:off x="4155295" y="6356351"/>
            <a:ext cx="385124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8"/>
          <p:cNvSpPr txBox="1">
            <a:spLocks noGrp="1"/>
          </p:cNvSpPr>
          <p:nvPr>
            <p:ph type="sldNum" idx="12"/>
          </p:nvPr>
        </p:nvSpPr>
        <p:spPr>
          <a:xfrm>
            <a:off x="8715984" y="6356351"/>
            <a:ext cx="2837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49"/>
          <p:cNvSpPr txBox="1">
            <a:spLocks noGrp="1"/>
          </p:cNvSpPr>
          <p:nvPr>
            <p:ph type="title"/>
          </p:nvPr>
        </p:nvSpPr>
        <p:spPr>
          <a:xfrm>
            <a:off x="960702" y="4406901"/>
            <a:ext cx="10337562"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9"/>
          <p:cNvSpPr txBox="1">
            <a:spLocks noGrp="1"/>
          </p:cNvSpPr>
          <p:nvPr>
            <p:ph type="body" idx="1"/>
          </p:nvPr>
        </p:nvSpPr>
        <p:spPr>
          <a:xfrm>
            <a:off x="960702" y="2906713"/>
            <a:ext cx="10337562"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9" name="Google Shape;39;p49"/>
          <p:cNvSpPr txBox="1">
            <a:spLocks noGrp="1"/>
          </p:cNvSpPr>
          <p:nvPr>
            <p:ph type="dt" idx="10"/>
          </p:nvPr>
        </p:nvSpPr>
        <p:spPr>
          <a:xfrm>
            <a:off x="608092" y="6356351"/>
            <a:ext cx="28377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9"/>
          <p:cNvSpPr txBox="1">
            <a:spLocks noGrp="1"/>
          </p:cNvSpPr>
          <p:nvPr>
            <p:ph type="ftr" idx="11"/>
          </p:nvPr>
        </p:nvSpPr>
        <p:spPr>
          <a:xfrm>
            <a:off x="4155295" y="6356351"/>
            <a:ext cx="385124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9"/>
          <p:cNvSpPr txBox="1">
            <a:spLocks noGrp="1"/>
          </p:cNvSpPr>
          <p:nvPr>
            <p:ph type="sldNum" idx="12"/>
          </p:nvPr>
        </p:nvSpPr>
        <p:spPr>
          <a:xfrm>
            <a:off x="8715984" y="6356351"/>
            <a:ext cx="2837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50"/>
          <p:cNvSpPr txBox="1">
            <a:spLocks noGrp="1"/>
          </p:cNvSpPr>
          <p:nvPr>
            <p:ph type="title"/>
          </p:nvPr>
        </p:nvSpPr>
        <p:spPr>
          <a:xfrm>
            <a:off x="608092" y="274638"/>
            <a:ext cx="10945654"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50"/>
          <p:cNvSpPr txBox="1">
            <a:spLocks noGrp="1"/>
          </p:cNvSpPr>
          <p:nvPr>
            <p:ph type="body" idx="1"/>
          </p:nvPr>
        </p:nvSpPr>
        <p:spPr>
          <a:xfrm>
            <a:off x="808678" y="1600201"/>
            <a:ext cx="7176751"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5" name="Google Shape;45;p50"/>
          <p:cNvSpPr txBox="1">
            <a:spLocks noGrp="1"/>
          </p:cNvSpPr>
          <p:nvPr>
            <p:ph type="body" idx="2"/>
          </p:nvPr>
        </p:nvSpPr>
        <p:spPr>
          <a:xfrm>
            <a:off x="8188126" y="1600201"/>
            <a:ext cx="7178863"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6" name="Google Shape;46;p50"/>
          <p:cNvSpPr txBox="1">
            <a:spLocks noGrp="1"/>
          </p:cNvSpPr>
          <p:nvPr>
            <p:ph type="dt" idx="10"/>
          </p:nvPr>
        </p:nvSpPr>
        <p:spPr>
          <a:xfrm>
            <a:off x="608092" y="6356351"/>
            <a:ext cx="28377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50"/>
          <p:cNvSpPr txBox="1">
            <a:spLocks noGrp="1"/>
          </p:cNvSpPr>
          <p:nvPr>
            <p:ph type="ftr" idx="11"/>
          </p:nvPr>
        </p:nvSpPr>
        <p:spPr>
          <a:xfrm>
            <a:off x="4155295" y="6356351"/>
            <a:ext cx="385124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50"/>
          <p:cNvSpPr txBox="1">
            <a:spLocks noGrp="1"/>
          </p:cNvSpPr>
          <p:nvPr>
            <p:ph type="sldNum" idx="12"/>
          </p:nvPr>
        </p:nvSpPr>
        <p:spPr>
          <a:xfrm>
            <a:off x="8715984" y="6356351"/>
            <a:ext cx="2837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51"/>
          <p:cNvSpPr txBox="1">
            <a:spLocks noGrp="1"/>
          </p:cNvSpPr>
          <p:nvPr>
            <p:ph type="title"/>
          </p:nvPr>
        </p:nvSpPr>
        <p:spPr>
          <a:xfrm>
            <a:off x="608092" y="274638"/>
            <a:ext cx="10945654"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1"/>
          <p:cNvSpPr txBox="1">
            <a:spLocks noGrp="1"/>
          </p:cNvSpPr>
          <p:nvPr>
            <p:ph type="body" idx="1"/>
          </p:nvPr>
        </p:nvSpPr>
        <p:spPr>
          <a:xfrm>
            <a:off x="608092" y="1535113"/>
            <a:ext cx="5373591"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2" name="Google Shape;52;p51"/>
          <p:cNvSpPr txBox="1">
            <a:spLocks noGrp="1"/>
          </p:cNvSpPr>
          <p:nvPr>
            <p:ph type="body" idx="2"/>
          </p:nvPr>
        </p:nvSpPr>
        <p:spPr>
          <a:xfrm>
            <a:off x="608092" y="2174875"/>
            <a:ext cx="5373591"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3" name="Google Shape;53;p51"/>
          <p:cNvSpPr txBox="1">
            <a:spLocks noGrp="1"/>
          </p:cNvSpPr>
          <p:nvPr>
            <p:ph type="body" idx="3"/>
          </p:nvPr>
        </p:nvSpPr>
        <p:spPr>
          <a:xfrm>
            <a:off x="6178046" y="1535113"/>
            <a:ext cx="5375701"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4" name="Google Shape;54;p51"/>
          <p:cNvSpPr txBox="1">
            <a:spLocks noGrp="1"/>
          </p:cNvSpPr>
          <p:nvPr>
            <p:ph type="body" idx="4"/>
          </p:nvPr>
        </p:nvSpPr>
        <p:spPr>
          <a:xfrm>
            <a:off x="6178046" y="2174875"/>
            <a:ext cx="5375701"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5" name="Google Shape;55;p51"/>
          <p:cNvSpPr txBox="1">
            <a:spLocks noGrp="1"/>
          </p:cNvSpPr>
          <p:nvPr>
            <p:ph type="dt" idx="10"/>
          </p:nvPr>
        </p:nvSpPr>
        <p:spPr>
          <a:xfrm>
            <a:off x="608092" y="6356351"/>
            <a:ext cx="28377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51"/>
          <p:cNvSpPr txBox="1">
            <a:spLocks noGrp="1"/>
          </p:cNvSpPr>
          <p:nvPr>
            <p:ph type="ftr" idx="11"/>
          </p:nvPr>
        </p:nvSpPr>
        <p:spPr>
          <a:xfrm>
            <a:off x="4155295" y="6356351"/>
            <a:ext cx="385124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1"/>
          <p:cNvSpPr txBox="1">
            <a:spLocks noGrp="1"/>
          </p:cNvSpPr>
          <p:nvPr>
            <p:ph type="sldNum" idx="12"/>
          </p:nvPr>
        </p:nvSpPr>
        <p:spPr>
          <a:xfrm>
            <a:off x="8715984" y="6356351"/>
            <a:ext cx="2837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52"/>
          <p:cNvSpPr txBox="1">
            <a:spLocks noGrp="1"/>
          </p:cNvSpPr>
          <p:nvPr>
            <p:ph type="title"/>
          </p:nvPr>
        </p:nvSpPr>
        <p:spPr>
          <a:xfrm>
            <a:off x="608093" y="273050"/>
            <a:ext cx="4001161"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2"/>
          <p:cNvSpPr txBox="1">
            <a:spLocks noGrp="1"/>
          </p:cNvSpPr>
          <p:nvPr>
            <p:ph type="body" idx="1"/>
          </p:nvPr>
        </p:nvSpPr>
        <p:spPr>
          <a:xfrm>
            <a:off x="4754941" y="273051"/>
            <a:ext cx="6798805"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52"/>
          <p:cNvSpPr txBox="1">
            <a:spLocks noGrp="1"/>
          </p:cNvSpPr>
          <p:nvPr>
            <p:ph type="body" idx="2"/>
          </p:nvPr>
        </p:nvSpPr>
        <p:spPr>
          <a:xfrm>
            <a:off x="608093" y="1435101"/>
            <a:ext cx="4001161"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52"/>
          <p:cNvSpPr txBox="1">
            <a:spLocks noGrp="1"/>
          </p:cNvSpPr>
          <p:nvPr>
            <p:ph type="dt" idx="10"/>
          </p:nvPr>
        </p:nvSpPr>
        <p:spPr>
          <a:xfrm>
            <a:off x="608092" y="6356351"/>
            <a:ext cx="28377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52"/>
          <p:cNvSpPr txBox="1">
            <a:spLocks noGrp="1"/>
          </p:cNvSpPr>
          <p:nvPr>
            <p:ph type="ftr" idx="11"/>
          </p:nvPr>
        </p:nvSpPr>
        <p:spPr>
          <a:xfrm>
            <a:off x="4155295" y="6356351"/>
            <a:ext cx="385124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2"/>
          <p:cNvSpPr txBox="1">
            <a:spLocks noGrp="1"/>
          </p:cNvSpPr>
          <p:nvPr>
            <p:ph type="sldNum" idx="12"/>
          </p:nvPr>
        </p:nvSpPr>
        <p:spPr>
          <a:xfrm>
            <a:off x="8715984" y="6356351"/>
            <a:ext cx="2837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53"/>
          <p:cNvSpPr txBox="1">
            <a:spLocks noGrp="1"/>
          </p:cNvSpPr>
          <p:nvPr>
            <p:ph type="title"/>
          </p:nvPr>
        </p:nvSpPr>
        <p:spPr>
          <a:xfrm>
            <a:off x="2383805" y="4800600"/>
            <a:ext cx="7297103"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3"/>
          <p:cNvSpPr>
            <a:spLocks noGrp="1"/>
          </p:cNvSpPr>
          <p:nvPr>
            <p:ph type="pic" idx="2"/>
          </p:nvPr>
        </p:nvSpPr>
        <p:spPr>
          <a:xfrm>
            <a:off x="2383805" y="612775"/>
            <a:ext cx="7297103" cy="4114800"/>
          </a:xfrm>
          <a:prstGeom prst="rect">
            <a:avLst/>
          </a:prstGeom>
          <a:noFill/>
          <a:ln>
            <a:noFill/>
          </a:ln>
        </p:spPr>
      </p:sp>
      <p:sp>
        <p:nvSpPr>
          <p:cNvPr id="68" name="Google Shape;68;p53"/>
          <p:cNvSpPr txBox="1">
            <a:spLocks noGrp="1"/>
          </p:cNvSpPr>
          <p:nvPr>
            <p:ph type="body" idx="1"/>
          </p:nvPr>
        </p:nvSpPr>
        <p:spPr>
          <a:xfrm>
            <a:off x="2383805" y="5367338"/>
            <a:ext cx="7297103"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53"/>
          <p:cNvSpPr txBox="1">
            <a:spLocks noGrp="1"/>
          </p:cNvSpPr>
          <p:nvPr>
            <p:ph type="dt" idx="10"/>
          </p:nvPr>
        </p:nvSpPr>
        <p:spPr>
          <a:xfrm>
            <a:off x="608092" y="6356351"/>
            <a:ext cx="28377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53"/>
          <p:cNvSpPr txBox="1">
            <a:spLocks noGrp="1"/>
          </p:cNvSpPr>
          <p:nvPr>
            <p:ph type="ftr" idx="11"/>
          </p:nvPr>
        </p:nvSpPr>
        <p:spPr>
          <a:xfrm>
            <a:off x="4155295" y="6356351"/>
            <a:ext cx="385124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3"/>
          <p:cNvSpPr txBox="1">
            <a:spLocks noGrp="1"/>
          </p:cNvSpPr>
          <p:nvPr>
            <p:ph type="sldNum" idx="12"/>
          </p:nvPr>
        </p:nvSpPr>
        <p:spPr>
          <a:xfrm>
            <a:off x="8715984" y="6356351"/>
            <a:ext cx="2837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4"/>
          <p:cNvSpPr txBox="1">
            <a:spLocks noGrp="1"/>
          </p:cNvSpPr>
          <p:nvPr>
            <p:ph type="title"/>
          </p:nvPr>
        </p:nvSpPr>
        <p:spPr>
          <a:xfrm>
            <a:off x="608092" y="274638"/>
            <a:ext cx="10945654"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4"/>
          <p:cNvSpPr txBox="1">
            <a:spLocks noGrp="1"/>
          </p:cNvSpPr>
          <p:nvPr>
            <p:ph type="body" idx="1"/>
          </p:nvPr>
        </p:nvSpPr>
        <p:spPr>
          <a:xfrm>
            <a:off x="608092" y="1600201"/>
            <a:ext cx="10945654"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44"/>
          <p:cNvSpPr txBox="1">
            <a:spLocks noGrp="1"/>
          </p:cNvSpPr>
          <p:nvPr>
            <p:ph type="dt" idx="10"/>
          </p:nvPr>
        </p:nvSpPr>
        <p:spPr>
          <a:xfrm>
            <a:off x="608092" y="6356351"/>
            <a:ext cx="283776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4"/>
          <p:cNvSpPr txBox="1">
            <a:spLocks noGrp="1"/>
          </p:cNvSpPr>
          <p:nvPr>
            <p:ph type="ftr" idx="11"/>
          </p:nvPr>
        </p:nvSpPr>
        <p:spPr>
          <a:xfrm>
            <a:off x="4155295" y="6356351"/>
            <a:ext cx="3851249"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4"/>
          <p:cNvSpPr txBox="1">
            <a:spLocks noGrp="1"/>
          </p:cNvSpPr>
          <p:nvPr>
            <p:ph type="sldNum" idx="12"/>
          </p:nvPr>
        </p:nvSpPr>
        <p:spPr>
          <a:xfrm>
            <a:off x="8715984" y="6356351"/>
            <a:ext cx="283776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2.gif"/><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3.jp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p:nvPr/>
        </p:nvSpPr>
        <p:spPr>
          <a:xfrm>
            <a:off x="0" y="181202"/>
            <a:ext cx="12161838" cy="3022600"/>
          </a:xfrm>
          <a:prstGeom prst="rect">
            <a:avLst/>
          </a:prstGeom>
          <a:solidFill>
            <a:srgbClr val="0086EA"/>
          </a:solid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10600"/>
              <a:buFont typeface="Calibri"/>
              <a:buNone/>
            </a:pPr>
            <a:endParaRPr sz="10600" b="1" i="0" u="none" strike="noStrike" cap="none">
              <a:solidFill>
                <a:srgbClr val="0070C0"/>
              </a:solidFill>
              <a:latin typeface="Arial Rounded"/>
              <a:ea typeface="Arial Rounded"/>
              <a:cs typeface="Arial Rounded"/>
              <a:sym typeface="Arial Rounded"/>
            </a:endParaRPr>
          </a:p>
        </p:txBody>
      </p:sp>
      <p:pic>
        <p:nvPicPr>
          <p:cNvPr id="90" name="Google Shape;90;p1" descr="Bộ SGK Lớp 6 - Kết nối tri thức với cuộc sống - Công ty Cổ phần Đầu tư và  Phát triển Giáo dục Phương Nam"/>
          <p:cNvPicPr preferRelativeResize="0"/>
          <p:nvPr/>
        </p:nvPicPr>
        <p:blipFill rotWithShape="1">
          <a:blip r:embed="rId3">
            <a:alphaModFix/>
          </a:blip>
          <a:srcRect t="8333"/>
          <a:stretch/>
        </p:blipFill>
        <p:spPr>
          <a:xfrm>
            <a:off x="329384" y="462491"/>
            <a:ext cx="2039642" cy="1874308"/>
          </a:xfrm>
          <a:prstGeom prst="rect">
            <a:avLst/>
          </a:prstGeom>
          <a:noFill/>
          <a:ln>
            <a:noFill/>
          </a:ln>
        </p:spPr>
      </p:pic>
      <p:sp>
        <p:nvSpPr>
          <p:cNvPr id="91" name="Google Shape;91;p1"/>
          <p:cNvSpPr txBox="1">
            <a:spLocks noGrp="1"/>
          </p:cNvSpPr>
          <p:nvPr>
            <p:ph type="title"/>
          </p:nvPr>
        </p:nvSpPr>
        <p:spPr>
          <a:xfrm>
            <a:off x="2394362" y="1254919"/>
            <a:ext cx="8330788" cy="132556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10600"/>
              <a:buFont typeface="Questrial"/>
              <a:buNone/>
            </a:pPr>
            <a:r>
              <a:rPr lang="en-US" sz="10600" b="1">
                <a:solidFill>
                  <a:schemeClr val="lt1"/>
                </a:solidFill>
                <a:latin typeface="Questrial"/>
                <a:ea typeface="Questrial"/>
                <a:cs typeface="Questrial"/>
                <a:sym typeface="Questrial"/>
              </a:rPr>
              <a:t>TIẾNG VIỆT </a:t>
            </a:r>
            <a:r>
              <a:rPr lang="en-US" sz="10600" b="1">
                <a:solidFill>
                  <a:schemeClr val="lt1"/>
                </a:solidFill>
                <a:latin typeface="Arial"/>
                <a:ea typeface="Arial"/>
                <a:cs typeface="Arial"/>
                <a:sym typeface="Arial"/>
              </a:rPr>
              <a:t>1</a:t>
            </a:r>
            <a:endParaRPr sz="10600" b="1">
              <a:solidFill>
                <a:schemeClr val="lt1"/>
              </a:solidFill>
              <a:latin typeface="Arial"/>
              <a:ea typeface="Arial"/>
              <a:cs typeface="Arial"/>
              <a:sym typeface="Arial"/>
            </a:endParaRPr>
          </a:p>
        </p:txBody>
      </p:sp>
      <p:pic>
        <p:nvPicPr>
          <p:cNvPr id="92" name="Google Shape;92;p1"/>
          <p:cNvPicPr preferRelativeResize="0"/>
          <p:nvPr/>
        </p:nvPicPr>
        <p:blipFill rotWithShape="1">
          <a:blip r:embed="rId4">
            <a:alphaModFix/>
          </a:blip>
          <a:srcRect/>
          <a:stretch/>
        </p:blipFill>
        <p:spPr>
          <a:xfrm>
            <a:off x="3401513" y="4205197"/>
            <a:ext cx="4512126" cy="2182903"/>
          </a:xfrm>
          <a:prstGeom prst="rect">
            <a:avLst/>
          </a:prstGeom>
          <a:noFill/>
          <a:ln>
            <a:noFill/>
          </a:ln>
        </p:spPr>
      </p:pic>
      <p:pic>
        <p:nvPicPr>
          <p:cNvPr id="93" name="Google Shape;93;p1"/>
          <p:cNvPicPr preferRelativeResize="0"/>
          <p:nvPr/>
        </p:nvPicPr>
        <p:blipFill rotWithShape="1">
          <a:blip r:embed="rId5">
            <a:alphaModFix/>
          </a:blip>
          <a:srcRect/>
          <a:stretch/>
        </p:blipFill>
        <p:spPr>
          <a:xfrm>
            <a:off x="0" y="2623003"/>
            <a:ext cx="3439518" cy="4234997"/>
          </a:xfrm>
          <a:prstGeom prst="rect">
            <a:avLst/>
          </a:prstGeom>
          <a:noFill/>
          <a:ln>
            <a:noFill/>
          </a:ln>
        </p:spPr>
      </p:pic>
      <p:cxnSp>
        <p:nvCxnSpPr>
          <p:cNvPr id="94" name="Google Shape;94;p1"/>
          <p:cNvCxnSpPr/>
          <p:nvPr/>
        </p:nvCxnSpPr>
        <p:spPr>
          <a:xfrm rot="10800000">
            <a:off x="0" y="6807200"/>
            <a:ext cx="12161838" cy="16933"/>
          </a:xfrm>
          <a:prstGeom prst="straightConnector1">
            <a:avLst/>
          </a:prstGeom>
          <a:noFill/>
          <a:ln w="88900" cap="flat" cmpd="sng">
            <a:solidFill>
              <a:srgbClr val="0086EA"/>
            </a:solidFill>
            <a:prstDash val="solid"/>
            <a:round/>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9"/>
          <p:cNvSpPr txBox="1"/>
          <p:nvPr/>
        </p:nvSpPr>
        <p:spPr>
          <a:xfrm>
            <a:off x="3113088" y="5564481"/>
            <a:ext cx="5486400"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9600"/>
              <a:buFont typeface="Arial Rounded"/>
              <a:buNone/>
            </a:pPr>
            <a:r>
              <a:rPr lang="en-US" sz="9600" b="0" i="0" u="none" strike="noStrike" cap="none">
                <a:solidFill>
                  <a:schemeClr val="dk1"/>
                </a:solidFill>
                <a:latin typeface="Arial Rounded"/>
                <a:ea typeface="Arial Rounded"/>
                <a:cs typeface="Arial Rounded"/>
                <a:sym typeface="Arial Rounded"/>
              </a:rPr>
              <a:t>con mực</a:t>
            </a:r>
            <a:endParaRPr sz="9600" b="0" i="0" u="none" strike="noStrike" cap="none">
              <a:solidFill>
                <a:schemeClr val="dk1"/>
              </a:solidFill>
              <a:latin typeface="Arial Rounded"/>
              <a:ea typeface="Arial Rounded"/>
              <a:cs typeface="Arial Rounded"/>
              <a:sym typeface="Arial Rounded"/>
            </a:endParaRPr>
          </a:p>
        </p:txBody>
      </p:sp>
      <p:sp>
        <p:nvSpPr>
          <p:cNvPr id="292" name="Google Shape;292;p19"/>
          <p:cNvSpPr txBox="1"/>
          <p:nvPr/>
        </p:nvSpPr>
        <p:spPr>
          <a:xfrm>
            <a:off x="6265977" y="5564481"/>
            <a:ext cx="2305050"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9600"/>
              <a:buFont typeface="Arial Rounded"/>
              <a:buNone/>
            </a:pPr>
            <a:r>
              <a:rPr lang="en-US" sz="9600" b="0" i="0" u="none" strike="noStrike" cap="none">
                <a:solidFill>
                  <a:srgbClr val="FF0000"/>
                </a:solidFill>
                <a:latin typeface="Arial Rounded"/>
                <a:ea typeface="Arial Rounded"/>
                <a:cs typeface="Arial Rounded"/>
                <a:sym typeface="Arial Rounded"/>
              </a:rPr>
              <a:t>ưc</a:t>
            </a:r>
            <a:endParaRPr sz="9600" b="0" i="0" u="none" strike="noStrike" cap="none">
              <a:solidFill>
                <a:srgbClr val="FF0000"/>
              </a:solidFill>
              <a:latin typeface="Arial Rounded"/>
              <a:ea typeface="Arial Rounded"/>
              <a:cs typeface="Arial Rounded"/>
              <a:sym typeface="Arial Rounded"/>
            </a:endParaRPr>
          </a:p>
        </p:txBody>
      </p:sp>
      <p:pic>
        <p:nvPicPr>
          <p:cNvPr id="293" name="Google Shape;293;p19" descr="Bộ Mực ống – Wikipedia tiếng Việt"/>
          <p:cNvPicPr preferRelativeResize="0"/>
          <p:nvPr/>
        </p:nvPicPr>
        <p:blipFill rotWithShape="1">
          <a:blip r:embed="rId3">
            <a:alphaModFix/>
          </a:blip>
          <a:srcRect/>
          <a:stretch/>
        </p:blipFill>
        <p:spPr>
          <a:xfrm>
            <a:off x="2850116" y="176040"/>
            <a:ext cx="6451937" cy="483895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fade">
                                      <p:cBhvr>
                                        <p:cTn id="7" dur="500"/>
                                        <p:tgtEl>
                                          <p:spTgt spid="2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2"/>
                                        </p:tgtEl>
                                        <p:attrNameLst>
                                          <p:attrName>style.visibility</p:attrName>
                                        </p:attrNameLst>
                                      </p:cBhvr>
                                      <p:to>
                                        <p:strVal val="visible"/>
                                      </p:to>
                                    </p:set>
                                    <p:animEffect transition="in" filter="fade">
                                      <p:cBhvr>
                                        <p:cTn id="12" dur="500"/>
                                        <p:tgtEl>
                                          <p:spTgt spid="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0"/>
          <p:cNvSpPr txBox="1"/>
          <p:nvPr/>
        </p:nvSpPr>
        <p:spPr>
          <a:xfrm>
            <a:off x="952575" y="5941127"/>
            <a:ext cx="3124200"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6000"/>
              <a:buFont typeface="Arial Rounded"/>
              <a:buNone/>
            </a:pPr>
            <a:r>
              <a:rPr lang="en-US" sz="6000" b="0" i="0" u="none" strike="noStrike" cap="none" dirty="0" err="1">
                <a:solidFill>
                  <a:schemeClr val="dk1"/>
                </a:solidFill>
                <a:latin typeface="Arial-Rounded" panose="020B0500000000000000" pitchFamily="34" charset="0"/>
                <a:ea typeface="Arial-Rounded" panose="020B0500000000000000" pitchFamily="34" charset="0"/>
                <a:cs typeface="Arial-Rounded" panose="020B0500000000000000" pitchFamily="34" charset="0"/>
                <a:sym typeface="Arial Rounded"/>
              </a:rPr>
              <a:t>máy</a:t>
            </a:r>
            <a:r>
              <a:rPr lang="en-US" sz="6000" b="0" i="0" u="none" strike="noStrike" cap="none" dirty="0">
                <a:solidFill>
                  <a:schemeClr val="dk1"/>
                </a:solidFill>
                <a:latin typeface="Arial-Rounded" panose="020B0500000000000000" pitchFamily="34" charset="0"/>
                <a:ea typeface="Arial-Rounded" panose="020B0500000000000000" pitchFamily="34" charset="0"/>
                <a:cs typeface="Arial-Rounded" panose="020B0500000000000000" pitchFamily="34" charset="0"/>
                <a:sym typeface="Arial Rounded"/>
              </a:rPr>
              <a:t> </a:t>
            </a:r>
            <a:r>
              <a:rPr lang="en-US" sz="6000" b="0" i="0" u="none" strike="noStrike" cap="none" dirty="0" err="1">
                <a:solidFill>
                  <a:schemeClr val="dk1"/>
                </a:solidFill>
                <a:latin typeface="Arial-Rounded" panose="020B0500000000000000" pitchFamily="34" charset="0"/>
                <a:ea typeface="Arial-Rounded" panose="020B0500000000000000" pitchFamily="34" charset="0"/>
                <a:cs typeface="Arial-Rounded" panose="020B0500000000000000" pitchFamily="34" charset="0"/>
                <a:sym typeface="Arial Rounded"/>
              </a:rPr>
              <a:t>xúc</a:t>
            </a:r>
            <a:endParaRPr sz="6000" b="0" i="0" u="none" strike="noStrike" cap="none" dirty="0">
              <a:solidFill>
                <a:schemeClr val="dk1"/>
              </a:solidFill>
              <a:latin typeface="Arial-Rounded" panose="020B0500000000000000" pitchFamily="34" charset="0"/>
              <a:ea typeface="Arial-Rounded" panose="020B0500000000000000" pitchFamily="34" charset="0"/>
              <a:cs typeface="Arial-Rounded" panose="020B0500000000000000" pitchFamily="34" charset="0"/>
              <a:sym typeface="Arial Rounded"/>
            </a:endParaRPr>
          </a:p>
        </p:txBody>
      </p:sp>
      <p:sp>
        <p:nvSpPr>
          <p:cNvPr id="299" name="Google Shape;299;p20"/>
          <p:cNvSpPr txBox="1"/>
          <p:nvPr/>
        </p:nvSpPr>
        <p:spPr>
          <a:xfrm>
            <a:off x="6920891" y="2523948"/>
            <a:ext cx="2828385"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6000"/>
              <a:buFont typeface="Arial Rounded"/>
              <a:buNone/>
            </a:pPr>
            <a:r>
              <a:rPr lang="en-US" sz="6000" b="0" i="0" u="none" strike="noStrike" cap="none" dirty="0" err="1">
                <a:solidFill>
                  <a:schemeClr val="dk1"/>
                </a:solidFill>
                <a:latin typeface="Arial-Rounded" panose="020B0500000000000000" pitchFamily="34" charset="0"/>
                <a:ea typeface="Arial-Rounded" panose="020B0500000000000000" pitchFamily="34" charset="0"/>
                <a:cs typeface="Arial-Rounded" panose="020B0500000000000000" pitchFamily="34" charset="0"/>
                <a:sym typeface="Arial Rounded"/>
              </a:rPr>
              <a:t>cái</a:t>
            </a:r>
            <a:r>
              <a:rPr lang="en-US" sz="6000" b="0" i="0" u="none" strike="noStrike" cap="none" dirty="0">
                <a:solidFill>
                  <a:schemeClr val="dk1"/>
                </a:solidFill>
                <a:latin typeface="Arial-Rounded" panose="020B0500000000000000" pitchFamily="34" charset="0"/>
                <a:ea typeface="Arial-Rounded" panose="020B0500000000000000" pitchFamily="34" charset="0"/>
                <a:cs typeface="Arial-Rounded" panose="020B0500000000000000" pitchFamily="34" charset="0"/>
                <a:sym typeface="Arial Rounded"/>
              </a:rPr>
              <a:t> </a:t>
            </a:r>
            <a:r>
              <a:rPr lang="en-US" sz="6000" b="0" i="0" u="none" strike="noStrike" cap="none" dirty="0" err="1">
                <a:solidFill>
                  <a:schemeClr val="dk1"/>
                </a:solidFill>
                <a:latin typeface="Arial-Rounded" panose="020B0500000000000000" pitchFamily="34" charset="0"/>
                <a:ea typeface="Arial-Rounded" panose="020B0500000000000000" pitchFamily="34" charset="0"/>
                <a:cs typeface="Arial-Rounded" panose="020B0500000000000000" pitchFamily="34" charset="0"/>
                <a:sym typeface="Arial Rounded"/>
              </a:rPr>
              <a:t>cốc</a:t>
            </a:r>
            <a:endParaRPr sz="6000" b="0" i="0" u="none" strike="noStrike" cap="none" dirty="0">
              <a:solidFill>
                <a:schemeClr val="dk1"/>
              </a:solidFill>
              <a:latin typeface="Arial-Rounded" panose="020B0500000000000000" pitchFamily="34" charset="0"/>
              <a:ea typeface="Arial-Rounded" panose="020B0500000000000000" pitchFamily="34" charset="0"/>
              <a:cs typeface="Arial-Rounded" panose="020B0500000000000000" pitchFamily="34" charset="0"/>
              <a:sym typeface="Arial Rounded"/>
            </a:endParaRPr>
          </a:p>
        </p:txBody>
      </p:sp>
      <p:sp>
        <p:nvSpPr>
          <p:cNvPr id="300" name="Google Shape;300;p20"/>
          <p:cNvSpPr txBox="1"/>
          <p:nvPr/>
        </p:nvSpPr>
        <p:spPr>
          <a:xfrm>
            <a:off x="820363" y="2672254"/>
            <a:ext cx="2984585"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6000"/>
              <a:buFont typeface="Arial Rounded"/>
              <a:buNone/>
            </a:pPr>
            <a:r>
              <a:rPr lang="en-US" sz="6000" b="0" i="0" u="none" strike="noStrike" cap="none" dirty="0">
                <a:solidFill>
                  <a:schemeClr val="dk1"/>
                </a:solidFill>
                <a:latin typeface="Arial Rounded"/>
                <a:ea typeface="Arial Rounded"/>
                <a:cs typeface="Arial Rounded"/>
                <a:sym typeface="Arial Rounded"/>
              </a:rPr>
              <a:t>con </a:t>
            </a:r>
            <a:r>
              <a:rPr lang="en-US" sz="6000" b="0" i="0" u="none" strike="noStrike" cap="none" dirty="0" err="1">
                <a:solidFill>
                  <a:schemeClr val="dk1"/>
                </a:solidFill>
                <a:latin typeface="Arial Rounded"/>
                <a:ea typeface="Arial Rounded"/>
                <a:cs typeface="Arial Rounded"/>
                <a:sym typeface="Arial Rounded"/>
              </a:rPr>
              <a:t>sóc</a:t>
            </a:r>
            <a:endParaRPr sz="6000" b="0" i="0" u="none" strike="noStrike" cap="none" dirty="0">
              <a:solidFill>
                <a:schemeClr val="dk1"/>
              </a:solidFill>
              <a:latin typeface="Arial Rounded"/>
              <a:ea typeface="Arial Rounded"/>
              <a:cs typeface="Arial Rounded"/>
              <a:sym typeface="Arial Rounded"/>
            </a:endParaRPr>
          </a:p>
        </p:txBody>
      </p:sp>
      <p:sp>
        <p:nvSpPr>
          <p:cNvPr id="301" name="Google Shape;301;p20"/>
          <p:cNvSpPr txBox="1"/>
          <p:nvPr/>
        </p:nvSpPr>
        <p:spPr>
          <a:xfrm>
            <a:off x="6540633" y="5941128"/>
            <a:ext cx="3437117"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6000"/>
              <a:buFont typeface="Arial Rounded"/>
              <a:buNone/>
            </a:pPr>
            <a:r>
              <a:rPr lang="en-US" sz="6000" b="0" i="0" u="none" strike="noStrike" cap="none" dirty="0">
                <a:solidFill>
                  <a:schemeClr val="dk1"/>
                </a:solidFill>
                <a:latin typeface="Arial-Rounded" panose="020B0500000000000000" pitchFamily="34" charset="0"/>
                <a:ea typeface="Arial-Rounded" panose="020B0500000000000000" pitchFamily="34" charset="0"/>
                <a:cs typeface="Arial-Rounded" panose="020B0500000000000000" pitchFamily="34" charset="0"/>
                <a:sym typeface="Arial Rounded"/>
              </a:rPr>
              <a:t>con </a:t>
            </a:r>
            <a:r>
              <a:rPr lang="en-US" sz="6000" b="0" i="0" u="none" strike="noStrike" cap="none" dirty="0" err="1">
                <a:solidFill>
                  <a:schemeClr val="dk1"/>
                </a:solidFill>
                <a:latin typeface="Arial-Rounded" panose="020B0500000000000000" pitchFamily="34" charset="0"/>
                <a:ea typeface="Arial-Rounded" panose="020B0500000000000000" pitchFamily="34" charset="0"/>
                <a:cs typeface="Arial-Rounded" panose="020B0500000000000000" pitchFamily="34" charset="0"/>
                <a:sym typeface="Arial Rounded"/>
              </a:rPr>
              <a:t>mực</a:t>
            </a:r>
            <a:endParaRPr sz="6000" b="0" i="0" u="none" strike="noStrike" cap="none" dirty="0">
              <a:solidFill>
                <a:schemeClr val="dk1"/>
              </a:solidFill>
              <a:latin typeface="Arial-Rounded" panose="020B0500000000000000" pitchFamily="34" charset="0"/>
              <a:ea typeface="Arial-Rounded" panose="020B0500000000000000" pitchFamily="34" charset="0"/>
              <a:cs typeface="Arial-Rounded" panose="020B0500000000000000" pitchFamily="34" charset="0"/>
              <a:sym typeface="Arial Rounded"/>
            </a:endParaRPr>
          </a:p>
        </p:txBody>
      </p:sp>
      <p:pic>
        <p:nvPicPr>
          <p:cNvPr id="302" name="Google Shape;302;p20" descr="Bộ Mực ống – Wikipedia tiếng Việt"/>
          <p:cNvPicPr preferRelativeResize="0"/>
          <p:nvPr/>
        </p:nvPicPr>
        <p:blipFill rotWithShape="1">
          <a:blip r:embed="rId3">
            <a:alphaModFix/>
          </a:blip>
          <a:srcRect/>
          <a:stretch/>
        </p:blipFill>
        <p:spPr>
          <a:xfrm>
            <a:off x="6842790" y="3344825"/>
            <a:ext cx="2984585" cy="2238439"/>
          </a:xfrm>
          <a:prstGeom prst="rect">
            <a:avLst/>
          </a:prstGeom>
          <a:noFill/>
          <a:ln>
            <a:noFill/>
          </a:ln>
        </p:spPr>
      </p:pic>
      <p:pic>
        <p:nvPicPr>
          <p:cNvPr id="303" name="Google Shape;303;p20" descr="Tìm hiểu về hệ thống thủy lực của máy xúc"/>
          <p:cNvPicPr preferRelativeResize="0"/>
          <p:nvPr/>
        </p:nvPicPr>
        <p:blipFill rotWithShape="1">
          <a:blip r:embed="rId4">
            <a:alphaModFix/>
          </a:blip>
          <a:srcRect l="28924"/>
          <a:stretch/>
        </p:blipFill>
        <p:spPr>
          <a:xfrm>
            <a:off x="1165647" y="3571754"/>
            <a:ext cx="2828385" cy="2238439"/>
          </a:xfrm>
          <a:prstGeom prst="rect">
            <a:avLst/>
          </a:prstGeom>
          <a:noFill/>
          <a:ln>
            <a:noFill/>
          </a:ln>
        </p:spPr>
      </p:pic>
      <p:pic>
        <p:nvPicPr>
          <p:cNvPr id="304" name="Google Shape;304;p20" descr="Vì sao cốc làm bằng sứ được ưu ái hơn cốc thủy tinh?"/>
          <p:cNvPicPr preferRelativeResize="0"/>
          <p:nvPr/>
        </p:nvPicPr>
        <p:blipFill rotWithShape="1">
          <a:blip r:embed="rId5">
            <a:alphaModFix/>
          </a:blip>
          <a:srcRect/>
          <a:stretch/>
        </p:blipFill>
        <p:spPr>
          <a:xfrm>
            <a:off x="7139972" y="203319"/>
            <a:ext cx="2238438" cy="2238438"/>
          </a:xfrm>
          <a:prstGeom prst="rect">
            <a:avLst/>
          </a:prstGeom>
          <a:noFill/>
          <a:ln w="9525" cap="flat" cmpd="sng">
            <a:solidFill>
              <a:schemeClr val="dk1"/>
            </a:solidFill>
            <a:prstDash val="solid"/>
            <a:round/>
            <a:headEnd type="none" w="sm" len="sm"/>
            <a:tailEnd type="none" w="sm" len="sm"/>
          </a:ln>
        </p:spPr>
      </p:pic>
      <p:pic>
        <p:nvPicPr>
          <p:cNvPr id="305" name="Google Shape;305;p20" descr="GIẢI MÃ GIẤC MƠ VỀ SÓC - BÁO HIỆU ĐIỀM GÌ? - Simphongthuyvietnam.vn - TOP 1  Việt Nam về SIM Phong Thủy"/>
          <p:cNvPicPr preferRelativeResize="0"/>
          <p:nvPr/>
        </p:nvPicPr>
        <p:blipFill rotWithShape="1">
          <a:blip r:embed="rId6">
            <a:alphaModFix/>
          </a:blip>
          <a:srcRect/>
          <a:stretch/>
        </p:blipFill>
        <p:spPr>
          <a:xfrm>
            <a:off x="1022383" y="190812"/>
            <a:ext cx="2984584" cy="223843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21"/>
          <p:cNvSpPr txBox="1"/>
          <p:nvPr/>
        </p:nvSpPr>
        <p:spPr>
          <a:xfrm>
            <a:off x="5687090" y="5369801"/>
            <a:ext cx="3009918"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6000"/>
              <a:buFont typeface="Arial Rounded"/>
              <a:buNone/>
            </a:pPr>
            <a:r>
              <a:rPr lang="en-US" sz="5400" b="0" i="0" u="none" strike="noStrike" cap="none" dirty="0" err="1">
                <a:solidFill>
                  <a:schemeClr val="dk1"/>
                </a:solidFill>
                <a:latin typeface="Arial-Rounded" panose="020B0500000000000000" pitchFamily="34" charset="0"/>
                <a:ea typeface="Arial-Rounded" panose="020B0500000000000000" pitchFamily="34" charset="0"/>
                <a:cs typeface="Arial-Rounded" panose="020B0500000000000000" pitchFamily="34" charset="0"/>
                <a:sym typeface="Arial Rounded"/>
              </a:rPr>
              <a:t>máy</a:t>
            </a:r>
            <a:r>
              <a:rPr lang="en-US" sz="5400" b="0" i="0" u="none" strike="noStrike" cap="none" dirty="0">
                <a:solidFill>
                  <a:schemeClr val="dk1"/>
                </a:solidFill>
                <a:latin typeface="Arial-Rounded" panose="020B0500000000000000" pitchFamily="34" charset="0"/>
                <a:ea typeface="Arial-Rounded" panose="020B0500000000000000" pitchFamily="34" charset="0"/>
                <a:cs typeface="Arial-Rounded" panose="020B0500000000000000" pitchFamily="34" charset="0"/>
                <a:sym typeface="Arial Rounded"/>
              </a:rPr>
              <a:t> </a:t>
            </a:r>
            <a:r>
              <a:rPr lang="en-US" sz="5400" b="0" i="0" u="none" strike="noStrike" cap="none" dirty="0" err="1">
                <a:solidFill>
                  <a:schemeClr val="dk1"/>
                </a:solidFill>
                <a:latin typeface="Arial-Rounded" panose="020B0500000000000000" pitchFamily="34" charset="0"/>
                <a:ea typeface="Arial-Rounded" panose="020B0500000000000000" pitchFamily="34" charset="0"/>
                <a:cs typeface="Arial-Rounded" panose="020B0500000000000000" pitchFamily="34" charset="0"/>
                <a:sym typeface="Arial Rounded"/>
              </a:rPr>
              <a:t>xúc</a:t>
            </a:r>
            <a:endParaRPr sz="5400" b="0" i="0" u="none" strike="noStrike" cap="none" dirty="0">
              <a:solidFill>
                <a:schemeClr val="dk1"/>
              </a:solidFill>
              <a:latin typeface="Arial-Rounded" panose="020B0500000000000000" pitchFamily="34" charset="0"/>
              <a:ea typeface="Arial-Rounded" panose="020B0500000000000000" pitchFamily="34" charset="0"/>
              <a:cs typeface="Arial-Rounded" panose="020B0500000000000000" pitchFamily="34" charset="0"/>
              <a:sym typeface="Arial Rounded"/>
            </a:endParaRPr>
          </a:p>
        </p:txBody>
      </p:sp>
      <p:sp>
        <p:nvSpPr>
          <p:cNvPr id="311" name="Google Shape;311;p21"/>
          <p:cNvSpPr txBox="1"/>
          <p:nvPr/>
        </p:nvSpPr>
        <p:spPr>
          <a:xfrm>
            <a:off x="2743847" y="5352275"/>
            <a:ext cx="3009918"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6000"/>
              <a:buFont typeface="Arial Rounded"/>
              <a:buNone/>
            </a:pPr>
            <a:r>
              <a:rPr lang="en-US" sz="5400" b="0" i="0" u="none" strike="noStrike" cap="none" dirty="0" err="1">
                <a:solidFill>
                  <a:schemeClr val="dk1"/>
                </a:solidFill>
                <a:latin typeface="Arial-Rounded" panose="020B0500000000000000" pitchFamily="34" charset="0"/>
                <a:ea typeface="Arial-Rounded" panose="020B0500000000000000" pitchFamily="34" charset="0"/>
                <a:cs typeface="Arial-Rounded" panose="020B0500000000000000" pitchFamily="34" charset="0"/>
                <a:sym typeface="Arial Rounded"/>
              </a:rPr>
              <a:t>cái</a:t>
            </a:r>
            <a:r>
              <a:rPr lang="en-US" sz="5400" b="0" i="0" u="none" strike="noStrike" cap="none" dirty="0">
                <a:solidFill>
                  <a:schemeClr val="dk1"/>
                </a:solidFill>
                <a:latin typeface="Arial-Rounded" panose="020B0500000000000000" pitchFamily="34" charset="0"/>
                <a:ea typeface="Arial-Rounded" panose="020B0500000000000000" pitchFamily="34" charset="0"/>
                <a:cs typeface="Arial-Rounded" panose="020B0500000000000000" pitchFamily="34" charset="0"/>
                <a:sym typeface="Arial Rounded"/>
              </a:rPr>
              <a:t> </a:t>
            </a:r>
            <a:r>
              <a:rPr lang="en-US" sz="5400" b="0" i="0" u="none" strike="noStrike" cap="none" dirty="0" err="1">
                <a:solidFill>
                  <a:schemeClr val="dk1"/>
                </a:solidFill>
                <a:latin typeface="Arial-Rounded" panose="020B0500000000000000" pitchFamily="34" charset="0"/>
                <a:ea typeface="Arial-Rounded" panose="020B0500000000000000" pitchFamily="34" charset="0"/>
                <a:cs typeface="Arial-Rounded" panose="020B0500000000000000" pitchFamily="34" charset="0"/>
                <a:sym typeface="Arial Rounded"/>
              </a:rPr>
              <a:t>cốc</a:t>
            </a:r>
            <a:endParaRPr sz="5400" b="0" i="0" u="none" strike="noStrike" cap="none" dirty="0">
              <a:solidFill>
                <a:schemeClr val="dk1"/>
              </a:solidFill>
              <a:latin typeface="Arial-Rounded" panose="020B0500000000000000" pitchFamily="34" charset="0"/>
              <a:ea typeface="Arial-Rounded" panose="020B0500000000000000" pitchFamily="34" charset="0"/>
              <a:cs typeface="Arial-Rounded" panose="020B0500000000000000" pitchFamily="34" charset="0"/>
              <a:sym typeface="Arial Rounded"/>
            </a:endParaRPr>
          </a:p>
        </p:txBody>
      </p:sp>
      <p:sp>
        <p:nvSpPr>
          <p:cNvPr id="312" name="Google Shape;312;p21"/>
          <p:cNvSpPr txBox="1"/>
          <p:nvPr/>
        </p:nvSpPr>
        <p:spPr>
          <a:xfrm>
            <a:off x="-391913" y="5352276"/>
            <a:ext cx="3503890"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6000"/>
              <a:buFont typeface="Arial Rounded"/>
              <a:buNone/>
            </a:pPr>
            <a:r>
              <a:rPr lang="en-US" sz="5400" b="0" i="0" u="none" strike="noStrike" cap="none" dirty="0">
                <a:solidFill>
                  <a:schemeClr val="dk1"/>
                </a:solidFill>
                <a:latin typeface="Arial Rounded"/>
                <a:ea typeface="Arial Rounded"/>
                <a:cs typeface="Arial Rounded"/>
                <a:sym typeface="Arial Rounded"/>
              </a:rPr>
              <a:t>con </a:t>
            </a:r>
            <a:r>
              <a:rPr lang="en-US" sz="5400" b="0" i="0" u="none" strike="noStrike" cap="none" dirty="0" err="1">
                <a:solidFill>
                  <a:schemeClr val="dk1"/>
                </a:solidFill>
                <a:latin typeface="Arial Rounded"/>
                <a:ea typeface="Arial Rounded"/>
                <a:cs typeface="Arial Rounded"/>
                <a:sym typeface="Arial Rounded"/>
              </a:rPr>
              <a:t>sóc</a:t>
            </a:r>
            <a:endParaRPr sz="5400" b="0" i="0" u="none" strike="noStrike" cap="none" dirty="0">
              <a:solidFill>
                <a:schemeClr val="dk1"/>
              </a:solidFill>
              <a:latin typeface="Arial Rounded"/>
              <a:ea typeface="Arial Rounded"/>
              <a:cs typeface="Arial Rounded"/>
              <a:sym typeface="Arial Rounded"/>
            </a:endParaRPr>
          </a:p>
        </p:txBody>
      </p:sp>
      <p:sp>
        <p:nvSpPr>
          <p:cNvPr id="313" name="Google Shape;313;p21"/>
          <p:cNvSpPr txBox="1"/>
          <p:nvPr/>
        </p:nvSpPr>
        <p:spPr>
          <a:xfrm>
            <a:off x="8901957" y="5381808"/>
            <a:ext cx="3162282"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6000"/>
              <a:buFont typeface="Arial Rounded"/>
              <a:buNone/>
            </a:pPr>
            <a:r>
              <a:rPr lang="en-US" sz="5400" b="0" i="0" u="none" strike="noStrike" cap="none" dirty="0">
                <a:solidFill>
                  <a:schemeClr val="dk1"/>
                </a:solidFill>
                <a:latin typeface="Arial-Rounded" panose="020B0500000000000000" pitchFamily="34" charset="0"/>
                <a:ea typeface="Arial-Rounded" panose="020B0500000000000000" pitchFamily="34" charset="0"/>
                <a:cs typeface="Arial-Rounded" panose="020B0500000000000000" pitchFamily="34" charset="0"/>
                <a:sym typeface="Arial Rounded"/>
              </a:rPr>
              <a:t>con </a:t>
            </a:r>
            <a:r>
              <a:rPr lang="en-US" sz="5400" b="0" i="0" u="none" strike="noStrike" cap="none" dirty="0" err="1">
                <a:solidFill>
                  <a:schemeClr val="dk1"/>
                </a:solidFill>
                <a:latin typeface="Arial-Rounded" panose="020B0500000000000000" pitchFamily="34" charset="0"/>
                <a:ea typeface="Arial-Rounded" panose="020B0500000000000000" pitchFamily="34" charset="0"/>
                <a:cs typeface="Arial-Rounded" panose="020B0500000000000000" pitchFamily="34" charset="0"/>
                <a:sym typeface="Arial Rounded"/>
              </a:rPr>
              <a:t>mực</a:t>
            </a:r>
            <a:endParaRPr sz="5400" b="0" i="0" u="none" strike="noStrike" cap="none" dirty="0">
              <a:solidFill>
                <a:schemeClr val="dk1"/>
              </a:solidFill>
              <a:latin typeface="Arial-Rounded" panose="020B0500000000000000" pitchFamily="34" charset="0"/>
              <a:ea typeface="Arial-Rounded" panose="020B0500000000000000" pitchFamily="34" charset="0"/>
              <a:cs typeface="Arial-Rounded" panose="020B0500000000000000" pitchFamily="34" charset="0"/>
              <a:sym typeface="Arial Rounded"/>
            </a:endParaRPr>
          </a:p>
        </p:txBody>
      </p:sp>
      <p:pic>
        <p:nvPicPr>
          <p:cNvPr id="314" name="Google Shape;314;p21"/>
          <p:cNvPicPr preferRelativeResize="0"/>
          <p:nvPr/>
        </p:nvPicPr>
        <p:blipFill rotWithShape="1">
          <a:blip r:embed="rId3">
            <a:alphaModFix/>
          </a:blip>
          <a:srcRect/>
          <a:stretch/>
        </p:blipFill>
        <p:spPr>
          <a:xfrm>
            <a:off x="2815249" y="0"/>
            <a:ext cx="6208609" cy="3755959"/>
          </a:xfrm>
          <a:prstGeom prst="rect">
            <a:avLst/>
          </a:prstGeom>
          <a:noFill/>
          <a:ln>
            <a:noFill/>
          </a:ln>
        </p:spPr>
      </p:pic>
      <p:sp>
        <p:nvSpPr>
          <p:cNvPr id="315" name="Google Shape;315;p21"/>
          <p:cNvSpPr txBox="1"/>
          <p:nvPr/>
        </p:nvSpPr>
        <p:spPr>
          <a:xfrm>
            <a:off x="-259184" y="4105876"/>
            <a:ext cx="233581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học</a:t>
            </a:r>
            <a:endParaRPr sz="5400" b="0" i="0" u="none" strike="noStrike" cap="none">
              <a:solidFill>
                <a:schemeClr val="dk1"/>
              </a:solidFill>
              <a:latin typeface="Arial Rounded"/>
              <a:ea typeface="Arial Rounded"/>
              <a:cs typeface="Arial Rounded"/>
              <a:sym typeface="Arial Rounded"/>
            </a:endParaRPr>
          </a:p>
        </p:txBody>
      </p:sp>
      <p:sp>
        <p:nvSpPr>
          <p:cNvPr id="316" name="Google Shape;316;p21"/>
          <p:cNvSpPr txBox="1"/>
          <p:nvPr/>
        </p:nvSpPr>
        <p:spPr>
          <a:xfrm>
            <a:off x="948349" y="4105876"/>
            <a:ext cx="2569397"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sóc</a:t>
            </a:r>
            <a:endParaRPr sz="5400" b="0" i="0" u="none" strike="noStrike" cap="none">
              <a:solidFill>
                <a:schemeClr val="dk1"/>
              </a:solidFill>
              <a:latin typeface="Arial Rounded"/>
              <a:ea typeface="Arial Rounded"/>
              <a:cs typeface="Arial Rounded"/>
              <a:sym typeface="Arial Rounded"/>
            </a:endParaRPr>
          </a:p>
        </p:txBody>
      </p:sp>
      <p:sp>
        <p:nvSpPr>
          <p:cNvPr id="317" name="Google Shape;317;p21"/>
          <p:cNvSpPr txBox="1"/>
          <p:nvPr/>
        </p:nvSpPr>
        <p:spPr>
          <a:xfrm>
            <a:off x="2605699" y="4105876"/>
            <a:ext cx="193042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cốc</a:t>
            </a:r>
            <a:endParaRPr sz="5400" b="0" i="0" u="none" strike="noStrike" cap="none">
              <a:solidFill>
                <a:schemeClr val="dk1"/>
              </a:solidFill>
              <a:latin typeface="Arial Rounded"/>
              <a:ea typeface="Arial Rounded"/>
              <a:cs typeface="Arial Rounded"/>
              <a:sym typeface="Arial Rounded"/>
            </a:endParaRPr>
          </a:p>
        </p:txBody>
      </p:sp>
      <p:sp>
        <p:nvSpPr>
          <p:cNvPr id="318" name="Google Shape;318;p21"/>
          <p:cNvSpPr txBox="1"/>
          <p:nvPr/>
        </p:nvSpPr>
        <p:spPr>
          <a:xfrm>
            <a:off x="5297659" y="4105876"/>
            <a:ext cx="2123468"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chục</a:t>
            </a:r>
            <a:endParaRPr sz="5400" b="0" i="0" u="none" strike="noStrike" cap="none">
              <a:solidFill>
                <a:schemeClr val="dk1"/>
              </a:solidFill>
              <a:latin typeface="Arial Rounded"/>
              <a:ea typeface="Arial Rounded"/>
              <a:cs typeface="Arial Rounded"/>
              <a:sym typeface="Arial Rounded"/>
            </a:endParaRPr>
          </a:p>
        </p:txBody>
      </p:sp>
      <p:sp>
        <p:nvSpPr>
          <p:cNvPr id="319" name="Google Shape;319;p21"/>
          <p:cNvSpPr txBox="1"/>
          <p:nvPr/>
        </p:nvSpPr>
        <p:spPr>
          <a:xfrm>
            <a:off x="6940181" y="4105876"/>
            <a:ext cx="2123468"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cúc</a:t>
            </a:r>
            <a:endParaRPr sz="5400" b="0" i="0" u="none" strike="noStrike" cap="none">
              <a:solidFill>
                <a:schemeClr val="dk1"/>
              </a:solidFill>
              <a:latin typeface="Arial Rounded"/>
              <a:ea typeface="Arial Rounded"/>
              <a:cs typeface="Arial Rounded"/>
              <a:sym typeface="Arial Rounded"/>
            </a:endParaRPr>
          </a:p>
        </p:txBody>
      </p:sp>
      <p:sp>
        <p:nvSpPr>
          <p:cNvPr id="320" name="Google Shape;320;p21"/>
          <p:cNvSpPr txBox="1"/>
          <p:nvPr/>
        </p:nvSpPr>
        <p:spPr>
          <a:xfrm>
            <a:off x="8320699" y="4105876"/>
            <a:ext cx="233581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đức</a:t>
            </a:r>
            <a:endParaRPr sz="5400" b="0" i="0" u="none" strike="noStrike" cap="none">
              <a:solidFill>
                <a:schemeClr val="dk1"/>
              </a:solidFill>
              <a:latin typeface="Arial Rounded"/>
              <a:ea typeface="Arial Rounded"/>
              <a:cs typeface="Arial Rounded"/>
              <a:sym typeface="Arial Rounded"/>
            </a:endParaRPr>
          </a:p>
        </p:txBody>
      </p:sp>
      <p:sp>
        <p:nvSpPr>
          <p:cNvPr id="321" name="Google Shape;321;p21"/>
          <p:cNvSpPr txBox="1"/>
          <p:nvPr/>
        </p:nvSpPr>
        <p:spPr>
          <a:xfrm>
            <a:off x="267356" y="3929592"/>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oc</a:t>
            </a:r>
            <a:endParaRPr sz="5400" b="0" i="0" u="none" strike="noStrike" cap="none">
              <a:solidFill>
                <a:srgbClr val="FF0000"/>
              </a:solidFill>
              <a:latin typeface="Arial Rounded"/>
              <a:ea typeface="Arial Rounded"/>
              <a:cs typeface="Arial Rounded"/>
              <a:sym typeface="Arial Rounded"/>
            </a:endParaRPr>
          </a:p>
        </p:txBody>
      </p:sp>
      <p:sp>
        <p:nvSpPr>
          <p:cNvPr id="322" name="Google Shape;322;p21"/>
          <p:cNvSpPr txBox="1"/>
          <p:nvPr/>
        </p:nvSpPr>
        <p:spPr>
          <a:xfrm>
            <a:off x="1576999" y="3929592"/>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oc</a:t>
            </a:r>
            <a:endParaRPr sz="5400" b="0" i="0" u="none" strike="noStrike" cap="none">
              <a:solidFill>
                <a:srgbClr val="FF0000"/>
              </a:solidFill>
              <a:latin typeface="Arial Rounded"/>
              <a:ea typeface="Arial Rounded"/>
              <a:cs typeface="Arial Rounded"/>
              <a:sym typeface="Arial Rounded"/>
            </a:endParaRPr>
          </a:p>
        </p:txBody>
      </p:sp>
      <p:sp>
        <p:nvSpPr>
          <p:cNvPr id="323" name="Google Shape;323;p21"/>
          <p:cNvSpPr txBox="1"/>
          <p:nvPr/>
        </p:nvSpPr>
        <p:spPr>
          <a:xfrm>
            <a:off x="2925013" y="3929592"/>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ôc</a:t>
            </a:r>
            <a:endParaRPr sz="5400" b="0" i="0" u="none" strike="noStrike" cap="none">
              <a:solidFill>
                <a:srgbClr val="FF0000"/>
              </a:solidFill>
              <a:latin typeface="Arial Rounded"/>
              <a:ea typeface="Arial Rounded"/>
              <a:cs typeface="Arial Rounded"/>
              <a:sym typeface="Arial Rounded"/>
            </a:endParaRPr>
          </a:p>
        </p:txBody>
      </p:sp>
      <p:sp>
        <p:nvSpPr>
          <p:cNvPr id="324" name="Google Shape;324;p21"/>
          <p:cNvSpPr txBox="1"/>
          <p:nvPr/>
        </p:nvSpPr>
        <p:spPr>
          <a:xfrm>
            <a:off x="5906156" y="3929592"/>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uc</a:t>
            </a:r>
            <a:endParaRPr sz="5400" b="0" i="0" u="none" strike="noStrike" cap="none">
              <a:solidFill>
                <a:srgbClr val="FF0000"/>
              </a:solidFill>
              <a:latin typeface="Arial Rounded"/>
              <a:ea typeface="Arial Rounded"/>
              <a:cs typeface="Arial Rounded"/>
              <a:sym typeface="Arial Rounded"/>
            </a:endParaRPr>
          </a:p>
        </p:txBody>
      </p:sp>
      <p:sp>
        <p:nvSpPr>
          <p:cNvPr id="325" name="Google Shape;325;p21"/>
          <p:cNvSpPr txBox="1"/>
          <p:nvPr/>
        </p:nvSpPr>
        <p:spPr>
          <a:xfrm>
            <a:off x="7358377" y="3929592"/>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uc</a:t>
            </a:r>
            <a:endParaRPr sz="5400" b="0" i="0" u="none" strike="noStrike" cap="none">
              <a:solidFill>
                <a:srgbClr val="FF0000"/>
              </a:solidFill>
              <a:latin typeface="Arial Rounded"/>
              <a:ea typeface="Arial Rounded"/>
              <a:cs typeface="Arial Rounded"/>
              <a:sym typeface="Arial Rounded"/>
            </a:endParaRPr>
          </a:p>
        </p:txBody>
      </p:sp>
      <p:sp>
        <p:nvSpPr>
          <p:cNvPr id="326" name="Google Shape;326;p21"/>
          <p:cNvSpPr txBox="1"/>
          <p:nvPr/>
        </p:nvSpPr>
        <p:spPr>
          <a:xfrm>
            <a:off x="8887705" y="3929592"/>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ưc</a:t>
            </a:r>
            <a:endParaRPr sz="5400" b="0" i="0" u="none" strike="noStrike" cap="none">
              <a:solidFill>
                <a:srgbClr val="FF0000"/>
              </a:solidFill>
              <a:latin typeface="Arial Rounded"/>
              <a:ea typeface="Arial Rounded"/>
              <a:cs typeface="Arial Rounded"/>
              <a:sym typeface="Arial Rounded"/>
            </a:endParaRPr>
          </a:p>
        </p:txBody>
      </p:sp>
      <p:sp>
        <p:nvSpPr>
          <p:cNvPr id="327" name="Google Shape;327;p21"/>
          <p:cNvSpPr txBox="1"/>
          <p:nvPr/>
        </p:nvSpPr>
        <p:spPr>
          <a:xfrm>
            <a:off x="9928234" y="4111395"/>
            <a:ext cx="233581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mực</a:t>
            </a:r>
            <a:endParaRPr sz="5400" b="0" i="0" u="none" strike="noStrike" cap="none">
              <a:solidFill>
                <a:schemeClr val="dk1"/>
              </a:solidFill>
              <a:latin typeface="Arial Rounded"/>
              <a:ea typeface="Arial Rounded"/>
              <a:cs typeface="Arial Rounded"/>
              <a:sym typeface="Arial Rounded"/>
            </a:endParaRPr>
          </a:p>
        </p:txBody>
      </p:sp>
      <p:sp>
        <p:nvSpPr>
          <p:cNvPr id="328" name="Google Shape;328;p21"/>
          <p:cNvSpPr txBox="1"/>
          <p:nvPr/>
        </p:nvSpPr>
        <p:spPr>
          <a:xfrm>
            <a:off x="10571440" y="3935111"/>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ưc</a:t>
            </a:r>
            <a:endParaRPr sz="5400" b="0" i="0" u="none" strike="noStrike" cap="none">
              <a:solidFill>
                <a:srgbClr val="FF0000"/>
              </a:solidFill>
              <a:latin typeface="Arial Rounded"/>
              <a:ea typeface="Arial Rounded"/>
              <a:cs typeface="Arial Rounded"/>
              <a:sym typeface="Arial Rounded"/>
            </a:endParaRPr>
          </a:p>
        </p:txBody>
      </p:sp>
      <p:sp>
        <p:nvSpPr>
          <p:cNvPr id="329" name="Google Shape;329;p21"/>
          <p:cNvSpPr txBox="1"/>
          <p:nvPr/>
        </p:nvSpPr>
        <p:spPr>
          <a:xfrm>
            <a:off x="4001156" y="4111395"/>
            <a:ext cx="193042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lộc</a:t>
            </a:r>
            <a:endParaRPr sz="5400" b="0" i="0" u="none" strike="noStrike" cap="none">
              <a:solidFill>
                <a:schemeClr val="dk1"/>
              </a:solidFill>
              <a:latin typeface="Arial Rounded"/>
              <a:ea typeface="Arial Rounded"/>
              <a:cs typeface="Arial Rounded"/>
              <a:sym typeface="Arial Rounded"/>
            </a:endParaRPr>
          </a:p>
        </p:txBody>
      </p:sp>
      <p:sp>
        <p:nvSpPr>
          <p:cNvPr id="330" name="Google Shape;330;p21"/>
          <p:cNvSpPr txBox="1"/>
          <p:nvPr/>
        </p:nvSpPr>
        <p:spPr>
          <a:xfrm>
            <a:off x="4248806" y="3935111"/>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ôc</a:t>
            </a:r>
            <a:endParaRPr sz="5400" b="0" i="0" u="none" strike="noStrike" cap="none">
              <a:solidFill>
                <a:srgbClr val="FF0000"/>
              </a:solidFill>
              <a:latin typeface="Arial Rounded"/>
              <a:ea typeface="Arial Rounded"/>
              <a:cs typeface="Arial Rounded"/>
              <a:sym typeface="Arial Rounde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graphicFrame>
        <p:nvGraphicFramePr>
          <p:cNvPr id="336" name="Google Shape;336;p22"/>
          <p:cNvGraphicFramePr/>
          <p:nvPr/>
        </p:nvGraphicFramePr>
        <p:xfrm>
          <a:off x="215396" y="762000"/>
          <a:ext cx="11704400" cy="5852200"/>
        </p:xfrm>
        <a:graphic>
          <a:graphicData uri="http://schemas.openxmlformats.org/drawingml/2006/table">
            <a:tbl>
              <a:tblPr firstRow="1" bandRow="1">
                <a:noFill/>
                <a:tableStyleId>{DB0E84B5-B730-4858-9A93-87DFD2C9F989}</a:tableStyleId>
              </a:tblPr>
              <a:tblGrid>
                <a:gridCol w="731525">
                  <a:extLst>
                    <a:ext uri="{9D8B030D-6E8A-4147-A177-3AD203B41FA5}">
                      <a16:colId xmlns:a16="http://schemas.microsoft.com/office/drawing/2014/main" val="20000"/>
                    </a:ext>
                  </a:extLst>
                </a:gridCol>
                <a:gridCol w="731525">
                  <a:extLst>
                    <a:ext uri="{9D8B030D-6E8A-4147-A177-3AD203B41FA5}">
                      <a16:colId xmlns:a16="http://schemas.microsoft.com/office/drawing/2014/main" val="20001"/>
                    </a:ext>
                  </a:extLst>
                </a:gridCol>
                <a:gridCol w="731525">
                  <a:extLst>
                    <a:ext uri="{9D8B030D-6E8A-4147-A177-3AD203B41FA5}">
                      <a16:colId xmlns:a16="http://schemas.microsoft.com/office/drawing/2014/main" val="20002"/>
                    </a:ext>
                  </a:extLst>
                </a:gridCol>
                <a:gridCol w="731525">
                  <a:extLst>
                    <a:ext uri="{9D8B030D-6E8A-4147-A177-3AD203B41FA5}">
                      <a16:colId xmlns:a16="http://schemas.microsoft.com/office/drawing/2014/main" val="20003"/>
                    </a:ext>
                  </a:extLst>
                </a:gridCol>
                <a:gridCol w="731525">
                  <a:extLst>
                    <a:ext uri="{9D8B030D-6E8A-4147-A177-3AD203B41FA5}">
                      <a16:colId xmlns:a16="http://schemas.microsoft.com/office/drawing/2014/main" val="20004"/>
                    </a:ext>
                  </a:extLst>
                </a:gridCol>
                <a:gridCol w="731525">
                  <a:extLst>
                    <a:ext uri="{9D8B030D-6E8A-4147-A177-3AD203B41FA5}">
                      <a16:colId xmlns:a16="http://schemas.microsoft.com/office/drawing/2014/main" val="20005"/>
                    </a:ext>
                  </a:extLst>
                </a:gridCol>
                <a:gridCol w="731525">
                  <a:extLst>
                    <a:ext uri="{9D8B030D-6E8A-4147-A177-3AD203B41FA5}">
                      <a16:colId xmlns:a16="http://schemas.microsoft.com/office/drawing/2014/main" val="20006"/>
                    </a:ext>
                  </a:extLst>
                </a:gridCol>
                <a:gridCol w="731525">
                  <a:extLst>
                    <a:ext uri="{9D8B030D-6E8A-4147-A177-3AD203B41FA5}">
                      <a16:colId xmlns:a16="http://schemas.microsoft.com/office/drawing/2014/main" val="20007"/>
                    </a:ext>
                  </a:extLst>
                </a:gridCol>
                <a:gridCol w="731525">
                  <a:extLst>
                    <a:ext uri="{9D8B030D-6E8A-4147-A177-3AD203B41FA5}">
                      <a16:colId xmlns:a16="http://schemas.microsoft.com/office/drawing/2014/main" val="20008"/>
                    </a:ext>
                  </a:extLst>
                </a:gridCol>
                <a:gridCol w="731525">
                  <a:extLst>
                    <a:ext uri="{9D8B030D-6E8A-4147-A177-3AD203B41FA5}">
                      <a16:colId xmlns:a16="http://schemas.microsoft.com/office/drawing/2014/main" val="20009"/>
                    </a:ext>
                  </a:extLst>
                </a:gridCol>
                <a:gridCol w="731525">
                  <a:extLst>
                    <a:ext uri="{9D8B030D-6E8A-4147-A177-3AD203B41FA5}">
                      <a16:colId xmlns:a16="http://schemas.microsoft.com/office/drawing/2014/main" val="20010"/>
                    </a:ext>
                  </a:extLst>
                </a:gridCol>
                <a:gridCol w="731525">
                  <a:extLst>
                    <a:ext uri="{9D8B030D-6E8A-4147-A177-3AD203B41FA5}">
                      <a16:colId xmlns:a16="http://schemas.microsoft.com/office/drawing/2014/main" val="20011"/>
                    </a:ext>
                  </a:extLst>
                </a:gridCol>
                <a:gridCol w="731525">
                  <a:extLst>
                    <a:ext uri="{9D8B030D-6E8A-4147-A177-3AD203B41FA5}">
                      <a16:colId xmlns:a16="http://schemas.microsoft.com/office/drawing/2014/main" val="20012"/>
                    </a:ext>
                  </a:extLst>
                </a:gridCol>
                <a:gridCol w="731525">
                  <a:extLst>
                    <a:ext uri="{9D8B030D-6E8A-4147-A177-3AD203B41FA5}">
                      <a16:colId xmlns:a16="http://schemas.microsoft.com/office/drawing/2014/main" val="20013"/>
                    </a:ext>
                  </a:extLst>
                </a:gridCol>
                <a:gridCol w="731525">
                  <a:extLst>
                    <a:ext uri="{9D8B030D-6E8A-4147-A177-3AD203B41FA5}">
                      <a16:colId xmlns:a16="http://schemas.microsoft.com/office/drawing/2014/main" val="20014"/>
                    </a:ext>
                  </a:extLst>
                </a:gridCol>
                <a:gridCol w="731525">
                  <a:extLst>
                    <a:ext uri="{9D8B030D-6E8A-4147-A177-3AD203B41FA5}">
                      <a16:colId xmlns:a16="http://schemas.microsoft.com/office/drawing/2014/main" val="20015"/>
                    </a:ext>
                  </a:extLst>
                </a:gridCol>
              </a:tblGrid>
              <a:tr h="731525">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12700"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12700"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12700"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12700"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12700"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12700"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12700"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12700"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12700"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12700"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12700"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12700"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12700"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12700"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12700"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12700"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731525">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extLst>
                  <a:ext uri="{0D108BD9-81ED-4DB2-BD59-A6C34878D82A}">
                    <a16:rowId xmlns:a16="http://schemas.microsoft.com/office/drawing/2014/main" val="10001"/>
                  </a:ext>
                </a:extLst>
              </a:tr>
              <a:tr h="731525">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extLst>
                  <a:ext uri="{0D108BD9-81ED-4DB2-BD59-A6C34878D82A}">
                    <a16:rowId xmlns:a16="http://schemas.microsoft.com/office/drawing/2014/main" val="10002"/>
                  </a:ext>
                </a:extLst>
              </a:tr>
              <a:tr h="731525">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extLst>
                  <a:ext uri="{0D108BD9-81ED-4DB2-BD59-A6C34878D82A}">
                    <a16:rowId xmlns:a16="http://schemas.microsoft.com/office/drawing/2014/main" val="10003"/>
                  </a:ext>
                </a:extLst>
              </a:tr>
              <a:tr h="731525">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9525"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9525"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9525"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9525"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731525">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extLst>
                  <a:ext uri="{0D108BD9-81ED-4DB2-BD59-A6C34878D82A}">
                    <a16:rowId xmlns:a16="http://schemas.microsoft.com/office/drawing/2014/main" val="10005"/>
                  </a:ext>
                </a:extLst>
              </a:tr>
              <a:tr h="731525">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extLst>
                  <a:ext uri="{0D108BD9-81ED-4DB2-BD59-A6C34878D82A}">
                    <a16:rowId xmlns:a16="http://schemas.microsoft.com/office/drawing/2014/main" val="10006"/>
                  </a:ext>
                </a:extLst>
              </a:tr>
              <a:tr h="731525">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extLst>
                  <a:ext uri="{0D108BD9-81ED-4DB2-BD59-A6C34878D82A}">
                    <a16:rowId xmlns:a16="http://schemas.microsoft.com/office/drawing/2014/main" val="10007"/>
                  </a:ext>
                </a:extLst>
              </a:tr>
            </a:tbl>
          </a:graphicData>
        </a:graphic>
      </p:graphicFrame>
      <p:grpSp>
        <p:nvGrpSpPr>
          <p:cNvPr id="337" name="Google Shape;337;p22"/>
          <p:cNvGrpSpPr/>
          <p:nvPr/>
        </p:nvGrpSpPr>
        <p:grpSpPr>
          <a:xfrm>
            <a:off x="-84357" y="76202"/>
            <a:ext cx="6756905" cy="941185"/>
            <a:chOff x="63500" y="1429216"/>
            <a:chExt cx="5080245" cy="705889"/>
          </a:xfrm>
        </p:grpSpPr>
        <p:sp>
          <p:nvSpPr>
            <p:cNvPr id="338" name="Google Shape;338;p22"/>
            <p:cNvSpPr/>
            <p:nvPr/>
          </p:nvSpPr>
          <p:spPr>
            <a:xfrm>
              <a:off x="384357" y="1429216"/>
              <a:ext cx="4759388" cy="705889"/>
            </a:xfrm>
            <a:prstGeom prst="roundRect">
              <a:avLst>
                <a:gd name="adj" fmla="val 16667"/>
              </a:avLst>
            </a:prstGeom>
            <a:solidFill>
              <a:srgbClr val="61DC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a:solidFill>
                    <a:schemeClr val="lt1"/>
                  </a:solidFill>
                  <a:latin typeface="Arial Rounded"/>
                  <a:ea typeface="Arial Rounded"/>
                  <a:cs typeface="Arial Rounded"/>
                  <a:sym typeface="Arial Rounded"/>
                </a:rPr>
                <a:t>Hướng dẫn viết bảng</a:t>
              </a:r>
              <a:endParaRPr sz="4800" b="0" i="0" u="none" strike="noStrike" cap="none">
                <a:solidFill>
                  <a:schemeClr val="lt1"/>
                </a:solidFill>
                <a:latin typeface="Arial Rounded"/>
                <a:ea typeface="Arial Rounded"/>
                <a:cs typeface="Arial Rounded"/>
                <a:sym typeface="Arial Rounded"/>
              </a:endParaRPr>
            </a:p>
          </p:txBody>
        </p:sp>
        <p:sp>
          <p:nvSpPr>
            <p:cNvPr id="339" name="Google Shape;339;p22"/>
            <p:cNvSpPr/>
            <p:nvPr/>
          </p:nvSpPr>
          <p:spPr>
            <a:xfrm>
              <a:off x="63500" y="1458734"/>
              <a:ext cx="641717" cy="641717"/>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chemeClr val="dk1"/>
                  </a:solidFill>
                  <a:latin typeface="Arial Rounded"/>
                  <a:ea typeface="Arial Rounded"/>
                  <a:cs typeface="Arial Rounded"/>
                  <a:sym typeface="Arial Rounded"/>
                </a:rPr>
                <a:t>4</a:t>
              </a:r>
              <a:endParaRPr sz="4800" b="1" i="0" u="none" strike="noStrike" cap="none">
                <a:solidFill>
                  <a:schemeClr val="dk1"/>
                </a:solidFill>
                <a:latin typeface="Arial Rounded"/>
                <a:ea typeface="Arial Rounded"/>
                <a:cs typeface="Arial Rounded"/>
                <a:sym typeface="Arial Rounded"/>
              </a:endParaRPr>
            </a:p>
          </p:txBody>
        </p:sp>
      </p:grpSp>
      <p:sp>
        <p:nvSpPr>
          <p:cNvPr id="340" name="Google Shape;340;p22"/>
          <p:cNvSpPr txBox="1"/>
          <p:nvPr/>
        </p:nvSpPr>
        <p:spPr>
          <a:xfrm>
            <a:off x="1134768" y="1628776"/>
            <a:ext cx="8051865" cy="4524118"/>
          </a:xfrm>
          <a:prstGeom prst="rect">
            <a:avLst/>
          </a:prstGeom>
          <a:noFill/>
          <a:ln>
            <a:noFill/>
          </a:ln>
        </p:spPr>
        <p:txBody>
          <a:bodyPr spcFirstLastPara="1" wrap="square" lIns="121725" tIns="60850" rIns="121725" bIns="60850" anchor="t" anchorCtr="0">
            <a:spAutoFit/>
          </a:bodyPr>
          <a:lstStyle/>
          <a:p>
            <a:pPr marL="0" marR="0" lvl="0" indent="0" algn="l" rtl="0">
              <a:lnSpc>
                <a:spcPct val="100000"/>
              </a:lnSpc>
              <a:spcBef>
                <a:spcPts val="0"/>
              </a:spcBef>
              <a:spcAft>
                <a:spcPts val="0"/>
              </a:spcAft>
              <a:buClr>
                <a:srgbClr val="000000"/>
              </a:buClr>
              <a:buSzPts val="28600"/>
              <a:buFont typeface="Arial"/>
              <a:buNone/>
            </a:pPr>
            <a:r>
              <a:rPr lang="en-US" sz="28600" b="0" i="0" u="none" strike="noStrike" cap="none">
                <a:solidFill>
                  <a:srgbClr val="FF0000"/>
                </a:solidFill>
                <a:latin typeface="Arial"/>
                <a:ea typeface="Arial"/>
                <a:cs typeface="Arial"/>
                <a:sym typeface="Arial"/>
              </a:rPr>
              <a:t>Ο </a:t>
            </a:r>
            <a:endParaRPr sz="28600" b="0" i="0" u="none" strike="noStrike" cap="none">
              <a:solidFill>
                <a:srgbClr val="FF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8"/>
        <p:cNvGrpSpPr/>
        <p:nvPr/>
      </p:nvGrpSpPr>
      <p:grpSpPr>
        <a:xfrm>
          <a:off x="0" y="0"/>
          <a:ext cx="0" cy="0"/>
          <a:chOff x="0" y="0"/>
          <a:chExt cx="0" cy="0"/>
        </a:xfrm>
      </p:grpSpPr>
      <p:sp>
        <p:nvSpPr>
          <p:cNvPr id="239" name="Google Shape;239;p14"/>
          <p:cNvSpPr txBox="1"/>
          <p:nvPr/>
        </p:nvSpPr>
        <p:spPr>
          <a:xfrm>
            <a:off x="5739913" y="2408237"/>
            <a:ext cx="6513206"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70C0"/>
              </a:buClr>
              <a:buSzPts val="9600"/>
              <a:buFont typeface="Arial"/>
              <a:buNone/>
            </a:pPr>
            <a:r>
              <a:rPr lang="en-US" sz="9600" b="1" i="0" u="none" strike="noStrike" cap="none">
                <a:solidFill>
                  <a:srgbClr val="0070C0"/>
                </a:solidFill>
                <a:latin typeface="Arial"/>
                <a:ea typeface="Arial"/>
                <a:cs typeface="Arial"/>
                <a:sym typeface="Arial"/>
              </a:rPr>
              <a:t>Thư giãn nào!</a:t>
            </a:r>
            <a:endParaRPr sz="9600" b="1" i="0" u="none" strike="noStrike" cap="none">
              <a:solidFill>
                <a:srgbClr val="0070C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grpSp>
        <p:nvGrpSpPr>
          <p:cNvPr id="450" name="Google Shape;450;p34"/>
          <p:cNvGrpSpPr/>
          <p:nvPr/>
        </p:nvGrpSpPr>
        <p:grpSpPr>
          <a:xfrm>
            <a:off x="2240058" y="106108"/>
            <a:ext cx="7422261" cy="6523292"/>
            <a:chOff x="2423319" y="533400"/>
            <a:chExt cx="6134100" cy="5391150"/>
          </a:xfrm>
        </p:grpSpPr>
        <p:pic>
          <p:nvPicPr>
            <p:cNvPr id="451" name="Google Shape;451;p34"/>
            <p:cNvPicPr preferRelativeResize="0"/>
            <p:nvPr/>
          </p:nvPicPr>
          <p:blipFill rotWithShape="1">
            <a:blip r:embed="rId3">
              <a:alphaModFix/>
            </a:blip>
            <a:srcRect l="24890" t="30209" r="29137" b="23958"/>
            <a:stretch/>
          </p:blipFill>
          <p:spPr>
            <a:xfrm>
              <a:off x="2423319" y="533400"/>
              <a:ext cx="5981700" cy="3352800"/>
            </a:xfrm>
            <a:prstGeom prst="rect">
              <a:avLst/>
            </a:prstGeom>
            <a:noFill/>
            <a:ln>
              <a:noFill/>
            </a:ln>
          </p:spPr>
        </p:pic>
        <p:pic>
          <p:nvPicPr>
            <p:cNvPr id="452" name="Google Shape;452;p34"/>
            <p:cNvPicPr preferRelativeResize="0"/>
            <p:nvPr/>
          </p:nvPicPr>
          <p:blipFill rotWithShape="1">
            <a:blip r:embed="rId4">
              <a:alphaModFix/>
            </a:blip>
            <a:srcRect l="26976" t="29165" r="26464" b="41666"/>
            <a:stretch/>
          </p:blipFill>
          <p:spPr>
            <a:xfrm>
              <a:off x="2499519" y="3790950"/>
              <a:ext cx="6057900" cy="2133600"/>
            </a:xfrm>
            <a:prstGeom prst="rect">
              <a:avLst/>
            </a:prstGeom>
            <a:noFill/>
            <a:ln>
              <a:noFill/>
            </a:ln>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pic>
        <p:nvPicPr>
          <p:cNvPr id="457" name="Google Shape;457;p35"/>
          <p:cNvPicPr preferRelativeResize="0"/>
          <p:nvPr/>
        </p:nvPicPr>
        <p:blipFill rotWithShape="1">
          <a:blip r:embed="rId3">
            <a:alphaModFix/>
          </a:blip>
          <a:srcRect l="6582" t="6564" b="63897"/>
          <a:stretch/>
        </p:blipFill>
        <p:spPr>
          <a:xfrm>
            <a:off x="1432719" y="203422"/>
            <a:ext cx="8397081" cy="3699427"/>
          </a:xfrm>
          <a:prstGeom prst="rect">
            <a:avLst/>
          </a:prstGeom>
          <a:noFill/>
          <a:ln>
            <a:noFill/>
          </a:ln>
        </p:spPr>
      </p:pic>
      <p:grpSp>
        <p:nvGrpSpPr>
          <p:cNvPr id="458" name="Google Shape;458;p35"/>
          <p:cNvGrpSpPr/>
          <p:nvPr/>
        </p:nvGrpSpPr>
        <p:grpSpPr>
          <a:xfrm>
            <a:off x="215396" y="203422"/>
            <a:ext cx="2621250" cy="941185"/>
            <a:chOff x="63500" y="1429216"/>
            <a:chExt cx="1970813" cy="705889"/>
          </a:xfrm>
        </p:grpSpPr>
        <p:sp>
          <p:nvSpPr>
            <p:cNvPr id="459" name="Google Shape;459;p35"/>
            <p:cNvSpPr/>
            <p:nvPr/>
          </p:nvSpPr>
          <p:spPr>
            <a:xfrm>
              <a:off x="384358" y="1429216"/>
              <a:ext cx="1649955" cy="705889"/>
            </a:xfrm>
            <a:prstGeom prst="roundRect">
              <a:avLst>
                <a:gd name="adj" fmla="val 16667"/>
              </a:avLst>
            </a:prstGeom>
            <a:solidFill>
              <a:srgbClr val="61DC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chemeClr val="lt1"/>
                  </a:solidFill>
                  <a:latin typeface="Arial Rounded"/>
                  <a:ea typeface="Arial Rounded"/>
                  <a:cs typeface="Arial Rounded"/>
                  <a:sym typeface="Arial Rounded"/>
                </a:rPr>
                <a:t>Đọc</a:t>
              </a:r>
              <a:endParaRPr sz="4400" b="0" i="0" u="none" strike="noStrike" cap="none">
                <a:solidFill>
                  <a:schemeClr val="lt1"/>
                </a:solidFill>
                <a:latin typeface="Arial Rounded"/>
                <a:ea typeface="Arial Rounded"/>
                <a:cs typeface="Arial Rounded"/>
                <a:sym typeface="Arial Rounded"/>
              </a:endParaRPr>
            </a:p>
          </p:txBody>
        </p:sp>
        <p:sp>
          <p:nvSpPr>
            <p:cNvPr id="460" name="Google Shape;460;p35"/>
            <p:cNvSpPr/>
            <p:nvPr/>
          </p:nvSpPr>
          <p:spPr>
            <a:xfrm>
              <a:off x="63500" y="1458734"/>
              <a:ext cx="641717" cy="641717"/>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chemeClr val="dk1"/>
                  </a:solidFill>
                  <a:latin typeface="Arial Rounded"/>
                  <a:ea typeface="Arial Rounded"/>
                  <a:cs typeface="Arial Rounded"/>
                  <a:sym typeface="Arial Rounded"/>
                </a:rPr>
                <a:t>6</a:t>
              </a:r>
              <a:endParaRPr sz="4400" b="1" i="0" u="none" strike="noStrike" cap="none">
                <a:solidFill>
                  <a:schemeClr val="dk1"/>
                </a:solidFill>
                <a:latin typeface="Arial Rounded"/>
                <a:ea typeface="Arial Rounded"/>
                <a:cs typeface="Arial Rounded"/>
                <a:sym typeface="Arial Rounded"/>
              </a:endParaRPr>
            </a:p>
          </p:txBody>
        </p:sp>
      </p:grpSp>
      <p:sp>
        <p:nvSpPr>
          <p:cNvPr id="461" name="Google Shape;461;p35"/>
          <p:cNvSpPr txBox="1"/>
          <p:nvPr/>
        </p:nvSpPr>
        <p:spPr>
          <a:xfrm>
            <a:off x="215396" y="4380301"/>
            <a:ext cx="11643519" cy="2169132"/>
          </a:xfrm>
          <a:prstGeom prst="rect">
            <a:avLst/>
          </a:prstGeom>
          <a:noFill/>
          <a:ln>
            <a:noFill/>
          </a:ln>
        </p:spPr>
        <p:txBody>
          <a:bodyPr spcFirstLastPara="1" wrap="square" lIns="91275" tIns="45625" rIns="91275" bIns="45625" anchor="ctr" anchorCtr="0">
            <a:noAutofit/>
          </a:bodyPr>
          <a:lstStyle/>
          <a:p>
            <a:pPr marL="0" marR="0" lvl="0" indent="0" algn="just" rtl="0">
              <a:lnSpc>
                <a:spcPct val="90000"/>
              </a:lnSpc>
              <a:spcBef>
                <a:spcPts val="0"/>
              </a:spcBef>
              <a:spcAft>
                <a:spcPts val="0"/>
              </a:spcAft>
              <a:buClr>
                <a:srgbClr val="0070C0"/>
              </a:buClr>
              <a:buSzPts val="4400"/>
              <a:buFont typeface="Arial Rounded"/>
              <a:buNone/>
            </a:pPr>
            <a:r>
              <a:rPr lang="en-US" sz="4400" b="0" i="0" u="none" strike="noStrike" cap="none" dirty="0">
                <a:solidFill>
                  <a:srgbClr val="0070C0"/>
                </a:solidFill>
                <a:latin typeface="Arial-SGK-TV" pitchFamily="2" charset="0"/>
                <a:ea typeface="Arial Rounded"/>
                <a:cs typeface="Arial-SGK-TV" pitchFamily="2" charset="0"/>
                <a:sym typeface="Arial Rounded"/>
              </a:rPr>
              <a:t>	</a:t>
            </a:r>
            <a:r>
              <a:rPr lang="en-US" sz="4400" b="0" i="0" u="none" strike="noStrike" cap="none" dirty="0" err="1">
                <a:solidFill>
                  <a:srgbClr val="0070C0"/>
                </a:solidFill>
                <a:latin typeface="Arial-SGK-TV" pitchFamily="2" charset="0"/>
                <a:ea typeface="Arial Rounded"/>
                <a:cs typeface="Arial-SGK-TV" pitchFamily="2" charset="0"/>
                <a:sym typeface="Arial Rounded"/>
              </a:rPr>
              <a:t>Đi</a:t>
            </a:r>
            <a:r>
              <a:rPr lang="en-US" sz="4400" b="0" i="0" u="none" strike="noStrike" cap="none" dirty="0">
                <a:solidFill>
                  <a:srgbClr val="0070C0"/>
                </a:solidFill>
                <a:latin typeface="Arial-SGK-TV" pitchFamily="2" charset="0"/>
                <a:ea typeface="Arial Rounded"/>
                <a:cs typeface="Arial-SGK-TV" pitchFamily="2" charset="0"/>
                <a:sym typeface="Arial Rounded"/>
              </a:rPr>
              <a:t> </a:t>
            </a:r>
            <a:r>
              <a:rPr lang="en-US" sz="4400" b="0" i="0" u="none" strike="noStrike" cap="none" dirty="0" err="1">
                <a:solidFill>
                  <a:srgbClr val="0070C0"/>
                </a:solidFill>
                <a:latin typeface="Arial-SGK-TV" pitchFamily="2" charset="0"/>
                <a:ea typeface="Arial Rounded"/>
                <a:cs typeface="Arial-SGK-TV" pitchFamily="2" charset="0"/>
                <a:sym typeface="Arial Rounded"/>
              </a:rPr>
              <a:t>học</a:t>
            </a:r>
            <a:r>
              <a:rPr lang="en-US" sz="4400" b="0" i="0" u="none" strike="noStrike" cap="none" dirty="0">
                <a:solidFill>
                  <a:srgbClr val="0070C0"/>
                </a:solidFill>
                <a:latin typeface="Arial-SGK-TV" pitchFamily="2" charset="0"/>
                <a:ea typeface="Arial Rounded"/>
                <a:cs typeface="Arial-SGK-TV" pitchFamily="2" charset="0"/>
                <a:sym typeface="Arial Rounded"/>
              </a:rPr>
              <a:t> </a:t>
            </a:r>
            <a:r>
              <a:rPr lang="en-US" sz="4400" b="0" i="0" u="none" strike="noStrike" cap="none" dirty="0" err="1">
                <a:solidFill>
                  <a:srgbClr val="0070C0"/>
                </a:solidFill>
                <a:latin typeface="Arial-SGK-TV" pitchFamily="2" charset="0"/>
                <a:ea typeface="Arial Rounded"/>
                <a:cs typeface="Arial-SGK-TV" pitchFamily="2" charset="0"/>
                <a:sym typeface="Arial Rounded"/>
              </a:rPr>
              <a:t>về</a:t>
            </a:r>
            <a:r>
              <a:rPr lang="en-US" sz="4400" b="0" i="0" u="none" strike="noStrike" cap="none" dirty="0">
                <a:solidFill>
                  <a:srgbClr val="0070C0"/>
                </a:solidFill>
                <a:latin typeface="Arial-SGK-TV" pitchFamily="2" charset="0"/>
                <a:ea typeface="Arial Rounded"/>
                <a:cs typeface="Arial-SGK-TV" pitchFamily="2" charset="0"/>
                <a:sym typeface="Arial Rounded"/>
              </a:rPr>
              <a:t>, </a:t>
            </a:r>
            <a:r>
              <a:rPr lang="en-US" sz="4400" b="0" i="0" u="none" strike="noStrike" cap="none" dirty="0" err="1">
                <a:solidFill>
                  <a:srgbClr val="0070C0"/>
                </a:solidFill>
                <a:latin typeface="Arial-SGK-TV" pitchFamily="2" charset="0"/>
                <a:ea typeface="Arial Rounded"/>
                <a:cs typeface="Arial-SGK-TV" pitchFamily="2" charset="0"/>
                <a:sym typeface="Arial Rounded"/>
              </a:rPr>
              <a:t>Hà</a:t>
            </a:r>
            <a:r>
              <a:rPr lang="en-US" sz="4400" b="0" i="0" u="none" strike="noStrike" cap="none" dirty="0">
                <a:solidFill>
                  <a:srgbClr val="0070C0"/>
                </a:solidFill>
                <a:latin typeface="Arial-SGK-TV" pitchFamily="2" charset="0"/>
                <a:ea typeface="Arial Rounded"/>
                <a:cs typeface="Arial-SGK-TV" pitchFamily="2" charset="0"/>
                <a:sym typeface="Arial Rounded"/>
              </a:rPr>
              <a:t> </a:t>
            </a:r>
            <a:r>
              <a:rPr lang="en-US" sz="4400" b="0" i="0" u="none" strike="noStrike" cap="none" dirty="0" err="1">
                <a:solidFill>
                  <a:srgbClr val="0070C0"/>
                </a:solidFill>
                <a:latin typeface="Arial-SGK-TV" pitchFamily="2" charset="0"/>
                <a:ea typeface="Arial Rounded"/>
                <a:cs typeface="Arial-SGK-TV" pitchFamily="2" charset="0"/>
                <a:sym typeface="Arial Rounded"/>
              </a:rPr>
              <a:t>thấy</a:t>
            </a:r>
            <a:r>
              <a:rPr lang="en-US" sz="4400" b="0" i="0" u="none" strike="noStrike" cap="none" dirty="0">
                <a:solidFill>
                  <a:srgbClr val="0070C0"/>
                </a:solidFill>
                <a:latin typeface="Arial-SGK-TV" pitchFamily="2" charset="0"/>
                <a:ea typeface="Arial Rounded"/>
                <a:cs typeface="Arial-SGK-TV" pitchFamily="2" charset="0"/>
                <a:sym typeface="Arial Rounded"/>
              </a:rPr>
              <a:t> </a:t>
            </a:r>
            <a:r>
              <a:rPr lang="en-US" sz="4400" b="0" i="0" u="none" strike="noStrike" cap="none" dirty="0" err="1">
                <a:solidFill>
                  <a:srgbClr val="0070C0"/>
                </a:solidFill>
                <a:latin typeface="Arial-SGK-TV" pitchFamily="2" charset="0"/>
                <a:ea typeface="Arial Rounded"/>
                <a:cs typeface="Arial-SGK-TV" pitchFamily="2" charset="0"/>
                <a:sym typeface="Arial Rounded"/>
              </a:rPr>
              <a:t>mấy</a:t>
            </a:r>
            <a:r>
              <a:rPr lang="en-US" sz="4400" b="0" i="0" u="none" strike="noStrike" cap="none" dirty="0">
                <a:solidFill>
                  <a:srgbClr val="0070C0"/>
                </a:solidFill>
                <a:latin typeface="Arial-SGK-TV" pitchFamily="2" charset="0"/>
                <a:ea typeface="Arial Rounded"/>
                <a:cs typeface="Arial-SGK-TV" pitchFamily="2" charset="0"/>
                <a:sym typeface="Arial Rounded"/>
              </a:rPr>
              <a:t> </a:t>
            </a:r>
            <a:r>
              <a:rPr lang="en-US" sz="4400" b="0" i="0" u="none" strike="noStrike" cap="none" dirty="0" err="1">
                <a:solidFill>
                  <a:srgbClr val="0070C0"/>
                </a:solidFill>
                <a:latin typeface="Arial-SGK-TV" pitchFamily="2" charset="0"/>
                <a:ea typeface="Arial Rounded"/>
                <a:cs typeface="Arial-SGK-TV" pitchFamily="2" charset="0"/>
                <a:sym typeface="Arial Rounded"/>
              </a:rPr>
              <a:t>khóm</a:t>
            </a:r>
            <a:r>
              <a:rPr lang="en-US" sz="4400" b="0" i="0" u="none" strike="noStrike" cap="none" dirty="0">
                <a:solidFill>
                  <a:srgbClr val="0070C0"/>
                </a:solidFill>
                <a:latin typeface="Arial-SGK-TV" pitchFamily="2" charset="0"/>
                <a:ea typeface="Arial Rounded"/>
                <a:cs typeface="Arial-SGK-TV" pitchFamily="2" charset="0"/>
                <a:sym typeface="Arial Rounded"/>
              </a:rPr>
              <a:t> </a:t>
            </a:r>
            <a:r>
              <a:rPr lang="en-US" sz="4400" b="0" i="0" u="none" strike="noStrike" cap="none" dirty="0" err="1">
                <a:solidFill>
                  <a:srgbClr val="0070C0"/>
                </a:solidFill>
                <a:latin typeface="Arial-SGK-TV" pitchFamily="2" charset="0"/>
                <a:ea typeface="Arial Rounded"/>
                <a:cs typeface="Arial-SGK-TV" pitchFamily="2" charset="0"/>
                <a:sym typeface="Arial Rounded"/>
              </a:rPr>
              <a:t>cúc</a:t>
            </a:r>
            <a:r>
              <a:rPr lang="en-US" sz="4400" b="0" i="0" u="none" strike="noStrike" cap="none" dirty="0">
                <a:solidFill>
                  <a:srgbClr val="0070C0"/>
                </a:solidFill>
                <a:latin typeface="Arial-SGK-TV" pitchFamily="2" charset="0"/>
                <a:ea typeface="Arial Rounded"/>
                <a:cs typeface="Arial-SGK-TV" pitchFamily="2" charset="0"/>
                <a:sym typeface="Arial Rounded"/>
              </a:rPr>
              <a:t> </a:t>
            </a:r>
            <a:r>
              <a:rPr lang="en-US" sz="4400" b="0" i="0" u="none" strike="noStrike" cap="none" dirty="0" err="1">
                <a:solidFill>
                  <a:srgbClr val="0070C0"/>
                </a:solidFill>
                <a:latin typeface="Arial-SGK-TV" pitchFamily="2" charset="0"/>
                <a:ea typeface="Arial Rounded"/>
                <a:cs typeface="Arial-SGK-TV" pitchFamily="2" charset="0"/>
                <a:sym typeface="Arial Rounded"/>
              </a:rPr>
              <a:t>đã</a:t>
            </a:r>
            <a:r>
              <a:rPr lang="en-US" sz="4400" b="0" i="0" u="none" strike="noStrike" cap="none" dirty="0">
                <a:solidFill>
                  <a:srgbClr val="0070C0"/>
                </a:solidFill>
                <a:latin typeface="Arial-SGK-TV" pitchFamily="2" charset="0"/>
                <a:ea typeface="Arial Rounded"/>
                <a:cs typeface="Arial-SGK-TV" pitchFamily="2" charset="0"/>
                <a:sym typeface="Arial Rounded"/>
              </a:rPr>
              <a:t> </a:t>
            </a:r>
            <a:r>
              <a:rPr lang="en-US" sz="4400" b="0" i="0" u="none" strike="noStrike" cap="none" dirty="0" err="1">
                <a:solidFill>
                  <a:srgbClr val="0070C0"/>
                </a:solidFill>
                <a:latin typeface="Arial-SGK-TV" pitchFamily="2" charset="0"/>
                <a:ea typeface="Arial Rounded"/>
                <a:cs typeface="Arial-SGK-TV" pitchFamily="2" charset="0"/>
                <a:sym typeface="Arial Rounded"/>
              </a:rPr>
              <a:t>nở</a:t>
            </a:r>
            <a:r>
              <a:rPr lang="en-US" sz="4400" b="0" i="0" u="none" strike="noStrike" cap="none" dirty="0">
                <a:solidFill>
                  <a:srgbClr val="0070C0"/>
                </a:solidFill>
                <a:latin typeface="Arial-SGK-TV" pitchFamily="2" charset="0"/>
                <a:ea typeface="Arial Rounded"/>
                <a:cs typeface="Arial-SGK-TV" pitchFamily="2" charset="0"/>
                <a:sym typeface="Arial Rounded"/>
              </a:rPr>
              <a:t> </a:t>
            </a:r>
            <a:r>
              <a:rPr lang="en-US" sz="4400" b="0" i="0" u="none" strike="noStrike" cap="none" dirty="0" err="1">
                <a:solidFill>
                  <a:srgbClr val="0070C0"/>
                </a:solidFill>
                <a:latin typeface="Arial-SGK-TV" pitchFamily="2" charset="0"/>
                <a:ea typeface="Arial Rounded"/>
                <a:cs typeface="Arial-SGK-TV" pitchFamily="2" charset="0"/>
                <a:sym typeface="Arial Rounded"/>
              </a:rPr>
              <a:t>rực</a:t>
            </a:r>
            <a:r>
              <a:rPr lang="en-US" sz="4400" b="0" i="0" u="none" strike="noStrike" cap="none" dirty="0">
                <a:solidFill>
                  <a:srgbClr val="0070C0"/>
                </a:solidFill>
                <a:latin typeface="Arial-SGK-TV" pitchFamily="2" charset="0"/>
                <a:ea typeface="Arial Rounded"/>
                <a:cs typeface="Arial-SGK-TV" pitchFamily="2" charset="0"/>
                <a:sym typeface="Arial Rounded"/>
              </a:rPr>
              <a:t> </a:t>
            </a:r>
            <a:r>
              <a:rPr lang="en-US" sz="4400" b="0" i="0" u="none" strike="noStrike" cap="none" dirty="0" err="1">
                <a:solidFill>
                  <a:srgbClr val="0070C0"/>
                </a:solidFill>
                <a:latin typeface="Arial-SGK-TV" pitchFamily="2" charset="0"/>
                <a:ea typeface="Arial Rounded"/>
                <a:cs typeface="Arial-SGK-TV" pitchFamily="2" charset="0"/>
                <a:sym typeface="Arial Rounded"/>
              </a:rPr>
              <a:t>rỡ</a:t>
            </a:r>
            <a:r>
              <a:rPr lang="en-US" sz="4400" b="0" i="0" u="none" strike="noStrike" cap="none" dirty="0">
                <a:solidFill>
                  <a:srgbClr val="0070C0"/>
                </a:solidFill>
                <a:latin typeface="Arial-SGK-TV" pitchFamily="2" charset="0"/>
                <a:ea typeface="Arial Rounded"/>
                <a:cs typeface="Arial-SGK-TV" pitchFamily="2" charset="0"/>
                <a:sym typeface="Arial Rounded"/>
              </a:rPr>
              <a:t>. </a:t>
            </a:r>
            <a:r>
              <a:rPr lang="en-US" sz="4400" b="0" i="0" u="none" strike="noStrike" cap="none" dirty="0" err="1">
                <a:solidFill>
                  <a:srgbClr val="0070C0"/>
                </a:solidFill>
                <a:latin typeface="Arial-SGK-TV" pitchFamily="2" charset="0"/>
                <a:ea typeface="Arial Rounded"/>
                <a:cs typeface="Arial-SGK-TV" pitchFamily="2" charset="0"/>
                <a:sym typeface="Arial Rounded"/>
              </a:rPr>
              <a:t>Hà</a:t>
            </a:r>
            <a:r>
              <a:rPr lang="en-US" sz="4400" b="0" i="0" u="none" strike="noStrike" cap="none" dirty="0">
                <a:solidFill>
                  <a:srgbClr val="0070C0"/>
                </a:solidFill>
                <a:latin typeface="Arial-SGK-TV" pitchFamily="2" charset="0"/>
                <a:ea typeface="Arial Rounded"/>
                <a:cs typeface="Arial-SGK-TV" pitchFamily="2" charset="0"/>
                <a:sym typeface="Arial Rounded"/>
              </a:rPr>
              <a:t> </a:t>
            </a:r>
            <a:r>
              <a:rPr lang="en-US" sz="4400" b="0" i="0" u="none" strike="noStrike" cap="none" dirty="0" err="1">
                <a:solidFill>
                  <a:srgbClr val="0070C0"/>
                </a:solidFill>
                <a:latin typeface="Arial-SGK-TV" pitchFamily="2" charset="0"/>
                <a:ea typeface="Arial Rounded"/>
                <a:cs typeface="Arial-SGK-TV" pitchFamily="2" charset="0"/>
                <a:sym typeface="Arial Rounded"/>
              </a:rPr>
              <a:t>hái</a:t>
            </a:r>
            <a:r>
              <a:rPr lang="en-US" sz="4400" b="0" i="0" u="none" strike="noStrike" cap="none" dirty="0">
                <a:solidFill>
                  <a:srgbClr val="0070C0"/>
                </a:solidFill>
                <a:latin typeface="Arial-SGK-TV" pitchFamily="2" charset="0"/>
                <a:ea typeface="Arial Rounded"/>
                <a:cs typeface="Arial-SGK-TV" pitchFamily="2" charset="0"/>
                <a:sym typeface="Arial Rounded"/>
              </a:rPr>
              <a:t> </a:t>
            </a:r>
            <a:r>
              <a:rPr lang="en-US" sz="4400" b="0" i="0" u="none" strike="noStrike" cap="none" dirty="0" err="1">
                <a:solidFill>
                  <a:srgbClr val="0070C0"/>
                </a:solidFill>
                <a:latin typeface="Arial-SGK-TV" pitchFamily="2" charset="0"/>
                <a:ea typeface="Arial Rounded"/>
                <a:cs typeface="Arial-SGK-TV" pitchFamily="2" charset="0"/>
                <a:sym typeface="Arial Rounded"/>
              </a:rPr>
              <a:t>cúc</a:t>
            </a:r>
            <a:r>
              <a:rPr lang="en-US" sz="4400" b="0" i="0" u="none" strike="noStrike" cap="none" dirty="0">
                <a:solidFill>
                  <a:srgbClr val="0070C0"/>
                </a:solidFill>
                <a:latin typeface="Arial-SGK-TV" pitchFamily="2" charset="0"/>
                <a:ea typeface="Arial Rounded"/>
                <a:cs typeface="Arial-SGK-TV" pitchFamily="2" charset="0"/>
                <a:sym typeface="Arial Rounded"/>
              </a:rPr>
              <a:t>, </a:t>
            </a:r>
            <a:r>
              <a:rPr lang="en-US" sz="4400" b="0" i="0" u="none" strike="noStrike" cap="none" dirty="0" err="1">
                <a:solidFill>
                  <a:srgbClr val="0070C0"/>
                </a:solidFill>
                <a:latin typeface="Arial-SGK-TV" pitchFamily="2" charset="0"/>
                <a:ea typeface="Arial Rounded"/>
                <a:cs typeface="Arial-SGK-TV" pitchFamily="2" charset="0"/>
                <a:sym typeface="Arial Rounded"/>
              </a:rPr>
              <a:t>cắm</a:t>
            </a:r>
            <a:r>
              <a:rPr lang="en-US" sz="4400" b="0" i="0" u="none" strike="noStrike" cap="none" dirty="0">
                <a:solidFill>
                  <a:srgbClr val="0070C0"/>
                </a:solidFill>
                <a:latin typeface="Arial-SGK-TV" pitchFamily="2" charset="0"/>
                <a:ea typeface="Arial Rounded"/>
                <a:cs typeface="Arial-SGK-TV" pitchFamily="2" charset="0"/>
                <a:sym typeface="Arial Rounded"/>
              </a:rPr>
              <a:t> </a:t>
            </a:r>
            <a:r>
              <a:rPr lang="en-US" sz="4400" b="0" i="0" u="none" strike="noStrike" cap="none" dirty="0" err="1">
                <a:solidFill>
                  <a:srgbClr val="0070C0"/>
                </a:solidFill>
                <a:latin typeface="Arial-SGK-TV" pitchFamily="2" charset="0"/>
                <a:ea typeface="Arial Rounded"/>
                <a:cs typeface="Arial-SGK-TV" pitchFamily="2" charset="0"/>
                <a:sym typeface="Arial Rounded"/>
              </a:rPr>
              <a:t>vào</a:t>
            </a:r>
            <a:r>
              <a:rPr lang="en-US" sz="4400" b="0" i="0" u="none" strike="noStrike" cap="none" dirty="0">
                <a:solidFill>
                  <a:srgbClr val="0070C0"/>
                </a:solidFill>
                <a:latin typeface="Arial-SGK-TV" pitchFamily="2" charset="0"/>
                <a:ea typeface="Arial Rounded"/>
                <a:cs typeface="Arial-SGK-TV" pitchFamily="2" charset="0"/>
                <a:sym typeface="Arial Rounded"/>
              </a:rPr>
              <a:t> </a:t>
            </a:r>
            <a:r>
              <a:rPr lang="en-US" sz="4400" b="0" i="0" u="none" strike="noStrike" cap="none" dirty="0" err="1">
                <a:solidFill>
                  <a:srgbClr val="0070C0"/>
                </a:solidFill>
                <a:latin typeface="Arial-SGK-TV" pitchFamily="2" charset="0"/>
                <a:ea typeface="Arial Rounded"/>
                <a:cs typeface="Arial-SGK-TV" pitchFamily="2" charset="0"/>
                <a:sym typeface="Arial Rounded"/>
              </a:rPr>
              <a:t>cốc</a:t>
            </a:r>
            <a:r>
              <a:rPr lang="en-US" sz="4400" b="0" i="0" u="none" strike="noStrike" cap="none" dirty="0">
                <a:solidFill>
                  <a:srgbClr val="0070C0"/>
                </a:solidFill>
                <a:latin typeface="Arial-SGK-TV" pitchFamily="2" charset="0"/>
                <a:ea typeface="Arial Rounded"/>
                <a:cs typeface="Arial-SGK-TV" pitchFamily="2" charset="0"/>
                <a:sym typeface="Arial Rounded"/>
              </a:rPr>
              <a:t> </a:t>
            </a:r>
            <a:r>
              <a:rPr lang="en-US" sz="4400" b="0" i="0" u="none" strike="noStrike" cap="none" dirty="0" err="1">
                <a:solidFill>
                  <a:srgbClr val="0070C0"/>
                </a:solidFill>
                <a:latin typeface="Arial-SGK-TV" pitchFamily="2" charset="0"/>
                <a:ea typeface="Arial Rounded"/>
                <a:cs typeface="Arial-SGK-TV" pitchFamily="2" charset="0"/>
                <a:sym typeface="Arial Rounded"/>
              </a:rPr>
              <a:t>rồi</a:t>
            </a:r>
            <a:r>
              <a:rPr lang="en-US" sz="4400" b="0" i="0" u="none" strike="noStrike" cap="none" dirty="0">
                <a:solidFill>
                  <a:srgbClr val="0070C0"/>
                </a:solidFill>
                <a:latin typeface="Arial-SGK-TV" pitchFamily="2" charset="0"/>
                <a:ea typeface="Arial Rounded"/>
                <a:cs typeface="Arial-SGK-TV" pitchFamily="2" charset="0"/>
                <a:sym typeface="Arial Rounded"/>
              </a:rPr>
              <a:t> </a:t>
            </a:r>
            <a:r>
              <a:rPr lang="en-US" sz="4400" b="0" i="0" u="none" strike="noStrike" cap="none" dirty="0" err="1">
                <a:solidFill>
                  <a:srgbClr val="0070C0"/>
                </a:solidFill>
                <a:latin typeface="Arial-SGK-TV" pitchFamily="2" charset="0"/>
                <a:ea typeface="Arial Rounded"/>
                <a:cs typeface="Arial-SGK-TV" pitchFamily="2" charset="0"/>
                <a:sym typeface="Arial Rounded"/>
              </a:rPr>
              <a:t>để</a:t>
            </a:r>
            <a:r>
              <a:rPr lang="en-US" sz="4400" b="0" i="0" u="none" strike="noStrike" cap="none" dirty="0">
                <a:solidFill>
                  <a:srgbClr val="0070C0"/>
                </a:solidFill>
                <a:latin typeface="Arial-SGK-TV" pitchFamily="2" charset="0"/>
                <a:ea typeface="Arial Rounded"/>
                <a:cs typeface="Arial-SGK-TV" pitchFamily="2" charset="0"/>
                <a:sym typeface="Arial Rounded"/>
              </a:rPr>
              <a:t> </a:t>
            </a:r>
            <a:r>
              <a:rPr lang="en-US" sz="4400" b="0" i="0" u="none" strike="noStrike" cap="none" dirty="0" err="1">
                <a:solidFill>
                  <a:srgbClr val="0070C0"/>
                </a:solidFill>
                <a:latin typeface="Arial-SGK-TV" pitchFamily="2" charset="0"/>
                <a:ea typeface="Arial Rounded"/>
                <a:cs typeface="Arial-SGK-TV" pitchFamily="2" charset="0"/>
                <a:sym typeface="Arial Rounded"/>
              </a:rPr>
              <a:t>ngay</a:t>
            </a:r>
            <a:r>
              <a:rPr lang="en-US" sz="4400" b="0" i="0" u="none" strike="noStrike" cap="none" dirty="0">
                <a:solidFill>
                  <a:srgbClr val="0070C0"/>
                </a:solidFill>
                <a:latin typeface="Arial-SGK-TV" pitchFamily="2" charset="0"/>
                <a:ea typeface="Arial Rounded"/>
                <a:cs typeface="Arial-SGK-TV" pitchFamily="2" charset="0"/>
                <a:sym typeface="Arial Rounded"/>
              </a:rPr>
              <a:t> </a:t>
            </a:r>
            <a:r>
              <a:rPr lang="en-US" sz="4400" b="0" i="0" u="none" strike="noStrike" cap="none" dirty="0" err="1">
                <a:solidFill>
                  <a:srgbClr val="0070C0"/>
                </a:solidFill>
                <a:latin typeface="Arial-SGK-TV" pitchFamily="2" charset="0"/>
                <a:ea typeface="Arial Rounded"/>
                <a:cs typeface="Arial-SGK-TV" pitchFamily="2" charset="0"/>
                <a:sym typeface="Arial Rounded"/>
              </a:rPr>
              <a:t>ngắn</a:t>
            </a:r>
            <a:r>
              <a:rPr lang="en-US" sz="4400" b="0" i="0" u="none" strike="noStrike" cap="none" dirty="0">
                <a:solidFill>
                  <a:srgbClr val="0070C0"/>
                </a:solidFill>
                <a:latin typeface="Arial-SGK-TV" pitchFamily="2" charset="0"/>
                <a:ea typeface="Arial Rounded"/>
                <a:cs typeface="Arial-SGK-TV" pitchFamily="2" charset="0"/>
                <a:sym typeface="Arial Rounded"/>
              </a:rPr>
              <a:t> </a:t>
            </a:r>
            <a:r>
              <a:rPr lang="en-US" sz="4400" b="0" i="0" u="none" strike="noStrike" cap="none" dirty="0" err="1">
                <a:solidFill>
                  <a:srgbClr val="0070C0"/>
                </a:solidFill>
                <a:latin typeface="Arial-SGK-TV" pitchFamily="2" charset="0"/>
                <a:ea typeface="Arial Rounded"/>
                <a:cs typeface="Arial-SGK-TV" pitchFamily="2" charset="0"/>
                <a:sym typeface="Arial Rounded"/>
              </a:rPr>
              <a:t>trên</a:t>
            </a:r>
            <a:r>
              <a:rPr lang="en-US" sz="4400" b="0" i="0" u="none" strike="noStrike" cap="none" dirty="0">
                <a:solidFill>
                  <a:srgbClr val="0070C0"/>
                </a:solidFill>
                <a:latin typeface="Arial-SGK-TV" pitchFamily="2" charset="0"/>
                <a:ea typeface="Arial Rounded"/>
                <a:cs typeface="Arial-SGK-TV" pitchFamily="2" charset="0"/>
                <a:sym typeface="Arial Rounded"/>
              </a:rPr>
              <a:t> </a:t>
            </a:r>
            <a:r>
              <a:rPr lang="en-US" sz="4400" b="0" i="0" u="none" strike="noStrike" cap="none" dirty="0" err="1">
                <a:solidFill>
                  <a:srgbClr val="0070C0"/>
                </a:solidFill>
                <a:latin typeface="Arial-SGK-TV" pitchFamily="2" charset="0"/>
                <a:ea typeface="Arial Rounded"/>
                <a:cs typeface="Arial-SGK-TV" pitchFamily="2" charset="0"/>
                <a:sym typeface="Arial Rounded"/>
              </a:rPr>
              <a:t>bàn</a:t>
            </a:r>
            <a:r>
              <a:rPr lang="en-US" sz="4400" b="0" i="0" u="none" strike="noStrike" cap="none" dirty="0">
                <a:solidFill>
                  <a:srgbClr val="0070C0"/>
                </a:solidFill>
                <a:latin typeface="Arial-SGK-TV" pitchFamily="2" charset="0"/>
                <a:ea typeface="Arial Rounded"/>
                <a:cs typeface="Arial-SGK-TV" pitchFamily="2" charset="0"/>
                <a:sym typeface="Arial Rounded"/>
              </a:rPr>
              <a:t> </a:t>
            </a:r>
            <a:r>
              <a:rPr lang="en-US" sz="4400" b="0" i="0" u="none" strike="noStrike" cap="none" dirty="0" err="1">
                <a:solidFill>
                  <a:srgbClr val="0070C0"/>
                </a:solidFill>
                <a:latin typeface="Arial-SGK-TV" pitchFamily="2" charset="0"/>
                <a:ea typeface="Arial Rounded"/>
                <a:cs typeface="Arial-SGK-TV" pitchFamily="2" charset="0"/>
                <a:sym typeface="Arial Rounded"/>
              </a:rPr>
              <a:t>học</a:t>
            </a:r>
            <a:r>
              <a:rPr lang="en-US" sz="4400" b="0" i="0" u="none" strike="noStrike" cap="none" dirty="0">
                <a:solidFill>
                  <a:srgbClr val="0070C0"/>
                </a:solidFill>
                <a:latin typeface="Arial-SGK-TV" pitchFamily="2" charset="0"/>
                <a:ea typeface="Arial Rounded"/>
                <a:cs typeface="Arial-SGK-TV" pitchFamily="2" charset="0"/>
                <a:sym typeface="Arial Rounded"/>
              </a:rPr>
              <a:t>. </a:t>
            </a:r>
            <a:r>
              <a:rPr lang="en-US" sz="4400" b="0" i="0" u="none" strike="noStrike" cap="none" dirty="0" err="1">
                <a:solidFill>
                  <a:srgbClr val="0070C0"/>
                </a:solidFill>
                <a:latin typeface="Arial-SGK-TV" pitchFamily="2" charset="0"/>
                <a:ea typeface="Arial Rounded"/>
                <a:cs typeface="Arial-SGK-TV" pitchFamily="2" charset="0"/>
                <a:sym typeface="Arial Rounded"/>
              </a:rPr>
              <a:t>Mẹ</a:t>
            </a:r>
            <a:r>
              <a:rPr lang="en-US" sz="4400" b="0" i="0" u="none" strike="noStrike" cap="none" dirty="0">
                <a:solidFill>
                  <a:srgbClr val="0070C0"/>
                </a:solidFill>
                <a:latin typeface="Arial-SGK-TV" pitchFamily="2" charset="0"/>
                <a:ea typeface="Arial Rounded"/>
                <a:cs typeface="Arial-SGK-TV" pitchFamily="2" charset="0"/>
                <a:sym typeface="Arial Rounded"/>
              </a:rPr>
              <a:t> </a:t>
            </a:r>
            <a:r>
              <a:rPr lang="en-US" sz="4400" b="0" i="0" u="none" strike="noStrike" cap="none" dirty="0" err="1">
                <a:solidFill>
                  <a:srgbClr val="0070C0"/>
                </a:solidFill>
                <a:latin typeface="Arial-SGK-TV" pitchFamily="2" charset="0"/>
                <a:ea typeface="Arial Rounded"/>
                <a:cs typeface="Arial-SGK-TV" pitchFamily="2" charset="0"/>
                <a:sym typeface="Arial Rounded"/>
              </a:rPr>
              <a:t>tấm</a:t>
            </a:r>
            <a:r>
              <a:rPr lang="en-US" sz="4400" b="0" i="0" u="none" strike="noStrike" cap="none" dirty="0">
                <a:solidFill>
                  <a:srgbClr val="0070C0"/>
                </a:solidFill>
                <a:latin typeface="Arial-SGK-TV" pitchFamily="2" charset="0"/>
                <a:ea typeface="Arial Rounded"/>
                <a:cs typeface="Arial-SGK-TV" pitchFamily="2" charset="0"/>
                <a:sym typeface="Arial Rounded"/>
              </a:rPr>
              <a:t> </a:t>
            </a:r>
            <a:r>
              <a:rPr lang="en-US" sz="4400" b="0" i="0" u="none" strike="noStrike" cap="none" dirty="0" err="1">
                <a:solidFill>
                  <a:srgbClr val="0070C0"/>
                </a:solidFill>
                <a:latin typeface="Arial-SGK-TV" pitchFamily="2" charset="0"/>
                <a:ea typeface="Arial Rounded"/>
                <a:cs typeface="Arial-SGK-TV" pitchFamily="2" charset="0"/>
                <a:sym typeface="Arial Rounded"/>
              </a:rPr>
              <a:t>tắc</a:t>
            </a:r>
            <a:r>
              <a:rPr lang="en-US" sz="4400" b="0" i="0" u="none" strike="noStrike" cap="none" dirty="0">
                <a:solidFill>
                  <a:srgbClr val="0070C0"/>
                </a:solidFill>
                <a:latin typeface="Arial-SGK-TV" pitchFamily="2" charset="0"/>
                <a:ea typeface="Arial Rounded"/>
                <a:cs typeface="Arial-SGK-TV" pitchFamily="2" charset="0"/>
                <a:sym typeface="Arial Rounded"/>
              </a:rPr>
              <a:t> </a:t>
            </a:r>
            <a:r>
              <a:rPr lang="en-US" sz="4400" b="0" i="0" u="none" strike="noStrike" cap="none" dirty="0" err="1">
                <a:solidFill>
                  <a:srgbClr val="0070C0"/>
                </a:solidFill>
                <a:latin typeface="Arial-SGK-TV" pitchFamily="2" charset="0"/>
                <a:ea typeface="Arial Rounded"/>
                <a:cs typeface="Arial-SGK-TV" pitchFamily="2" charset="0"/>
                <a:sym typeface="Arial Rounded"/>
              </a:rPr>
              <a:t>khen</a:t>
            </a:r>
            <a:r>
              <a:rPr lang="en-US" sz="4400" b="0" i="0" u="none" strike="noStrike" cap="none" dirty="0">
                <a:solidFill>
                  <a:srgbClr val="0070C0"/>
                </a:solidFill>
                <a:latin typeface="Arial-SGK-TV" pitchFamily="2" charset="0"/>
                <a:ea typeface="Arial Rounded"/>
                <a:cs typeface="Arial-SGK-TV" pitchFamily="2" charset="0"/>
                <a:sym typeface="Arial Rounded"/>
              </a:rPr>
              <a:t> </a:t>
            </a:r>
            <a:r>
              <a:rPr lang="en-US" sz="4400" b="0" i="0" u="none" strike="noStrike" cap="none" dirty="0" err="1">
                <a:solidFill>
                  <a:srgbClr val="0070C0"/>
                </a:solidFill>
                <a:latin typeface="Arial-SGK-TV" pitchFamily="2" charset="0"/>
                <a:ea typeface="Arial Rounded"/>
                <a:cs typeface="Arial-SGK-TV" pitchFamily="2" charset="0"/>
                <a:sym typeface="Arial Rounded"/>
              </a:rPr>
              <a:t>Hà</a:t>
            </a:r>
            <a:r>
              <a:rPr lang="en-US" sz="4400" b="0" i="0" u="none" strike="noStrike" cap="none" dirty="0">
                <a:solidFill>
                  <a:srgbClr val="0070C0"/>
                </a:solidFill>
                <a:latin typeface="Arial-SGK-TV" pitchFamily="2" charset="0"/>
                <a:ea typeface="Arial Rounded"/>
                <a:cs typeface="Arial-SGK-TV" pitchFamily="2" charset="0"/>
                <a:sym typeface="Arial Rounded"/>
              </a:rPr>
              <a:t> </a:t>
            </a:r>
            <a:r>
              <a:rPr lang="en-US" sz="4400" b="0" i="0" u="none" strike="noStrike" cap="none" dirty="0" err="1">
                <a:solidFill>
                  <a:srgbClr val="0070C0"/>
                </a:solidFill>
                <a:latin typeface="Arial-SGK-TV" pitchFamily="2" charset="0"/>
                <a:ea typeface="Arial Rounded"/>
                <a:cs typeface="Arial-SGK-TV" pitchFamily="2" charset="0"/>
                <a:sym typeface="Arial Rounded"/>
              </a:rPr>
              <a:t>khéo</a:t>
            </a:r>
            <a:r>
              <a:rPr lang="en-US" sz="4400" b="0" i="0" u="none" strike="noStrike" cap="none" dirty="0">
                <a:solidFill>
                  <a:srgbClr val="0070C0"/>
                </a:solidFill>
                <a:latin typeface="Arial-SGK-TV" pitchFamily="2" charset="0"/>
                <a:ea typeface="Arial Rounded"/>
                <a:cs typeface="Arial-SGK-TV" pitchFamily="2" charset="0"/>
                <a:sym typeface="Arial Rounded"/>
              </a:rPr>
              <a:t> </a:t>
            </a:r>
            <a:r>
              <a:rPr lang="en-US" sz="4400" b="0" i="0" u="none" strike="noStrike" cap="none" dirty="0" err="1">
                <a:solidFill>
                  <a:srgbClr val="0070C0"/>
                </a:solidFill>
                <a:latin typeface="Arial-SGK-TV" pitchFamily="2" charset="0"/>
                <a:ea typeface="Arial Rounded"/>
                <a:cs typeface="Arial-SGK-TV" pitchFamily="2" charset="0"/>
                <a:sym typeface="Arial Rounded"/>
              </a:rPr>
              <a:t>tay</a:t>
            </a:r>
            <a:r>
              <a:rPr lang="en-US" sz="4400" b="0" i="0" u="none" strike="noStrike" cap="none" dirty="0">
                <a:solidFill>
                  <a:srgbClr val="0070C0"/>
                </a:solidFill>
                <a:latin typeface="Arial-SGK-TV" pitchFamily="2" charset="0"/>
                <a:ea typeface="Arial Rounded"/>
                <a:cs typeface="Arial-SGK-TV" pitchFamily="2" charset="0"/>
                <a:sym typeface="Arial Rounded"/>
              </a:rPr>
              <a:t>.</a:t>
            </a:r>
            <a:endParaRPr sz="1400" b="0" i="0" u="none" strike="noStrike" cap="none" dirty="0">
              <a:solidFill>
                <a:srgbClr val="000000"/>
              </a:solidFill>
              <a:latin typeface="Arial-SGK-TV" pitchFamily="2" charset="0"/>
              <a:cs typeface="Arial-SGK-TV" pitchFamily="2" charset="0"/>
              <a:sym typeface="Arial"/>
            </a:endParaRPr>
          </a:p>
        </p:txBody>
      </p:sp>
      <p:cxnSp>
        <p:nvCxnSpPr>
          <p:cNvPr id="462" name="Google Shape;462;p35"/>
          <p:cNvCxnSpPr/>
          <p:nvPr/>
        </p:nvCxnSpPr>
        <p:spPr>
          <a:xfrm>
            <a:off x="2122208" y="4867891"/>
            <a:ext cx="847658" cy="0"/>
          </a:xfrm>
          <a:prstGeom prst="straightConnector1">
            <a:avLst/>
          </a:prstGeom>
          <a:noFill/>
          <a:ln w="38100" cap="flat" cmpd="sng">
            <a:solidFill>
              <a:srgbClr val="FF0000"/>
            </a:solidFill>
            <a:prstDash val="solid"/>
            <a:round/>
            <a:headEnd type="none" w="sm" len="sm"/>
            <a:tailEnd type="none" w="sm" len="sm"/>
          </a:ln>
        </p:spPr>
      </p:cxnSp>
      <p:cxnSp>
        <p:nvCxnSpPr>
          <p:cNvPr id="463" name="Google Shape;463;p35"/>
          <p:cNvCxnSpPr/>
          <p:nvPr/>
        </p:nvCxnSpPr>
        <p:spPr>
          <a:xfrm>
            <a:off x="4198105" y="5464867"/>
            <a:ext cx="819855" cy="0"/>
          </a:xfrm>
          <a:prstGeom prst="straightConnector1">
            <a:avLst/>
          </a:prstGeom>
          <a:noFill/>
          <a:ln w="38100" cap="flat" cmpd="sng">
            <a:solidFill>
              <a:srgbClr val="FF0000"/>
            </a:solidFill>
            <a:prstDash val="solid"/>
            <a:round/>
            <a:headEnd type="none" w="sm" len="sm"/>
            <a:tailEnd type="none" w="sm" len="sm"/>
          </a:ln>
        </p:spPr>
      </p:cxnSp>
      <p:cxnSp>
        <p:nvCxnSpPr>
          <p:cNvPr id="464" name="Google Shape;464;p35"/>
          <p:cNvCxnSpPr/>
          <p:nvPr/>
        </p:nvCxnSpPr>
        <p:spPr>
          <a:xfrm flipH="1">
            <a:off x="5066434" y="5599438"/>
            <a:ext cx="96948" cy="460023"/>
          </a:xfrm>
          <a:prstGeom prst="straightConnector1">
            <a:avLst/>
          </a:prstGeom>
          <a:noFill/>
          <a:ln w="57150" cap="flat" cmpd="sng">
            <a:solidFill>
              <a:srgbClr val="FF0000"/>
            </a:solidFill>
            <a:prstDash val="solid"/>
            <a:round/>
            <a:headEnd type="none" w="sm" len="sm"/>
            <a:tailEnd type="none" w="sm" len="sm"/>
          </a:ln>
        </p:spPr>
      </p:cxnSp>
      <p:sp>
        <p:nvSpPr>
          <p:cNvPr id="465" name="Google Shape;465;p35"/>
          <p:cNvSpPr/>
          <p:nvPr/>
        </p:nvSpPr>
        <p:spPr>
          <a:xfrm>
            <a:off x="700193" y="4334094"/>
            <a:ext cx="454686" cy="454923"/>
          </a:xfrm>
          <a:prstGeom prst="ellipse">
            <a:avLst/>
          </a:prstGeom>
          <a:solidFill>
            <a:schemeClr val="accent3">
              <a:lumMod val="20000"/>
              <a:lumOff val="80000"/>
            </a:schemeClr>
          </a:solid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dirty="0">
                <a:solidFill>
                  <a:schemeClr val="dk1"/>
                </a:solidFill>
                <a:latin typeface="Arial-SGK-TV" pitchFamily="2" charset="0"/>
                <a:cs typeface="Arial-SGK-TV" pitchFamily="2" charset="0"/>
                <a:sym typeface="Arial"/>
              </a:rPr>
              <a:t>1</a:t>
            </a:r>
            <a:endParaRPr sz="2800" b="1" i="0" u="none" strike="noStrike" cap="none" dirty="0">
              <a:solidFill>
                <a:schemeClr val="dk1"/>
              </a:solidFill>
              <a:latin typeface="Arial-SGK-TV" pitchFamily="2" charset="0"/>
              <a:cs typeface="Arial-SGK-TV" pitchFamily="2" charset="0"/>
              <a:sym typeface="Arial"/>
            </a:endParaRPr>
          </a:p>
        </p:txBody>
      </p:sp>
      <p:sp>
        <p:nvSpPr>
          <p:cNvPr id="466" name="Google Shape;466;p35"/>
          <p:cNvSpPr/>
          <p:nvPr/>
        </p:nvSpPr>
        <p:spPr>
          <a:xfrm>
            <a:off x="1719059" y="4818939"/>
            <a:ext cx="461802" cy="378512"/>
          </a:xfrm>
          <a:prstGeom prst="ellipse">
            <a:avLst/>
          </a:prstGeom>
          <a:solidFill>
            <a:schemeClr val="accent3">
              <a:lumMod val="20000"/>
              <a:lumOff val="80000"/>
            </a:schemeClr>
          </a:solid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dirty="0">
                <a:solidFill>
                  <a:schemeClr val="dk1"/>
                </a:solidFill>
                <a:latin typeface="Arial-SGK-TV" pitchFamily="2" charset="0"/>
                <a:cs typeface="Arial-SGK-TV" pitchFamily="2" charset="0"/>
                <a:sym typeface="Arial"/>
              </a:rPr>
              <a:t>2</a:t>
            </a:r>
            <a:endParaRPr sz="2800" b="1" i="0" u="none" strike="noStrike" cap="none" dirty="0">
              <a:solidFill>
                <a:schemeClr val="dk1"/>
              </a:solidFill>
              <a:latin typeface="Arial-SGK-TV" pitchFamily="2" charset="0"/>
              <a:cs typeface="Arial-SGK-TV" pitchFamily="2" charset="0"/>
              <a:sym typeface="Arial"/>
            </a:endParaRPr>
          </a:p>
        </p:txBody>
      </p:sp>
      <p:cxnSp>
        <p:nvCxnSpPr>
          <p:cNvPr id="467" name="Google Shape;467;p35"/>
          <p:cNvCxnSpPr/>
          <p:nvPr/>
        </p:nvCxnSpPr>
        <p:spPr>
          <a:xfrm flipH="1">
            <a:off x="2063554" y="4926484"/>
            <a:ext cx="117307" cy="506025"/>
          </a:xfrm>
          <a:prstGeom prst="straightConnector1">
            <a:avLst/>
          </a:prstGeom>
          <a:noFill/>
          <a:ln w="57150" cap="flat" cmpd="sng">
            <a:solidFill>
              <a:srgbClr val="FF0000"/>
            </a:solidFill>
            <a:prstDash val="solid"/>
            <a:round/>
            <a:headEnd type="none" w="sm" len="sm"/>
            <a:tailEnd type="none" w="sm" len="sm"/>
          </a:ln>
        </p:spPr>
      </p:cxnSp>
      <p:cxnSp>
        <p:nvCxnSpPr>
          <p:cNvPr id="468" name="Google Shape;468;p35"/>
          <p:cNvCxnSpPr/>
          <p:nvPr/>
        </p:nvCxnSpPr>
        <p:spPr>
          <a:xfrm flipH="1">
            <a:off x="1278103" y="6148553"/>
            <a:ext cx="141942" cy="506025"/>
          </a:xfrm>
          <a:prstGeom prst="straightConnector1">
            <a:avLst/>
          </a:prstGeom>
          <a:noFill/>
          <a:ln w="57150" cap="flat" cmpd="sng">
            <a:solidFill>
              <a:srgbClr val="FF0000"/>
            </a:solidFill>
            <a:prstDash val="solid"/>
            <a:round/>
            <a:headEnd type="none" w="sm" len="sm"/>
            <a:tailEnd type="none" w="sm" len="sm"/>
          </a:ln>
        </p:spPr>
      </p:cxnSp>
      <p:sp>
        <p:nvSpPr>
          <p:cNvPr id="469" name="Google Shape;469;p35"/>
          <p:cNvSpPr/>
          <p:nvPr/>
        </p:nvSpPr>
        <p:spPr>
          <a:xfrm>
            <a:off x="5066434" y="5349137"/>
            <a:ext cx="461530" cy="376251"/>
          </a:xfrm>
          <a:prstGeom prst="ellipse">
            <a:avLst/>
          </a:prstGeom>
          <a:solidFill>
            <a:schemeClr val="accent3">
              <a:lumMod val="20000"/>
              <a:lumOff val="80000"/>
            </a:schemeClr>
          </a:solid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Arial-SGK-TV" pitchFamily="2" charset="0"/>
                <a:cs typeface="Arial-SGK-TV" pitchFamily="2" charset="0"/>
                <a:sym typeface="Arial"/>
              </a:rPr>
              <a:t>3</a:t>
            </a:r>
            <a:endParaRPr sz="2800" b="1" i="0" u="none" strike="noStrike" cap="none">
              <a:solidFill>
                <a:schemeClr val="dk1"/>
              </a:solidFill>
              <a:latin typeface="Arial-SGK-TV" pitchFamily="2" charset="0"/>
              <a:cs typeface="Arial-SGK-TV" pitchFamily="2" charset="0"/>
              <a:sym typeface="Arial"/>
            </a:endParaRPr>
          </a:p>
        </p:txBody>
      </p:sp>
      <p:cxnSp>
        <p:nvCxnSpPr>
          <p:cNvPr id="470" name="Google Shape;470;p35"/>
          <p:cNvCxnSpPr/>
          <p:nvPr/>
        </p:nvCxnSpPr>
        <p:spPr>
          <a:xfrm>
            <a:off x="4077363" y="6090164"/>
            <a:ext cx="819855" cy="0"/>
          </a:xfrm>
          <a:prstGeom prst="straightConnector1">
            <a:avLst/>
          </a:prstGeom>
          <a:noFill/>
          <a:ln w="38100" cap="flat" cmpd="sng">
            <a:solidFill>
              <a:srgbClr val="FF0000"/>
            </a:solidFill>
            <a:prstDash val="solid"/>
            <a:round/>
            <a:headEnd type="none" w="sm" len="sm"/>
            <a:tailEnd type="none" w="sm" len="sm"/>
          </a:ln>
        </p:spPr>
      </p:cxnSp>
      <p:cxnSp>
        <p:nvCxnSpPr>
          <p:cNvPr id="471" name="Google Shape;471;p35"/>
          <p:cNvCxnSpPr/>
          <p:nvPr/>
        </p:nvCxnSpPr>
        <p:spPr>
          <a:xfrm>
            <a:off x="335024" y="5669229"/>
            <a:ext cx="819855" cy="0"/>
          </a:xfrm>
          <a:prstGeom prst="straightConnector1">
            <a:avLst/>
          </a:prstGeom>
          <a:noFill/>
          <a:ln w="38100" cap="flat" cmpd="sng">
            <a:solidFill>
              <a:srgbClr val="FF0000"/>
            </a:solidFill>
            <a:prstDash val="solid"/>
            <a:round/>
            <a:headEnd type="none" w="sm" len="sm"/>
            <a:tailEnd type="none" w="sm" len="sm"/>
          </a:ln>
        </p:spPr>
      </p:cxnSp>
      <p:cxnSp>
        <p:nvCxnSpPr>
          <p:cNvPr id="472" name="Google Shape;472;p35"/>
          <p:cNvCxnSpPr/>
          <p:nvPr/>
        </p:nvCxnSpPr>
        <p:spPr>
          <a:xfrm>
            <a:off x="7808651" y="5423669"/>
            <a:ext cx="819855" cy="0"/>
          </a:xfrm>
          <a:prstGeom prst="straightConnector1">
            <a:avLst/>
          </a:prstGeom>
          <a:noFill/>
          <a:ln w="38100" cap="flat" cmpd="sng">
            <a:solidFill>
              <a:srgbClr val="FF0000"/>
            </a:solidFill>
            <a:prstDash val="solid"/>
            <a:round/>
            <a:headEnd type="none" w="sm" len="sm"/>
            <a:tailEnd type="none" w="sm" len="sm"/>
          </a:ln>
        </p:spPr>
      </p:cxnSp>
      <p:cxnSp>
        <p:nvCxnSpPr>
          <p:cNvPr id="473" name="Google Shape;473;p35"/>
          <p:cNvCxnSpPr/>
          <p:nvPr/>
        </p:nvCxnSpPr>
        <p:spPr>
          <a:xfrm>
            <a:off x="9245200" y="4850273"/>
            <a:ext cx="847658" cy="0"/>
          </a:xfrm>
          <a:prstGeom prst="straightConnector1">
            <a:avLst/>
          </a:prstGeom>
          <a:noFill/>
          <a:ln w="38100" cap="flat" cmpd="sng">
            <a:solidFill>
              <a:srgbClr val="FF0000"/>
            </a:solidFill>
            <a:prstDash val="solid"/>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7"/>
                                        </p:tgtEl>
                                        <p:attrNameLst>
                                          <p:attrName>style.visibility</p:attrName>
                                        </p:attrNameLst>
                                      </p:cBhvr>
                                      <p:to>
                                        <p:strVal val="visible"/>
                                      </p:to>
                                    </p:set>
                                    <p:animEffect transition="in" filter="fade">
                                      <p:cBhvr>
                                        <p:cTn id="7" dur="500"/>
                                        <p:tgtEl>
                                          <p:spTgt spid="4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5"/>
                                        </p:tgtEl>
                                        <p:attrNameLst>
                                          <p:attrName>style.visibility</p:attrName>
                                        </p:attrNameLst>
                                      </p:cBhvr>
                                      <p:to>
                                        <p:strVal val="visible"/>
                                      </p:to>
                                    </p:set>
                                    <p:animEffect transition="in" filter="fade">
                                      <p:cBhvr>
                                        <p:cTn id="12" dur="500"/>
                                        <p:tgtEl>
                                          <p:spTgt spid="4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4"/>
                                        </p:tgtEl>
                                        <p:attrNameLst>
                                          <p:attrName>style.visibility</p:attrName>
                                        </p:attrNameLst>
                                      </p:cBhvr>
                                      <p:to>
                                        <p:strVal val="visible"/>
                                      </p:to>
                                    </p:set>
                                    <p:animEffect transition="in" filter="fade">
                                      <p:cBhvr>
                                        <p:cTn id="17" dur="500"/>
                                        <p:tgtEl>
                                          <p:spTgt spid="46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66"/>
                                        </p:tgtEl>
                                        <p:attrNameLst>
                                          <p:attrName>style.visibility</p:attrName>
                                        </p:attrNameLst>
                                      </p:cBhvr>
                                      <p:to>
                                        <p:strVal val="visible"/>
                                      </p:to>
                                    </p:set>
                                    <p:animEffect transition="in" filter="fade">
                                      <p:cBhvr>
                                        <p:cTn id="22" dur="500"/>
                                        <p:tgtEl>
                                          <p:spTgt spid="46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68"/>
                                        </p:tgtEl>
                                        <p:attrNameLst>
                                          <p:attrName>style.visibility</p:attrName>
                                        </p:attrNameLst>
                                      </p:cBhvr>
                                      <p:to>
                                        <p:strVal val="visible"/>
                                      </p:to>
                                    </p:set>
                                    <p:animEffect transition="in" filter="fade">
                                      <p:cBhvr>
                                        <p:cTn id="27" dur="500"/>
                                        <p:tgtEl>
                                          <p:spTgt spid="46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69"/>
                                        </p:tgtEl>
                                        <p:attrNameLst>
                                          <p:attrName>style.visibility</p:attrName>
                                        </p:attrNameLst>
                                      </p:cBhvr>
                                      <p:to>
                                        <p:strVal val="visible"/>
                                      </p:to>
                                    </p:set>
                                    <p:animEffect transition="in" filter="fade">
                                      <p:cBhvr>
                                        <p:cTn id="32" dur="500"/>
                                        <p:tgtEl>
                                          <p:spTgt spid="469"/>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1"/>
                                          </p:stCondLst>
                                        </p:cTn>
                                        <p:tgtEl>
                                          <p:spTgt spid="465"/>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1"/>
                                          </p:stCondLst>
                                        </p:cTn>
                                        <p:tgtEl>
                                          <p:spTgt spid="466"/>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1"/>
                                          </p:stCondLst>
                                        </p:cTn>
                                        <p:tgtEl>
                                          <p:spTgt spid="46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62"/>
                                        </p:tgtEl>
                                        <p:attrNameLst>
                                          <p:attrName>style.visibility</p:attrName>
                                        </p:attrNameLst>
                                      </p:cBhvr>
                                      <p:to>
                                        <p:strVal val="visible"/>
                                      </p:to>
                                    </p:set>
                                    <p:animEffect transition="in" filter="fade">
                                      <p:cBhvr>
                                        <p:cTn id="45" dur="500"/>
                                        <p:tgtEl>
                                          <p:spTgt spid="46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71"/>
                                        </p:tgtEl>
                                        <p:attrNameLst>
                                          <p:attrName>style.visibility</p:attrName>
                                        </p:attrNameLst>
                                      </p:cBhvr>
                                      <p:to>
                                        <p:strVal val="visible"/>
                                      </p:to>
                                    </p:set>
                                    <p:animEffect transition="in" filter="fade">
                                      <p:cBhvr>
                                        <p:cTn id="50" dur="500"/>
                                        <p:tgtEl>
                                          <p:spTgt spid="47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463"/>
                                        </p:tgtEl>
                                        <p:attrNameLst>
                                          <p:attrName>style.visibility</p:attrName>
                                        </p:attrNameLst>
                                      </p:cBhvr>
                                      <p:to>
                                        <p:strVal val="visible"/>
                                      </p:to>
                                    </p:set>
                                    <p:animEffect transition="in" filter="fade">
                                      <p:cBhvr>
                                        <p:cTn id="55" dur="500"/>
                                        <p:tgtEl>
                                          <p:spTgt spid="46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70"/>
                                        </p:tgtEl>
                                        <p:attrNameLst>
                                          <p:attrName>style.visibility</p:attrName>
                                        </p:attrNameLst>
                                      </p:cBhvr>
                                      <p:to>
                                        <p:strVal val="visible"/>
                                      </p:to>
                                    </p:set>
                                    <p:animEffect transition="in" filter="fade">
                                      <p:cBhvr>
                                        <p:cTn id="60" dur="500"/>
                                        <p:tgtEl>
                                          <p:spTgt spid="47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472"/>
                                        </p:tgtEl>
                                        <p:attrNameLst>
                                          <p:attrName>style.visibility</p:attrName>
                                        </p:attrNameLst>
                                      </p:cBhvr>
                                      <p:to>
                                        <p:strVal val="visible"/>
                                      </p:to>
                                    </p:set>
                                    <p:animEffect transition="in" filter="fade">
                                      <p:cBhvr>
                                        <p:cTn id="65" dur="500"/>
                                        <p:tgtEl>
                                          <p:spTgt spid="47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473"/>
                                        </p:tgtEl>
                                        <p:attrNameLst>
                                          <p:attrName>style.visibility</p:attrName>
                                        </p:attrNameLst>
                                      </p:cBhvr>
                                      <p:to>
                                        <p:strVal val="visible"/>
                                      </p:to>
                                    </p:set>
                                    <p:animEffect transition="in" filter="fade">
                                      <p:cBhvr>
                                        <p:cTn id="70" dur="500"/>
                                        <p:tgtEl>
                                          <p:spTgt spid="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6"/>
          <p:cNvSpPr txBox="1"/>
          <p:nvPr/>
        </p:nvSpPr>
        <p:spPr>
          <a:xfrm>
            <a:off x="1862210" y="961650"/>
            <a:ext cx="3575626" cy="1685463"/>
          </a:xfrm>
          <a:prstGeom prst="rect">
            <a:avLst/>
          </a:prstGeom>
          <a:solidFill>
            <a:srgbClr val="006F96"/>
          </a:solid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lt1"/>
              </a:buClr>
              <a:buSzPts val="9600"/>
              <a:buFont typeface="Arial Rounded"/>
              <a:buNone/>
            </a:pPr>
            <a:r>
              <a:rPr lang="en-US" sz="9600" b="0" i="0" u="none" strike="noStrike" cap="none">
                <a:solidFill>
                  <a:schemeClr val="lt1"/>
                </a:solidFill>
                <a:latin typeface="Arial Rounded"/>
                <a:ea typeface="Arial Rounded"/>
                <a:cs typeface="Arial Rounded"/>
                <a:sym typeface="Arial Rounded"/>
              </a:rPr>
              <a:t>học</a:t>
            </a:r>
            <a:endParaRPr sz="9600" b="0" i="0" u="none" strike="noStrike" cap="none">
              <a:solidFill>
                <a:schemeClr val="lt1"/>
              </a:solidFill>
              <a:latin typeface="Arial Rounded"/>
              <a:ea typeface="Arial Rounded"/>
              <a:cs typeface="Arial Rounded"/>
              <a:sym typeface="Arial Rounded"/>
            </a:endParaRPr>
          </a:p>
        </p:txBody>
      </p:sp>
      <p:sp>
        <p:nvSpPr>
          <p:cNvPr id="480" name="Google Shape;480;p36"/>
          <p:cNvSpPr txBox="1"/>
          <p:nvPr/>
        </p:nvSpPr>
        <p:spPr>
          <a:xfrm>
            <a:off x="1976510" y="3429000"/>
            <a:ext cx="3575626" cy="2021868"/>
          </a:xfrm>
          <a:prstGeom prst="rect">
            <a:avLst/>
          </a:prstGeom>
          <a:solidFill>
            <a:srgbClr val="006F96"/>
          </a:solid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lt1"/>
              </a:buClr>
              <a:buSzPts val="9600"/>
              <a:buFont typeface="Arial Rounded"/>
              <a:buNone/>
            </a:pPr>
            <a:r>
              <a:rPr lang="en-US" sz="9600" b="0" i="0" u="none" strike="noStrike" cap="none">
                <a:solidFill>
                  <a:schemeClr val="lt1"/>
                </a:solidFill>
                <a:latin typeface="Arial Rounded"/>
                <a:ea typeface="Arial Rounded"/>
                <a:cs typeface="Arial Rounded"/>
                <a:sym typeface="Arial Rounded"/>
              </a:rPr>
              <a:t>rực rỡ</a:t>
            </a:r>
            <a:endParaRPr sz="9600" b="0" i="0" u="none" strike="noStrike" cap="none">
              <a:solidFill>
                <a:schemeClr val="lt1"/>
              </a:solidFill>
              <a:latin typeface="Arial Rounded"/>
              <a:ea typeface="Arial Rounded"/>
              <a:cs typeface="Arial Rounded"/>
              <a:sym typeface="Arial Rounded"/>
            </a:endParaRPr>
          </a:p>
        </p:txBody>
      </p:sp>
      <p:sp>
        <p:nvSpPr>
          <p:cNvPr id="481" name="Google Shape;481;p36"/>
          <p:cNvSpPr txBox="1"/>
          <p:nvPr/>
        </p:nvSpPr>
        <p:spPr>
          <a:xfrm>
            <a:off x="6801355" y="961649"/>
            <a:ext cx="3291840" cy="1685463"/>
          </a:xfrm>
          <a:prstGeom prst="rect">
            <a:avLst/>
          </a:prstGeom>
          <a:solidFill>
            <a:srgbClr val="006F96"/>
          </a:solid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lt1"/>
              </a:buClr>
              <a:buSzPts val="9600"/>
              <a:buFont typeface="Arial Rounded"/>
              <a:buNone/>
            </a:pPr>
            <a:r>
              <a:rPr lang="en-US" sz="9600" b="0" i="0" u="none" strike="noStrike" cap="none">
                <a:solidFill>
                  <a:schemeClr val="lt1"/>
                </a:solidFill>
                <a:latin typeface="Arial Rounded"/>
                <a:ea typeface="Arial Rounded"/>
                <a:cs typeface="Arial Rounded"/>
                <a:sym typeface="Arial Rounded"/>
              </a:rPr>
              <a:t>cốc</a:t>
            </a:r>
            <a:endParaRPr sz="9600" b="0" i="0" u="none" strike="noStrike" cap="none">
              <a:solidFill>
                <a:schemeClr val="lt1"/>
              </a:solidFill>
              <a:latin typeface="Arial Rounded"/>
              <a:ea typeface="Arial Rounded"/>
              <a:cs typeface="Arial Rounded"/>
              <a:sym typeface="Arial Rounded"/>
            </a:endParaRPr>
          </a:p>
        </p:txBody>
      </p:sp>
      <p:sp>
        <p:nvSpPr>
          <p:cNvPr id="482" name="Google Shape;482;p36"/>
          <p:cNvSpPr txBox="1"/>
          <p:nvPr/>
        </p:nvSpPr>
        <p:spPr>
          <a:xfrm>
            <a:off x="6893488" y="3429000"/>
            <a:ext cx="3291840" cy="2021868"/>
          </a:xfrm>
          <a:prstGeom prst="rect">
            <a:avLst/>
          </a:prstGeom>
          <a:solidFill>
            <a:srgbClr val="006F96"/>
          </a:solid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lt1"/>
              </a:buClr>
              <a:buSzPts val="9600"/>
              <a:buFont typeface="Arial Rounded"/>
              <a:buNone/>
            </a:pPr>
            <a:r>
              <a:rPr lang="en-US" sz="9600" b="0" i="0" u="none" strike="noStrike" cap="none">
                <a:solidFill>
                  <a:schemeClr val="lt1"/>
                </a:solidFill>
                <a:latin typeface="Arial Rounded"/>
                <a:ea typeface="Arial Rounded"/>
                <a:cs typeface="Arial Rounded"/>
                <a:sym typeface="Arial Rounded"/>
              </a:rPr>
              <a:t>cúc</a:t>
            </a:r>
            <a:endParaRPr sz="9600" b="0" i="0" u="none" strike="noStrike" cap="none">
              <a:solidFill>
                <a:schemeClr val="lt1"/>
              </a:solidFill>
              <a:latin typeface="Arial Rounded"/>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9"/>
                                        </p:tgtEl>
                                        <p:attrNameLst>
                                          <p:attrName>style.visibility</p:attrName>
                                        </p:attrNameLst>
                                      </p:cBhvr>
                                      <p:to>
                                        <p:strVal val="visible"/>
                                      </p:to>
                                    </p:set>
                                    <p:animEffect transition="in" filter="fade">
                                      <p:cBhvr>
                                        <p:cTn id="7" dur="500"/>
                                        <p:tgtEl>
                                          <p:spTgt spid="4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0"/>
                                        </p:tgtEl>
                                        <p:attrNameLst>
                                          <p:attrName>style.visibility</p:attrName>
                                        </p:attrNameLst>
                                      </p:cBhvr>
                                      <p:to>
                                        <p:strVal val="visible"/>
                                      </p:to>
                                    </p:set>
                                    <p:animEffect transition="in" filter="fade">
                                      <p:cBhvr>
                                        <p:cTn id="12" dur="500"/>
                                        <p:tgtEl>
                                          <p:spTgt spid="48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1"/>
                                        </p:tgtEl>
                                        <p:attrNameLst>
                                          <p:attrName>style.visibility</p:attrName>
                                        </p:attrNameLst>
                                      </p:cBhvr>
                                      <p:to>
                                        <p:strVal val="visible"/>
                                      </p:to>
                                    </p:set>
                                    <p:animEffect transition="in" filter="fade">
                                      <p:cBhvr>
                                        <p:cTn id="17" dur="500"/>
                                        <p:tgtEl>
                                          <p:spTgt spid="48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82"/>
                                        </p:tgtEl>
                                        <p:attrNameLst>
                                          <p:attrName>style.visibility</p:attrName>
                                        </p:attrNameLst>
                                      </p:cBhvr>
                                      <p:to>
                                        <p:strVal val="visible"/>
                                      </p:to>
                                    </p:set>
                                    <p:animEffect transition="in" filter="fade">
                                      <p:cBhvr>
                                        <p:cTn id="22" dur="500"/>
                                        <p:tgtEl>
                                          <p:spTgt spid="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37"/>
          <p:cNvSpPr txBox="1"/>
          <p:nvPr/>
        </p:nvSpPr>
        <p:spPr>
          <a:xfrm>
            <a:off x="670719" y="2242686"/>
            <a:ext cx="3709813" cy="1795914"/>
          </a:xfrm>
          <a:prstGeom prst="rect">
            <a:avLst/>
          </a:prstGeom>
          <a:solidFill>
            <a:srgbClr val="205867"/>
          </a:solid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lt1"/>
              </a:buClr>
              <a:buSzPts val="6600"/>
              <a:buFont typeface="Arial Rounded"/>
              <a:buNone/>
            </a:pPr>
            <a:r>
              <a:rPr lang="en-US" sz="6600" b="0" i="0" u="none" strike="noStrike" cap="none">
                <a:solidFill>
                  <a:schemeClr val="lt1"/>
                </a:solidFill>
                <a:latin typeface="Arial Rounded"/>
                <a:ea typeface="Arial Rounded"/>
                <a:cs typeface="Arial Rounded"/>
                <a:sym typeface="Arial Rounded"/>
              </a:rPr>
              <a:t>khóm cúc</a:t>
            </a:r>
            <a:endParaRPr sz="1400" b="0" i="0" u="none" strike="noStrike" cap="none">
              <a:solidFill>
                <a:srgbClr val="000000"/>
              </a:solidFill>
              <a:latin typeface="Arial"/>
              <a:ea typeface="Arial"/>
              <a:cs typeface="Arial"/>
              <a:sym typeface="Arial"/>
            </a:endParaRPr>
          </a:p>
        </p:txBody>
      </p:sp>
      <p:pic>
        <p:nvPicPr>
          <p:cNvPr id="488" name="Google Shape;488;p37" descr="Hướng dẫn cách trồng hoa cúc vàng rực rỡ để chào mùa thu"/>
          <p:cNvPicPr preferRelativeResize="0"/>
          <p:nvPr/>
        </p:nvPicPr>
        <p:blipFill rotWithShape="1">
          <a:blip r:embed="rId3">
            <a:alphaModFix/>
          </a:blip>
          <a:srcRect/>
          <a:stretch/>
        </p:blipFill>
        <p:spPr>
          <a:xfrm>
            <a:off x="5137814" y="199895"/>
            <a:ext cx="6505705" cy="650570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7"/>
                                        </p:tgtEl>
                                        <p:attrNameLst>
                                          <p:attrName>style.visibility</p:attrName>
                                        </p:attrNameLst>
                                      </p:cBhvr>
                                      <p:to>
                                        <p:strVal val="visible"/>
                                      </p:to>
                                    </p:set>
                                    <p:animEffect transition="in" filter="fade">
                                      <p:cBhvr>
                                        <p:cTn id="7" dur="500"/>
                                        <p:tgtEl>
                                          <p:spTgt spid="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38"/>
          <p:cNvSpPr txBox="1"/>
          <p:nvPr/>
        </p:nvSpPr>
        <p:spPr>
          <a:xfrm>
            <a:off x="250712" y="990600"/>
            <a:ext cx="11643519" cy="2169132"/>
          </a:xfrm>
          <a:prstGeom prst="rect">
            <a:avLst/>
          </a:prstGeom>
          <a:noFill/>
          <a:ln>
            <a:noFill/>
          </a:ln>
        </p:spPr>
        <p:txBody>
          <a:bodyPr spcFirstLastPara="1" wrap="square" lIns="91275" tIns="45625" rIns="91275" bIns="45625" anchor="ctr" anchorCtr="0">
            <a:noAutofit/>
          </a:bodyPr>
          <a:lstStyle/>
          <a:p>
            <a:pPr marL="0" marR="0" lvl="0" indent="0" algn="just" rtl="0">
              <a:lnSpc>
                <a:spcPct val="90000"/>
              </a:lnSpc>
              <a:spcBef>
                <a:spcPts val="0"/>
              </a:spcBef>
              <a:spcAft>
                <a:spcPts val="0"/>
              </a:spcAft>
              <a:buClr>
                <a:schemeClr val="dk1"/>
              </a:buClr>
              <a:buSzPts val="5400"/>
              <a:buFont typeface="Arial Rounded"/>
              <a:buNone/>
            </a:pPr>
            <a:r>
              <a:rPr lang="en-US" sz="5400" b="0" i="0" u="none" strike="noStrike" cap="none" dirty="0">
                <a:solidFill>
                  <a:schemeClr val="dk1"/>
                </a:solidFill>
                <a:latin typeface="Arial-SGK-TV" pitchFamily="2" charset="0"/>
                <a:ea typeface="Arial Rounded"/>
                <a:cs typeface="Arial-SGK-TV" pitchFamily="2" charset="0"/>
                <a:sym typeface="Arial Rounded"/>
              </a:rPr>
              <a:t>	</a:t>
            </a:r>
            <a:r>
              <a:rPr lang="en-US" sz="5400" b="0" i="0" u="none" strike="noStrike" cap="none" dirty="0" err="1">
                <a:solidFill>
                  <a:srgbClr val="0070C0"/>
                </a:solidFill>
                <a:latin typeface="Arial-SGK-TV" pitchFamily="2" charset="0"/>
                <a:ea typeface="Arial Rounded"/>
                <a:cs typeface="Arial-SGK-TV" pitchFamily="2" charset="0"/>
                <a:sym typeface="Arial Rounded"/>
              </a:rPr>
              <a:t>Đi</a:t>
            </a:r>
            <a:r>
              <a:rPr lang="en-US" sz="5400" b="0" i="0" u="none" strike="noStrike" cap="none" dirty="0">
                <a:solidFill>
                  <a:srgbClr val="0070C0"/>
                </a:solidFill>
                <a:latin typeface="Arial-SGK-TV" pitchFamily="2" charset="0"/>
                <a:ea typeface="Arial Rounded"/>
                <a:cs typeface="Arial-SGK-TV" pitchFamily="2" charset="0"/>
                <a:sym typeface="Arial Rounded"/>
              </a:rPr>
              <a:t> </a:t>
            </a:r>
            <a:r>
              <a:rPr lang="en-US" sz="5400" b="0" i="0" u="none" strike="noStrike" cap="none" dirty="0" err="1">
                <a:solidFill>
                  <a:srgbClr val="0070C0"/>
                </a:solidFill>
                <a:latin typeface="Arial-SGK-TV" pitchFamily="2" charset="0"/>
                <a:ea typeface="Arial Rounded"/>
                <a:cs typeface="Arial-SGK-TV" pitchFamily="2" charset="0"/>
                <a:sym typeface="Arial Rounded"/>
              </a:rPr>
              <a:t>học</a:t>
            </a:r>
            <a:r>
              <a:rPr lang="en-US" sz="5400" b="0" i="0" u="none" strike="noStrike" cap="none" dirty="0">
                <a:solidFill>
                  <a:srgbClr val="0070C0"/>
                </a:solidFill>
                <a:latin typeface="Arial-SGK-TV" pitchFamily="2" charset="0"/>
                <a:ea typeface="Arial Rounded"/>
                <a:cs typeface="Arial-SGK-TV" pitchFamily="2" charset="0"/>
                <a:sym typeface="Arial Rounded"/>
              </a:rPr>
              <a:t> </a:t>
            </a:r>
            <a:r>
              <a:rPr lang="en-US" sz="5400" b="0" i="0" u="none" strike="noStrike" cap="none" dirty="0" err="1">
                <a:solidFill>
                  <a:srgbClr val="0070C0"/>
                </a:solidFill>
                <a:latin typeface="Arial-SGK-TV" pitchFamily="2" charset="0"/>
                <a:ea typeface="Arial Rounded"/>
                <a:cs typeface="Arial-SGK-TV" pitchFamily="2" charset="0"/>
                <a:sym typeface="Arial Rounded"/>
              </a:rPr>
              <a:t>về</a:t>
            </a:r>
            <a:r>
              <a:rPr lang="en-US" sz="5400" b="0" i="0" u="none" strike="noStrike" cap="none" dirty="0">
                <a:solidFill>
                  <a:srgbClr val="0070C0"/>
                </a:solidFill>
                <a:latin typeface="Arial-SGK-TV" pitchFamily="2" charset="0"/>
                <a:ea typeface="Arial Rounded"/>
                <a:cs typeface="Arial-SGK-TV" pitchFamily="2" charset="0"/>
                <a:sym typeface="Arial Rounded"/>
              </a:rPr>
              <a:t>, </a:t>
            </a:r>
            <a:r>
              <a:rPr lang="en-US" sz="5400" b="0" i="0" u="none" strike="noStrike" cap="none" dirty="0" err="1">
                <a:solidFill>
                  <a:srgbClr val="0070C0"/>
                </a:solidFill>
                <a:latin typeface="Arial-SGK-TV" pitchFamily="2" charset="0"/>
                <a:ea typeface="Arial Rounded"/>
                <a:cs typeface="Arial-SGK-TV" pitchFamily="2" charset="0"/>
                <a:sym typeface="Arial Rounded"/>
              </a:rPr>
              <a:t>Hà</a:t>
            </a:r>
            <a:r>
              <a:rPr lang="en-US" sz="5400" b="0" i="0" u="none" strike="noStrike" cap="none" dirty="0">
                <a:solidFill>
                  <a:srgbClr val="0070C0"/>
                </a:solidFill>
                <a:latin typeface="Arial-SGK-TV" pitchFamily="2" charset="0"/>
                <a:ea typeface="Arial Rounded"/>
                <a:cs typeface="Arial-SGK-TV" pitchFamily="2" charset="0"/>
                <a:sym typeface="Arial Rounded"/>
              </a:rPr>
              <a:t> </a:t>
            </a:r>
            <a:r>
              <a:rPr lang="en-US" sz="5400" b="0" i="0" u="none" strike="noStrike" cap="none" dirty="0" err="1">
                <a:solidFill>
                  <a:srgbClr val="0070C0"/>
                </a:solidFill>
                <a:latin typeface="Arial-SGK-TV" pitchFamily="2" charset="0"/>
                <a:ea typeface="Arial Rounded"/>
                <a:cs typeface="Arial-SGK-TV" pitchFamily="2" charset="0"/>
                <a:sym typeface="Arial Rounded"/>
              </a:rPr>
              <a:t>thấy</a:t>
            </a:r>
            <a:r>
              <a:rPr lang="en-US" sz="5400" b="0" i="0" u="none" strike="noStrike" cap="none" dirty="0">
                <a:solidFill>
                  <a:srgbClr val="0070C0"/>
                </a:solidFill>
                <a:latin typeface="Arial-SGK-TV" pitchFamily="2" charset="0"/>
                <a:ea typeface="Arial Rounded"/>
                <a:cs typeface="Arial-SGK-TV" pitchFamily="2" charset="0"/>
                <a:sym typeface="Arial Rounded"/>
              </a:rPr>
              <a:t> </a:t>
            </a:r>
            <a:r>
              <a:rPr lang="en-US" sz="5400" b="0" i="0" u="none" strike="noStrike" cap="none" dirty="0" err="1">
                <a:solidFill>
                  <a:srgbClr val="0070C0"/>
                </a:solidFill>
                <a:latin typeface="Arial-SGK-TV" pitchFamily="2" charset="0"/>
                <a:ea typeface="Arial Rounded"/>
                <a:cs typeface="Arial-SGK-TV" pitchFamily="2" charset="0"/>
                <a:sym typeface="Arial Rounded"/>
              </a:rPr>
              <a:t>mấy</a:t>
            </a:r>
            <a:r>
              <a:rPr lang="en-US" sz="5400" b="0" i="0" u="none" strike="noStrike" cap="none" dirty="0">
                <a:solidFill>
                  <a:srgbClr val="0070C0"/>
                </a:solidFill>
                <a:latin typeface="Arial-SGK-TV" pitchFamily="2" charset="0"/>
                <a:ea typeface="Arial Rounded"/>
                <a:cs typeface="Arial-SGK-TV" pitchFamily="2" charset="0"/>
                <a:sym typeface="Arial Rounded"/>
              </a:rPr>
              <a:t> </a:t>
            </a:r>
            <a:r>
              <a:rPr lang="en-US" sz="5400" b="0" i="0" u="none" strike="noStrike" cap="none" dirty="0" err="1">
                <a:solidFill>
                  <a:srgbClr val="0070C0"/>
                </a:solidFill>
                <a:latin typeface="Arial-SGK-TV" pitchFamily="2" charset="0"/>
                <a:ea typeface="Arial Rounded"/>
                <a:cs typeface="Arial-SGK-TV" pitchFamily="2" charset="0"/>
                <a:sym typeface="Arial Rounded"/>
              </a:rPr>
              <a:t>khóm</a:t>
            </a:r>
            <a:r>
              <a:rPr lang="en-US" sz="5400" b="0" i="0" u="none" strike="noStrike" cap="none" dirty="0">
                <a:solidFill>
                  <a:srgbClr val="0070C0"/>
                </a:solidFill>
                <a:latin typeface="Arial-SGK-TV" pitchFamily="2" charset="0"/>
                <a:ea typeface="Arial Rounded"/>
                <a:cs typeface="Arial-SGK-TV" pitchFamily="2" charset="0"/>
                <a:sym typeface="Arial Rounded"/>
              </a:rPr>
              <a:t> </a:t>
            </a:r>
            <a:r>
              <a:rPr lang="en-US" sz="5400" b="0" i="0" u="none" strike="noStrike" cap="none" dirty="0" err="1">
                <a:solidFill>
                  <a:srgbClr val="0070C0"/>
                </a:solidFill>
                <a:latin typeface="Arial-SGK-TV" pitchFamily="2" charset="0"/>
                <a:ea typeface="Arial Rounded"/>
                <a:cs typeface="Arial-SGK-TV" pitchFamily="2" charset="0"/>
                <a:sym typeface="Arial Rounded"/>
              </a:rPr>
              <a:t>cúc</a:t>
            </a:r>
            <a:r>
              <a:rPr lang="en-US" sz="5400" b="0" i="0" u="none" strike="noStrike" cap="none" dirty="0">
                <a:solidFill>
                  <a:srgbClr val="0070C0"/>
                </a:solidFill>
                <a:latin typeface="Arial-SGK-TV" pitchFamily="2" charset="0"/>
                <a:ea typeface="Arial Rounded"/>
                <a:cs typeface="Arial-SGK-TV" pitchFamily="2" charset="0"/>
                <a:sym typeface="Arial Rounded"/>
              </a:rPr>
              <a:t> </a:t>
            </a:r>
            <a:r>
              <a:rPr lang="en-US" sz="5400" b="0" i="0" u="none" strike="noStrike" cap="none" dirty="0" err="1">
                <a:solidFill>
                  <a:srgbClr val="0070C0"/>
                </a:solidFill>
                <a:latin typeface="Arial-SGK-TV" pitchFamily="2" charset="0"/>
                <a:ea typeface="Arial Rounded"/>
                <a:cs typeface="Arial-SGK-TV" pitchFamily="2" charset="0"/>
                <a:sym typeface="Arial Rounded"/>
              </a:rPr>
              <a:t>đã</a:t>
            </a:r>
            <a:r>
              <a:rPr lang="en-US" sz="5400" b="0" i="0" u="none" strike="noStrike" cap="none" dirty="0">
                <a:solidFill>
                  <a:srgbClr val="0070C0"/>
                </a:solidFill>
                <a:latin typeface="Arial-SGK-TV" pitchFamily="2" charset="0"/>
                <a:ea typeface="Arial Rounded"/>
                <a:cs typeface="Arial-SGK-TV" pitchFamily="2" charset="0"/>
                <a:sym typeface="Arial Rounded"/>
              </a:rPr>
              <a:t> </a:t>
            </a:r>
            <a:r>
              <a:rPr lang="en-US" sz="5400" b="0" i="0" u="none" strike="noStrike" cap="none" dirty="0" err="1">
                <a:solidFill>
                  <a:srgbClr val="0070C0"/>
                </a:solidFill>
                <a:latin typeface="Arial-SGK-TV" pitchFamily="2" charset="0"/>
                <a:ea typeface="Arial Rounded"/>
                <a:cs typeface="Arial-SGK-TV" pitchFamily="2" charset="0"/>
                <a:sym typeface="Arial Rounded"/>
              </a:rPr>
              <a:t>nở</a:t>
            </a:r>
            <a:r>
              <a:rPr lang="en-US" sz="5400" b="0" i="0" u="none" strike="noStrike" cap="none" dirty="0">
                <a:solidFill>
                  <a:srgbClr val="0070C0"/>
                </a:solidFill>
                <a:latin typeface="Arial-SGK-TV" pitchFamily="2" charset="0"/>
                <a:ea typeface="Arial Rounded"/>
                <a:cs typeface="Arial-SGK-TV" pitchFamily="2" charset="0"/>
                <a:sym typeface="Arial Rounded"/>
              </a:rPr>
              <a:t> </a:t>
            </a:r>
            <a:r>
              <a:rPr lang="en-US" sz="5400" b="0" i="0" u="none" strike="noStrike" cap="none" dirty="0" err="1">
                <a:solidFill>
                  <a:srgbClr val="0070C0"/>
                </a:solidFill>
                <a:latin typeface="Arial-SGK-TV" pitchFamily="2" charset="0"/>
                <a:ea typeface="Arial Rounded"/>
                <a:cs typeface="Arial-SGK-TV" pitchFamily="2" charset="0"/>
                <a:sym typeface="Arial Rounded"/>
              </a:rPr>
              <a:t>rực</a:t>
            </a:r>
            <a:r>
              <a:rPr lang="en-US" sz="5400" b="0" i="0" u="none" strike="noStrike" cap="none" dirty="0">
                <a:solidFill>
                  <a:srgbClr val="0070C0"/>
                </a:solidFill>
                <a:latin typeface="Arial-SGK-TV" pitchFamily="2" charset="0"/>
                <a:ea typeface="Arial Rounded"/>
                <a:cs typeface="Arial-SGK-TV" pitchFamily="2" charset="0"/>
                <a:sym typeface="Arial Rounded"/>
              </a:rPr>
              <a:t> </a:t>
            </a:r>
            <a:r>
              <a:rPr lang="en-US" sz="5400" b="0" i="0" u="none" strike="noStrike" cap="none" dirty="0" err="1">
                <a:solidFill>
                  <a:srgbClr val="0070C0"/>
                </a:solidFill>
                <a:latin typeface="Arial-SGK-TV" pitchFamily="2" charset="0"/>
                <a:ea typeface="Arial Rounded"/>
                <a:cs typeface="Arial-SGK-TV" pitchFamily="2" charset="0"/>
                <a:sym typeface="Arial Rounded"/>
              </a:rPr>
              <a:t>rỡ</a:t>
            </a:r>
            <a:r>
              <a:rPr lang="en-US" sz="5400" b="0" i="0" u="none" strike="noStrike" cap="none" dirty="0">
                <a:solidFill>
                  <a:srgbClr val="0070C0"/>
                </a:solidFill>
                <a:latin typeface="Arial-SGK-TV" pitchFamily="2" charset="0"/>
                <a:ea typeface="Arial Rounded"/>
                <a:cs typeface="Arial-SGK-TV" pitchFamily="2" charset="0"/>
                <a:sym typeface="Arial Rounded"/>
              </a:rPr>
              <a:t>. </a:t>
            </a:r>
            <a:r>
              <a:rPr lang="en-US" sz="5400" b="0" i="0" u="none" strike="noStrike" cap="none" dirty="0" err="1">
                <a:solidFill>
                  <a:srgbClr val="0070C0"/>
                </a:solidFill>
                <a:latin typeface="Arial-SGK-TV" pitchFamily="2" charset="0"/>
                <a:ea typeface="Arial Rounded"/>
                <a:cs typeface="Arial-SGK-TV" pitchFamily="2" charset="0"/>
                <a:sym typeface="Arial Rounded"/>
              </a:rPr>
              <a:t>Hà</a:t>
            </a:r>
            <a:r>
              <a:rPr lang="en-US" sz="5400" b="0" i="0" u="none" strike="noStrike" cap="none" dirty="0">
                <a:solidFill>
                  <a:srgbClr val="0070C0"/>
                </a:solidFill>
                <a:latin typeface="Arial-SGK-TV" pitchFamily="2" charset="0"/>
                <a:ea typeface="Arial Rounded"/>
                <a:cs typeface="Arial-SGK-TV" pitchFamily="2" charset="0"/>
                <a:sym typeface="Arial Rounded"/>
              </a:rPr>
              <a:t> </a:t>
            </a:r>
            <a:r>
              <a:rPr lang="en-US" sz="5400" b="0" i="0" u="none" strike="noStrike" cap="none" dirty="0" err="1">
                <a:solidFill>
                  <a:srgbClr val="0070C0"/>
                </a:solidFill>
                <a:latin typeface="Arial-SGK-TV" pitchFamily="2" charset="0"/>
                <a:ea typeface="Arial Rounded"/>
                <a:cs typeface="Arial-SGK-TV" pitchFamily="2" charset="0"/>
                <a:sym typeface="Arial Rounded"/>
              </a:rPr>
              <a:t>hái</a:t>
            </a:r>
            <a:r>
              <a:rPr lang="en-US" sz="5400" b="0" i="0" u="none" strike="noStrike" cap="none" dirty="0">
                <a:solidFill>
                  <a:srgbClr val="0070C0"/>
                </a:solidFill>
                <a:latin typeface="Arial-SGK-TV" pitchFamily="2" charset="0"/>
                <a:ea typeface="Arial Rounded"/>
                <a:cs typeface="Arial-SGK-TV" pitchFamily="2" charset="0"/>
                <a:sym typeface="Arial Rounded"/>
              </a:rPr>
              <a:t> </a:t>
            </a:r>
            <a:r>
              <a:rPr lang="en-US" sz="5400" b="0" i="0" u="none" strike="noStrike" cap="none" dirty="0" err="1">
                <a:solidFill>
                  <a:srgbClr val="0070C0"/>
                </a:solidFill>
                <a:latin typeface="Arial-SGK-TV" pitchFamily="2" charset="0"/>
                <a:ea typeface="Arial Rounded"/>
                <a:cs typeface="Arial-SGK-TV" pitchFamily="2" charset="0"/>
                <a:sym typeface="Arial Rounded"/>
              </a:rPr>
              <a:t>cúc</a:t>
            </a:r>
            <a:r>
              <a:rPr lang="en-US" sz="5400" b="0" i="0" u="none" strike="noStrike" cap="none" dirty="0">
                <a:solidFill>
                  <a:srgbClr val="0070C0"/>
                </a:solidFill>
                <a:latin typeface="Arial-SGK-TV" pitchFamily="2" charset="0"/>
                <a:ea typeface="Arial Rounded"/>
                <a:cs typeface="Arial-SGK-TV" pitchFamily="2" charset="0"/>
                <a:sym typeface="Arial Rounded"/>
              </a:rPr>
              <a:t>, </a:t>
            </a:r>
            <a:r>
              <a:rPr lang="en-US" sz="5400" b="0" i="0" u="none" strike="noStrike" cap="none" dirty="0" err="1">
                <a:solidFill>
                  <a:srgbClr val="0070C0"/>
                </a:solidFill>
                <a:latin typeface="Arial-SGK-TV" pitchFamily="2" charset="0"/>
                <a:ea typeface="Arial Rounded"/>
                <a:cs typeface="Arial-SGK-TV" pitchFamily="2" charset="0"/>
                <a:sym typeface="Arial Rounded"/>
              </a:rPr>
              <a:t>cắm</a:t>
            </a:r>
            <a:r>
              <a:rPr lang="en-US" sz="5400" b="0" i="0" u="none" strike="noStrike" cap="none" dirty="0">
                <a:solidFill>
                  <a:srgbClr val="0070C0"/>
                </a:solidFill>
                <a:latin typeface="Arial-SGK-TV" pitchFamily="2" charset="0"/>
                <a:ea typeface="Arial Rounded"/>
                <a:cs typeface="Arial-SGK-TV" pitchFamily="2" charset="0"/>
                <a:sym typeface="Arial Rounded"/>
              </a:rPr>
              <a:t> </a:t>
            </a:r>
            <a:r>
              <a:rPr lang="en-US" sz="5400" b="0" i="0" u="none" strike="noStrike" cap="none" dirty="0" err="1">
                <a:solidFill>
                  <a:srgbClr val="0070C0"/>
                </a:solidFill>
                <a:latin typeface="Arial-SGK-TV" pitchFamily="2" charset="0"/>
                <a:ea typeface="Arial Rounded"/>
                <a:cs typeface="Arial-SGK-TV" pitchFamily="2" charset="0"/>
                <a:sym typeface="Arial Rounded"/>
              </a:rPr>
              <a:t>vào</a:t>
            </a:r>
            <a:r>
              <a:rPr lang="en-US" sz="5400" b="0" i="0" u="none" strike="noStrike" cap="none" dirty="0">
                <a:solidFill>
                  <a:srgbClr val="0070C0"/>
                </a:solidFill>
                <a:latin typeface="Arial-SGK-TV" pitchFamily="2" charset="0"/>
                <a:ea typeface="Arial Rounded"/>
                <a:cs typeface="Arial-SGK-TV" pitchFamily="2" charset="0"/>
                <a:sym typeface="Arial Rounded"/>
              </a:rPr>
              <a:t> </a:t>
            </a:r>
            <a:r>
              <a:rPr lang="en-US" sz="5400" b="0" i="0" u="none" strike="noStrike" cap="none" dirty="0" err="1">
                <a:solidFill>
                  <a:srgbClr val="0070C0"/>
                </a:solidFill>
                <a:latin typeface="Arial-SGK-TV" pitchFamily="2" charset="0"/>
                <a:ea typeface="Arial Rounded"/>
                <a:cs typeface="Arial-SGK-TV" pitchFamily="2" charset="0"/>
                <a:sym typeface="Arial Rounded"/>
              </a:rPr>
              <a:t>cốc</a:t>
            </a:r>
            <a:r>
              <a:rPr lang="en-US" sz="5400" b="0" i="0" u="none" strike="noStrike" cap="none" dirty="0">
                <a:solidFill>
                  <a:srgbClr val="0070C0"/>
                </a:solidFill>
                <a:latin typeface="Arial-SGK-TV" pitchFamily="2" charset="0"/>
                <a:ea typeface="Arial Rounded"/>
                <a:cs typeface="Arial-SGK-TV" pitchFamily="2" charset="0"/>
                <a:sym typeface="Arial Rounded"/>
              </a:rPr>
              <a:t> </a:t>
            </a:r>
            <a:r>
              <a:rPr lang="en-US" sz="5400" b="0" i="0" u="none" strike="noStrike" cap="none" dirty="0" err="1">
                <a:solidFill>
                  <a:srgbClr val="0070C0"/>
                </a:solidFill>
                <a:latin typeface="Arial-SGK-TV" pitchFamily="2" charset="0"/>
                <a:ea typeface="Arial Rounded"/>
                <a:cs typeface="Arial-SGK-TV" pitchFamily="2" charset="0"/>
                <a:sym typeface="Arial Rounded"/>
              </a:rPr>
              <a:t>rồi</a:t>
            </a:r>
            <a:r>
              <a:rPr lang="en-US" sz="5400" b="0" i="0" u="none" strike="noStrike" cap="none" dirty="0">
                <a:solidFill>
                  <a:srgbClr val="0070C0"/>
                </a:solidFill>
                <a:latin typeface="Arial-SGK-TV" pitchFamily="2" charset="0"/>
                <a:ea typeface="Arial Rounded"/>
                <a:cs typeface="Arial-SGK-TV" pitchFamily="2" charset="0"/>
                <a:sym typeface="Arial Rounded"/>
              </a:rPr>
              <a:t> </a:t>
            </a:r>
            <a:r>
              <a:rPr lang="en-US" sz="5400" b="0" i="0" u="none" strike="noStrike" cap="none" dirty="0" err="1">
                <a:solidFill>
                  <a:srgbClr val="0070C0"/>
                </a:solidFill>
                <a:latin typeface="Arial-SGK-TV" pitchFamily="2" charset="0"/>
                <a:ea typeface="Arial Rounded"/>
                <a:cs typeface="Arial-SGK-TV" pitchFamily="2" charset="0"/>
                <a:sym typeface="Arial Rounded"/>
              </a:rPr>
              <a:t>để</a:t>
            </a:r>
            <a:r>
              <a:rPr lang="en-US" sz="5400" b="0" i="0" u="none" strike="noStrike" cap="none" dirty="0">
                <a:solidFill>
                  <a:srgbClr val="0070C0"/>
                </a:solidFill>
                <a:latin typeface="Arial-SGK-TV" pitchFamily="2" charset="0"/>
                <a:ea typeface="Arial Rounded"/>
                <a:cs typeface="Arial-SGK-TV" pitchFamily="2" charset="0"/>
                <a:sym typeface="Arial Rounded"/>
              </a:rPr>
              <a:t> </a:t>
            </a:r>
            <a:r>
              <a:rPr lang="en-US" sz="5400" b="0" i="0" u="none" strike="noStrike" cap="none" dirty="0" err="1">
                <a:solidFill>
                  <a:srgbClr val="0070C0"/>
                </a:solidFill>
                <a:latin typeface="Arial-SGK-TV" pitchFamily="2" charset="0"/>
                <a:ea typeface="Arial Rounded"/>
                <a:cs typeface="Arial-SGK-TV" pitchFamily="2" charset="0"/>
                <a:sym typeface="Arial Rounded"/>
              </a:rPr>
              <a:t>ngay</a:t>
            </a:r>
            <a:r>
              <a:rPr lang="en-US" sz="5400" b="0" i="0" u="none" strike="noStrike" cap="none" dirty="0">
                <a:solidFill>
                  <a:srgbClr val="0070C0"/>
                </a:solidFill>
                <a:latin typeface="Arial-SGK-TV" pitchFamily="2" charset="0"/>
                <a:ea typeface="Arial Rounded"/>
                <a:cs typeface="Arial-SGK-TV" pitchFamily="2" charset="0"/>
                <a:sym typeface="Arial Rounded"/>
              </a:rPr>
              <a:t> </a:t>
            </a:r>
            <a:r>
              <a:rPr lang="en-US" sz="5400" b="0" i="0" u="none" strike="noStrike" cap="none" dirty="0" err="1">
                <a:solidFill>
                  <a:srgbClr val="0070C0"/>
                </a:solidFill>
                <a:latin typeface="Arial-SGK-TV" pitchFamily="2" charset="0"/>
                <a:ea typeface="Arial Rounded"/>
                <a:cs typeface="Arial-SGK-TV" pitchFamily="2" charset="0"/>
                <a:sym typeface="Arial Rounded"/>
              </a:rPr>
              <a:t>ngắn</a:t>
            </a:r>
            <a:r>
              <a:rPr lang="en-US" sz="5400" b="0" i="0" u="none" strike="noStrike" cap="none" dirty="0">
                <a:solidFill>
                  <a:srgbClr val="0070C0"/>
                </a:solidFill>
                <a:latin typeface="Arial-SGK-TV" pitchFamily="2" charset="0"/>
                <a:ea typeface="Arial Rounded"/>
                <a:cs typeface="Arial-SGK-TV" pitchFamily="2" charset="0"/>
                <a:sym typeface="Arial Rounded"/>
              </a:rPr>
              <a:t> </a:t>
            </a:r>
            <a:r>
              <a:rPr lang="en-US" sz="5400" b="0" i="0" u="none" strike="noStrike" cap="none" dirty="0" err="1">
                <a:solidFill>
                  <a:srgbClr val="0070C0"/>
                </a:solidFill>
                <a:latin typeface="Arial-SGK-TV" pitchFamily="2" charset="0"/>
                <a:ea typeface="Arial Rounded"/>
                <a:cs typeface="Arial-SGK-TV" pitchFamily="2" charset="0"/>
                <a:sym typeface="Arial Rounded"/>
              </a:rPr>
              <a:t>trên</a:t>
            </a:r>
            <a:r>
              <a:rPr lang="en-US" sz="5400" b="0" i="0" u="none" strike="noStrike" cap="none" dirty="0">
                <a:solidFill>
                  <a:srgbClr val="0070C0"/>
                </a:solidFill>
                <a:latin typeface="Arial-SGK-TV" pitchFamily="2" charset="0"/>
                <a:ea typeface="Arial Rounded"/>
                <a:cs typeface="Arial-SGK-TV" pitchFamily="2" charset="0"/>
                <a:sym typeface="Arial Rounded"/>
              </a:rPr>
              <a:t> </a:t>
            </a:r>
            <a:r>
              <a:rPr lang="en-US" sz="5400" b="0" i="0" u="none" strike="noStrike" cap="none" dirty="0" err="1">
                <a:solidFill>
                  <a:srgbClr val="0070C0"/>
                </a:solidFill>
                <a:latin typeface="Arial-SGK-TV" pitchFamily="2" charset="0"/>
                <a:ea typeface="Arial Rounded"/>
                <a:cs typeface="Arial-SGK-TV" pitchFamily="2" charset="0"/>
                <a:sym typeface="Arial Rounded"/>
              </a:rPr>
              <a:t>bàn</a:t>
            </a:r>
            <a:r>
              <a:rPr lang="en-US" sz="5400" b="0" i="0" u="none" strike="noStrike" cap="none" dirty="0">
                <a:solidFill>
                  <a:srgbClr val="0070C0"/>
                </a:solidFill>
                <a:latin typeface="Arial-SGK-TV" pitchFamily="2" charset="0"/>
                <a:ea typeface="Arial Rounded"/>
                <a:cs typeface="Arial-SGK-TV" pitchFamily="2" charset="0"/>
                <a:sym typeface="Arial Rounded"/>
              </a:rPr>
              <a:t> </a:t>
            </a:r>
            <a:r>
              <a:rPr lang="en-US" sz="5400" b="0" i="0" u="none" strike="noStrike" cap="none" dirty="0" err="1">
                <a:solidFill>
                  <a:srgbClr val="0070C0"/>
                </a:solidFill>
                <a:latin typeface="Arial-SGK-TV" pitchFamily="2" charset="0"/>
                <a:ea typeface="Arial Rounded"/>
                <a:cs typeface="Arial-SGK-TV" pitchFamily="2" charset="0"/>
                <a:sym typeface="Arial Rounded"/>
              </a:rPr>
              <a:t>học</a:t>
            </a:r>
            <a:r>
              <a:rPr lang="en-US" sz="5400" b="0" i="0" u="none" strike="noStrike" cap="none" dirty="0">
                <a:solidFill>
                  <a:srgbClr val="0070C0"/>
                </a:solidFill>
                <a:latin typeface="Arial-SGK-TV" pitchFamily="2" charset="0"/>
                <a:ea typeface="Arial Rounded"/>
                <a:cs typeface="Arial-SGK-TV" pitchFamily="2" charset="0"/>
                <a:sym typeface="Arial Rounded"/>
              </a:rPr>
              <a:t>. </a:t>
            </a:r>
            <a:r>
              <a:rPr lang="en-US" sz="5400" b="0" i="0" u="none" strike="noStrike" cap="none" dirty="0" err="1">
                <a:solidFill>
                  <a:srgbClr val="0070C0"/>
                </a:solidFill>
                <a:latin typeface="Arial-SGK-TV" pitchFamily="2" charset="0"/>
                <a:ea typeface="Arial Rounded"/>
                <a:cs typeface="Arial-SGK-TV" pitchFamily="2" charset="0"/>
                <a:sym typeface="Arial Rounded"/>
              </a:rPr>
              <a:t>Mẹ</a:t>
            </a:r>
            <a:r>
              <a:rPr lang="en-US" sz="5400" b="0" i="0" u="none" strike="noStrike" cap="none" dirty="0">
                <a:solidFill>
                  <a:srgbClr val="0070C0"/>
                </a:solidFill>
                <a:latin typeface="Arial-SGK-TV" pitchFamily="2" charset="0"/>
                <a:ea typeface="Arial Rounded"/>
                <a:cs typeface="Arial-SGK-TV" pitchFamily="2" charset="0"/>
                <a:sym typeface="Arial Rounded"/>
              </a:rPr>
              <a:t> </a:t>
            </a:r>
            <a:r>
              <a:rPr lang="en-US" sz="5400" b="0" i="0" u="none" strike="noStrike" cap="none" dirty="0" err="1">
                <a:solidFill>
                  <a:srgbClr val="0070C0"/>
                </a:solidFill>
                <a:latin typeface="Arial-SGK-TV" pitchFamily="2" charset="0"/>
                <a:ea typeface="Arial Rounded"/>
                <a:cs typeface="Arial-SGK-TV" pitchFamily="2" charset="0"/>
                <a:sym typeface="Arial Rounded"/>
              </a:rPr>
              <a:t>tấm</a:t>
            </a:r>
            <a:r>
              <a:rPr lang="en-US" sz="5400" b="0" i="0" u="none" strike="noStrike" cap="none" dirty="0">
                <a:solidFill>
                  <a:srgbClr val="0070C0"/>
                </a:solidFill>
                <a:latin typeface="Arial-SGK-TV" pitchFamily="2" charset="0"/>
                <a:ea typeface="Arial Rounded"/>
                <a:cs typeface="Arial-SGK-TV" pitchFamily="2" charset="0"/>
                <a:sym typeface="Arial Rounded"/>
              </a:rPr>
              <a:t> </a:t>
            </a:r>
            <a:r>
              <a:rPr lang="en-US" sz="5400" b="0" i="0" u="none" strike="noStrike" cap="none" dirty="0" err="1">
                <a:solidFill>
                  <a:srgbClr val="0070C0"/>
                </a:solidFill>
                <a:latin typeface="Arial-SGK-TV" pitchFamily="2" charset="0"/>
                <a:ea typeface="Arial Rounded"/>
                <a:cs typeface="Arial-SGK-TV" pitchFamily="2" charset="0"/>
                <a:sym typeface="Arial Rounded"/>
              </a:rPr>
              <a:t>tắc</a:t>
            </a:r>
            <a:r>
              <a:rPr lang="en-US" sz="5400" b="0" i="0" u="none" strike="noStrike" cap="none" dirty="0">
                <a:solidFill>
                  <a:srgbClr val="0070C0"/>
                </a:solidFill>
                <a:latin typeface="Arial-SGK-TV" pitchFamily="2" charset="0"/>
                <a:ea typeface="Arial Rounded"/>
                <a:cs typeface="Arial-SGK-TV" pitchFamily="2" charset="0"/>
                <a:sym typeface="Arial Rounded"/>
              </a:rPr>
              <a:t> </a:t>
            </a:r>
            <a:r>
              <a:rPr lang="en-US" sz="5400" b="0" i="0" u="none" strike="noStrike" cap="none" dirty="0" err="1">
                <a:solidFill>
                  <a:srgbClr val="0070C0"/>
                </a:solidFill>
                <a:latin typeface="Arial-SGK-TV" pitchFamily="2" charset="0"/>
                <a:ea typeface="Arial Rounded"/>
                <a:cs typeface="Arial-SGK-TV" pitchFamily="2" charset="0"/>
                <a:sym typeface="Arial Rounded"/>
              </a:rPr>
              <a:t>khen</a:t>
            </a:r>
            <a:r>
              <a:rPr lang="en-US" sz="5400" b="0" i="0" u="none" strike="noStrike" cap="none" dirty="0">
                <a:solidFill>
                  <a:srgbClr val="0070C0"/>
                </a:solidFill>
                <a:latin typeface="Arial-SGK-TV" pitchFamily="2" charset="0"/>
                <a:ea typeface="Arial Rounded"/>
                <a:cs typeface="Arial-SGK-TV" pitchFamily="2" charset="0"/>
                <a:sym typeface="Arial Rounded"/>
              </a:rPr>
              <a:t> </a:t>
            </a:r>
            <a:r>
              <a:rPr lang="en-US" sz="5400" b="0" i="0" u="none" strike="noStrike" cap="none" dirty="0" err="1">
                <a:solidFill>
                  <a:srgbClr val="0070C0"/>
                </a:solidFill>
                <a:latin typeface="Arial-SGK-TV" pitchFamily="2" charset="0"/>
                <a:ea typeface="Arial Rounded"/>
                <a:cs typeface="Arial-SGK-TV" pitchFamily="2" charset="0"/>
                <a:sym typeface="Arial Rounded"/>
              </a:rPr>
              <a:t>Hà</a:t>
            </a:r>
            <a:r>
              <a:rPr lang="en-US" sz="5400" b="0" i="0" u="none" strike="noStrike" cap="none" dirty="0">
                <a:solidFill>
                  <a:srgbClr val="0070C0"/>
                </a:solidFill>
                <a:latin typeface="Arial-SGK-TV" pitchFamily="2" charset="0"/>
                <a:ea typeface="Arial Rounded"/>
                <a:cs typeface="Arial-SGK-TV" pitchFamily="2" charset="0"/>
                <a:sym typeface="Arial Rounded"/>
              </a:rPr>
              <a:t> </a:t>
            </a:r>
            <a:r>
              <a:rPr lang="en-US" sz="5400" b="0" i="0" u="none" strike="noStrike" cap="none" dirty="0" err="1">
                <a:solidFill>
                  <a:srgbClr val="0070C0"/>
                </a:solidFill>
                <a:latin typeface="Arial-SGK-TV" pitchFamily="2" charset="0"/>
                <a:ea typeface="Arial Rounded"/>
                <a:cs typeface="Arial-SGK-TV" pitchFamily="2" charset="0"/>
                <a:sym typeface="Arial Rounded"/>
              </a:rPr>
              <a:t>khéo</a:t>
            </a:r>
            <a:r>
              <a:rPr lang="en-US" sz="5400" b="0" i="0" u="none" strike="noStrike" cap="none" dirty="0">
                <a:solidFill>
                  <a:srgbClr val="0070C0"/>
                </a:solidFill>
                <a:latin typeface="Arial-SGK-TV" pitchFamily="2" charset="0"/>
                <a:ea typeface="Arial Rounded"/>
                <a:cs typeface="Arial-SGK-TV" pitchFamily="2" charset="0"/>
                <a:sym typeface="Arial Rounded"/>
              </a:rPr>
              <a:t> </a:t>
            </a:r>
            <a:r>
              <a:rPr lang="en-US" sz="5400" b="0" i="0" u="none" strike="noStrike" cap="none" dirty="0" err="1">
                <a:solidFill>
                  <a:srgbClr val="0070C0"/>
                </a:solidFill>
                <a:latin typeface="Arial-SGK-TV" pitchFamily="2" charset="0"/>
                <a:ea typeface="Arial Rounded"/>
                <a:cs typeface="Arial-SGK-TV" pitchFamily="2" charset="0"/>
                <a:sym typeface="Arial Rounded"/>
              </a:rPr>
              <a:t>tay</a:t>
            </a:r>
            <a:r>
              <a:rPr lang="en-US" sz="5400" b="0" i="0" u="none" strike="noStrike" cap="none" dirty="0">
                <a:solidFill>
                  <a:srgbClr val="0070C0"/>
                </a:solidFill>
                <a:latin typeface="Arial-SGK-TV" pitchFamily="2" charset="0"/>
                <a:ea typeface="Arial Rounded"/>
                <a:cs typeface="Arial-SGK-TV" pitchFamily="2" charset="0"/>
                <a:sym typeface="Arial Rounded"/>
              </a:rPr>
              <a:t>.</a:t>
            </a:r>
            <a:endParaRPr sz="1400" b="0" i="0" u="none" strike="noStrike" cap="none" dirty="0">
              <a:solidFill>
                <a:srgbClr val="000000"/>
              </a:solidFill>
              <a:latin typeface="Arial-SGK-TV" pitchFamily="2" charset="0"/>
              <a:cs typeface="Arial-SGK-TV" pitchFamily="2" charset="0"/>
              <a:sym typeface="Arial"/>
            </a:endParaRPr>
          </a:p>
        </p:txBody>
      </p:sp>
      <p:cxnSp>
        <p:nvCxnSpPr>
          <p:cNvPr id="495" name="Google Shape;495;p38"/>
          <p:cNvCxnSpPr/>
          <p:nvPr/>
        </p:nvCxnSpPr>
        <p:spPr>
          <a:xfrm>
            <a:off x="1280319" y="1295400"/>
            <a:ext cx="9601200" cy="0"/>
          </a:xfrm>
          <a:prstGeom prst="straightConnector1">
            <a:avLst/>
          </a:prstGeom>
          <a:noFill/>
          <a:ln w="38100" cap="flat" cmpd="sng">
            <a:solidFill>
              <a:srgbClr val="FF0000"/>
            </a:solidFill>
            <a:prstDash val="solid"/>
            <a:round/>
            <a:headEnd type="none" w="sm" len="sm"/>
            <a:tailEnd type="none" w="sm" len="sm"/>
          </a:ln>
        </p:spPr>
      </p:cxnSp>
      <p:cxnSp>
        <p:nvCxnSpPr>
          <p:cNvPr id="496" name="Google Shape;496;p38"/>
          <p:cNvCxnSpPr/>
          <p:nvPr/>
        </p:nvCxnSpPr>
        <p:spPr>
          <a:xfrm>
            <a:off x="356541" y="2057400"/>
            <a:ext cx="2803824" cy="0"/>
          </a:xfrm>
          <a:prstGeom prst="straightConnector1">
            <a:avLst/>
          </a:prstGeom>
          <a:noFill/>
          <a:ln w="38100" cap="flat" cmpd="sng">
            <a:solidFill>
              <a:srgbClr val="FF0000"/>
            </a:solidFill>
            <a:prstDash val="solid"/>
            <a:round/>
            <a:headEnd type="none" w="sm" len="sm"/>
            <a:tailEnd type="none" w="sm" len="sm"/>
          </a:ln>
        </p:spPr>
      </p:cxnSp>
      <p:cxnSp>
        <p:nvCxnSpPr>
          <p:cNvPr id="497" name="Google Shape;497;p38"/>
          <p:cNvCxnSpPr/>
          <p:nvPr/>
        </p:nvCxnSpPr>
        <p:spPr>
          <a:xfrm>
            <a:off x="7144354" y="2033954"/>
            <a:ext cx="3737165" cy="0"/>
          </a:xfrm>
          <a:prstGeom prst="straightConnector1">
            <a:avLst/>
          </a:prstGeom>
          <a:noFill/>
          <a:ln w="38100" cap="flat" cmpd="sng">
            <a:solidFill>
              <a:srgbClr val="FF0000"/>
            </a:solidFill>
            <a:prstDash val="solid"/>
            <a:round/>
            <a:headEnd type="none" w="sm" len="sm"/>
            <a:tailEnd type="none" w="sm" len="sm"/>
          </a:ln>
        </p:spPr>
      </p:cxnSp>
      <p:sp>
        <p:nvSpPr>
          <p:cNvPr id="498" name="Google Shape;498;p38"/>
          <p:cNvSpPr/>
          <p:nvPr/>
        </p:nvSpPr>
        <p:spPr>
          <a:xfrm>
            <a:off x="437388" y="5473186"/>
            <a:ext cx="11277600" cy="1092958"/>
          </a:xfrm>
          <a:prstGeom prst="roundRect">
            <a:avLst>
              <a:gd name="adj" fmla="val 16667"/>
            </a:avLst>
          </a:prstGeom>
          <a:solidFill>
            <a:srgbClr val="006F96"/>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chemeClr val="lt1"/>
                </a:solidFill>
                <a:latin typeface="Arial Rounded"/>
                <a:ea typeface="Arial Rounded"/>
                <a:cs typeface="Arial Rounded"/>
                <a:sym typeface="Arial Rounded"/>
              </a:rPr>
              <a:t>Hà nhìn thấy gì khi đi học về?</a:t>
            </a:r>
            <a:endParaRPr sz="4400" b="0" i="0" u="none" strike="noStrike" cap="none">
              <a:solidFill>
                <a:schemeClr val="lt1"/>
              </a:solidFill>
              <a:latin typeface="Arial Rounded"/>
              <a:ea typeface="Arial Rounded"/>
              <a:cs typeface="Arial Rounded"/>
              <a:sym typeface="Arial Rounded"/>
            </a:endParaRPr>
          </a:p>
        </p:txBody>
      </p:sp>
      <p:cxnSp>
        <p:nvCxnSpPr>
          <p:cNvPr id="499" name="Google Shape;499;p38"/>
          <p:cNvCxnSpPr/>
          <p:nvPr/>
        </p:nvCxnSpPr>
        <p:spPr>
          <a:xfrm>
            <a:off x="8612001" y="2819400"/>
            <a:ext cx="3100959" cy="0"/>
          </a:xfrm>
          <a:prstGeom prst="straightConnector1">
            <a:avLst/>
          </a:prstGeom>
          <a:noFill/>
          <a:ln w="38100" cap="flat" cmpd="sng">
            <a:solidFill>
              <a:srgbClr val="FF0000"/>
            </a:solidFill>
            <a:prstDash val="solid"/>
            <a:round/>
            <a:headEnd type="none" w="sm" len="sm"/>
            <a:tailEnd type="none" w="sm" len="sm"/>
          </a:ln>
        </p:spPr>
      </p:cxnSp>
      <p:cxnSp>
        <p:nvCxnSpPr>
          <p:cNvPr id="500" name="Google Shape;500;p38"/>
          <p:cNvCxnSpPr/>
          <p:nvPr/>
        </p:nvCxnSpPr>
        <p:spPr>
          <a:xfrm>
            <a:off x="356541" y="3581400"/>
            <a:ext cx="4886178" cy="0"/>
          </a:xfrm>
          <a:prstGeom prst="straightConnector1">
            <a:avLst/>
          </a:prstGeom>
          <a:noFill/>
          <a:ln w="38100" cap="flat" cmpd="sng">
            <a:solidFill>
              <a:srgbClr val="FF0000"/>
            </a:solidFill>
            <a:prstDash val="solid"/>
            <a:round/>
            <a:headEnd type="none" w="sm" len="sm"/>
            <a:tailEnd type="none" w="sm" len="sm"/>
          </a:ln>
        </p:spPr>
      </p:cxnSp>
      <p:sp>
        <p:nvSpPr>
          <p:cNvPr id="501" name="Google Shape;501;p38"/>
          <p:cNvSpPr/>
          <p:nvPr/>
        </p:nvSpPr>
        <p:spPr>
          <a:xfrm>
            <a:off x="452787" y="5473186"/>
            <a:ext cx="11277600" cy="1092958"/>
          </a:xfrm>
          <a:prstGeom prst="roundRect">
            <a:avLst>
              <a:gd name="adj" fmla="val 16667"/>
            </a:avLst>
          </a:prstGeom>
          <a:solidFill>
            <a:srgbClr val="006F96"/>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chemeClr val="lt1"/>
                </a:solidFill>
                <a:latin typeface="Arial Rounded"/>
                <a:ea typeface="Arial Rounded"/>
                <a:cs typeface="Arial Rounded"/>
                <a:sym typeface="Arial Rounded"/>
              </a:rPr>
              <a:t>Mấy khóm cúc trông như thế nào?</a:t>
            </a:r>
            <a:endParaRPr sz="4400" b="0" i="0" u="none" strike="noStrike" cap="none">
              <a:solidFill>
                <a:schemeClr val="lt1"/>
              </a:solidFill>
              <a:latin typeface="Arial Rounded"/>
              <a:ea typeface="Arial Rounded"/>
              <a:cs typeface="Arial Rounded"/>
              <a:sym typeface="Arial Rounded"/>
            </a:endParaRPr>
          </a:p>
        </p:txBody>
      </p:sp>
      <p:sp>
        <p:nvSpPr>
          <p:cNvPr id="502" name="Google Shape;502;p38"/>
          <p:cNvSpPr/>
          <p:nvPr/>
        </p:nvSpPr>
        <p:spPr>
          <a:xfrm>
            <a:off x="435360" y="5473186"/>
            <a:ext cx="11277600" cy="1092958"/>
          </a:xfrm>
          <a:prstGeom prst="roundRect">
            <a:avLst>
              <a:gd name="adj" fmla="val 16667"/>
            </a:avLst>
          </a:prstGeom>
          <a:solidFill>
            <a:srgbClr val="006F96"/>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chemeClr val="lt1"/>
                </a:solidFill>
                <a:latin typeface="Arial Rounded"/>
                <a:ea typeface="Arial Rounded"/>
                <a:cs typeface="Arial Rounded"/>
                <a:sym typeface="Arial Rounded"/>
              </a:rPr>
              <a:t>Hà cắm cúc vào đâu?</a:t>
            </a:r>
            <a:endParaRPr sz="4400" b="0" i="0" u="none" strike="noStrike" cap="none">
              <a:solidFill>
                <a:schemeClr val="lt1"/>
              </a:solidFill>
              <a:latin typeface="Arial Rounded"/>
              <a:ea typeface="Arial Rounded"/>
              <a:cs typeface="Arial Rounded"/>
              <a:sym typeface="Arial Rounded"/>
            </a:endParaRPr>
          </a:p>
        </p:txBody>
      </p:sp>
      <p:sp>
        <p:nvSpPr>
          <p:cNvPr id="503" name="Google Shape;503;p38"/>
          <p:cNvSpPr/>
          <p:nvPr/>
        </p:nvSpPr>
        <p:spPr>
          <a:xfrm>
            <a:off x="452787" y="5473186"/>
            <a:ext cx="11277600" cy="1092958"/>
          </a:xfrm>
          <a:prstGeom prst="roundRect">
            <a:avLst>
              <a:gd name="adj" fmla="val 16667"/>
            </a:avLst>
          </a:prstGeom>
          <a:solidFill>
            <a:srgbClr val="006F96"/>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dirty="0" err="1">
                <a:solidFill>
                  <a:schemeClr val="lt1"/>
                </a:solidFill>
                <a:latin typeface="Arial Rounded"/>
                <a:ea typeface="Arial Rounded"/>
                <a:cs typeface="Arial Rounded"/>
                <a:sym typeface="Arial Rounded"/>
              </a:rPr>
              <a:t>Mẹ</a:t>
            </a:r>
            <a:r>
              <a:rPr lang="en-US" sz="4400" b="0" i="0" u="none" strike="noStrike" cap="none" dirty="0">
                <a:solidFill>
                  <a:schemeClr val="lt1"/>
                </a:solidFill>
                <a:latin typeface="Arial Rounded"/>
                <a:ea typeface="Arial Rounded"/>
                <a:cs typeface="Arial Rounded"/>
                <a:sym typeface="Arial Rounded"/>
              </a:rPr>
              <a:t> </a:t>
            </a:r>
            <a:r>
              <a:rPr lang="en-US" sz="4400" b="0" i="0" u="none" strike="noStrike" cap="none" dirty="0" err="1">
                <a:solidFill>
                  <a:schemeClr val="lt1"/>
                </a:solidFill>
                <a:latin typeface="Arial Rounded"/>
                <a:ea typeface="Arial Rounded"/>
                <a:cs typeface="Arial Rounded"/>
                <a:sym typeface="Arial Rounded"/>
              </a:rPr>
              <a:t>khen</a:t>
            </a:r>
            <a:r>
              <a:rPr lang="en-US" sz="4400" b="0" i="0" u="none" strike="noStrike" cap="none" dirty="0">
                <a:solidFill>
                  <a:schemeClr val="lt1"/>
                </a:solidFill>
                <a:latin typeface="Arial Rounded"/>
                <a:ea typeface="Arial Rounded"/>
                <a:cs typeface="Arial Rounded"/>
                <a:sym typeface="Arial Rounded"/>
              </a:rPr>
              <a:t> </a:t>
            </a:r>
            <a:r>
              <a:rPr lang="en-US" sz="4400" b="0" i="0" u="none" strike="noStrike" cap="none" dirty="0" err="1">
                <a:solidFill>
                  <a:schemeClr val="lt1"/>
                </a:solidFill>
                <a:latin typeface="Arial Rounded"/>
                <a:ea typeface="Arial Rounded"/>
                <a:cs typeface="Arial Rounded"/>
                <a:sym typeface="Arial Rounded"/>
              </a:rPr>
              <a:t>Hà</a:t>
            </a:r>
            <a:r>
              <a:rPr lang="en-US" sz="4400" b="0" i="0" u="none" strike="noStrike" cap="none" dirty="0">
                <a:solidFill>
                  <a:schemeClr val="lt1"/>
                </a:solidFill>
                <a:latin typeface="Arial Rounded"/>
                <a:ea typeface="Arial Rounded"/>
                <a:cs typeface="Arial Rounded"/>
                <a:sym typeface="Arial Rounded"/>
              </a:rPr>
              <a:t> </a:t>
            </a:r>
            <a:r>
              <a:rPr lang="en-US" sz="4400" b="0" i="0" u="none" strike="noStrike" cap="none" dirty="0" err="1">
                <a:solidFill>
                  <a:schemeClr val="lt1"/>
                </a:solidFill>
                <a:latin typeface="Arial Rounded"/>
                <a:ea typeface="Arial Rounded"/>
                <a:cs typeface="Arial Rounded"/>
                <a:sym typeface="Arial Rounded"/>
              </a:rPr>
              <a:t>thế</a:t>
            </a:r>
            <a:r>
              <a:rPr lang="en-US" sz="4400" b="0" i="0" u="none" strike="noStrike" cap="none" dirty="0">
                <a:solidFill>
                  <a:schemeClr val="lt1"/>
                </a:solidFill>
                <a:latin typeface="Arial Rounded"/>
                <a:ea typeface="Arial Rounded"/>
                <a:cs typeface="Arial Rounded"/>
                <a:sym typeface="Arial Rounded"/>
              </a:rPr>
              <a:t> </a:t>
            </a:r>
            <a:r>
              <a:rPr lang="en-US" sz="4400" b="0" i="0" u="none" strike="noStrike" cap="none" dirty="0" err="1">
                <a:solidFill>
                  <a:schemeClr val="lt1"/>
                </a:solidFill>
                <a:latin typeface="Arial Rounded"/>
                <a:ea typeface="Arial Rounded"/>
                <a:cs typeface="Arial Rounded"/>
                <a:sym typeface="Arial Rounded"/>
              </a:rPr>
              <a:t>nào</a:t>
            </a:r>
            <a:r>
              <a:rPr lang="en-US" sz="4400" b="0" i="0" u="none" strike="noStrike" cap="none" dirty="0">
                <a:solidFill>
                  <a:schemeClr val="lt1"/>
                </a:solidFill>
                <a:latin typeface="Arial Rounded"/>
                <a:ea typeface="Arial Rounded"/>
                <a:cs typeface="Arial Rounded"/>
                <a:sym typeface="Arial Rounded"/>
              </a:rPr>
              <a:t>?</a:t>
            </a:r>
            <a:endParaRPr sz="4400" b="0" i="0" u="none" strike="noStrike" cap="none" dirty="0">
              <a:solidFill>
                <a:schemeClr val="lt1"/>
              </a:solidFill>
              <a:latin typeface="Arial Rounded"/>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8"/>
                                        </p:tgtEl>
                                        <p:attrNameLst>
                                          <p:attrName>style.visibility</p:attrName>
                                        </p:attrNameLst>
                                      </p:cBhvr>
                                      <p:to>
                                        <p:strVal val="visible"/>
                                      </p:to>
                                    </p:set>
                                    <p:animEffect transition="in" filter="fade">
                                      <p:cBhvr>
                                        <p:cTn id="7" dur="500"/>
                                        <p:tgtEl>
                                          <p:spTgt spid="4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5"/>
                                        </p:tgtEl>
                                        <p:attrNameLst>
                                          <p:attrName>style.visibility</p:attrName>
                                        </p:attrNameLst>
                                      </p:cBhvr>
                                      <p:to>
                                        <p:strVal val="visible"/>
                                      </p:to>
                                    </p:set>
                                    <p:animEffect transition="in" filter="fade">
                                      <p:cBhvr>
                                        <p:cTn id="12" dur="500"/>
                                        <p:tgtEl>
                                          <p:spTgt spid="49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95"/>
                                        </p:tgtEl>
                                      </p:cBhvr>
                                    </p:animEffect>
                                    <p:set>
                                      <p:cBhvr>
                                        <p:cTn id="17" dur="1" fill="hold">
                                          <p:stCondLst>
                                            <p:cond delay="500"/>
                                          </p:stCondLst>
                                        </p:cTn>
                                        <p:tgtEl>
                                          <p:spTgt spid="49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01"/>
                                        </p:tgtEl>
                                        <p:attrNameLst>
                                          <p:attrName>style.visibility</p:attrName>
                                        </p:attrNameLst>
                                      </p:cBhvr>
                                      <p:to>
                                        <p:strVal val="visible"/>
                                      </p:to>
                                    </p:set>
                                    <p:animEffect transition="in" filter="fade">
                                      <p:cBhvr>
                                        <p:cTn id="22" dur="500"/>
                                        <p:tgtEl>
                                          <p:spTgt spid="50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96"/>
                                        </p:tgtEl>
                                        <p:attrNameLst>
                                          <p:attrName>style.visibility</p:attrName>
                                        </p:attrNameLst>
                                      </p:cBhvr>
                                      <p:to>
                                        <p:strVal val="visible"/>
                                      </p:to>
                                    </p:set>
                                    <p:animEffect transition="in" filter="fade">
                                      <p:cBhvr>
                                        <p:cTn id="27" dur="500"/>
                                        <p:tgtEl>
                                          <p:spTgt spid="49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496"/>
                                        </p:tgtEl>
                                      </p:cBhvr>
                                    </p:animEffect>
                                    <p:set>
                                      <p:cBhvr>
                                        <p:cTn id="32" dur="1" fill="hold">
                                          <p:stCondLst>
                                            <p:cond delay="500"/>
                                          </p:stCondLst>
                                        </p:cTn>
                                        <p:tgtEl>
                                          <p:spTgt spid="49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02"/>
                                        </p:tgtEl>
                                        <p:attrNameLst>
                                          <p:attrName>style.visibility</p:attrName>
                                        </p:attrNameLst>
                                      </p:cBhvr>
                                      <p:to>
                                        <p:strVal val="visible"/>
                                      </p:to>
                                    </p:set>
                                    <p:animEffect transition="in" filter="fade">
                                      <p:cBhvr>
                                        <p:cTn id="37" dur="500"/>
                                        <p:tgtEl>
                                          <p:spTgt spid="50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97"/>
                                        </p:tgtEl>
                                        <p:attrNameLst>
                                          <p:attrName>style.visibility</p:attrName>
                                        </p:attrNameLst>
                                      </p:cBhvr>
                                      <p:to>
                                        <p:strVal val="visible"/>
                                      </p:to>
                                    </p:set>
                                    <p:animEffect transition="in" filter="fade">
                                      <p:cBhvr>
                                        <p:cTn id="42" dur="500"/>
                                        <p:tgtEl>
                                          <p:spTgt spid="49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497"/>
                                        </p:tgtEl>
                                      </p:cBhvr>
                                    </p:animEffect>
                                    <p:set>
                                      <p:cBhvr>
                                        <p:cTn id="47" dur="1" fill="hold">
                                          <p:stCondLst>
                                            <p:cond delay="500"/>
                                          </p:stCondLst>
                                        </p:cTn>
                                        <p:tgtEl>
                                          <p:spTgt spid="49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03"/>
                                        </p:tgtEl>
                                        <p:attrNameLst>
                                          <p:attrName>style.visibility</p:attrName>
                                        </p:attrNameLst>
                                      </p:cBhvr>
                                      <p:to>
                                        <p:strVal val="visible"/>
                                      </p:to>
                                    </p:set>
                                    <p:animEffect transition="in" filter="fade">
                                      <p:cBhvr>
                                        <p:cTn id="52" dur="500"/>
                                        <p:tgtEl>
                                          <p:spTgt spid="50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99"/>
                                        </p:tgtEl>
                                        <p:attrNameLst>
                                          <p:attrName>style.visibility</p:attrName>
                                        </p:attrNameLst>
                                      </p:cBhvr>
                                      <p:to>
                                        <p:strVal val="visible"/>
                                      </p:to>
                                    </p:set>
                                    <p:animEffect transition="in" filter="fade">
                                      <p:cBhvr>
                                        <p:cTn id="57" dur="500"/>
                                        <p:tgtEl>
                                          <p:spTgt spid="499"/>
                                        </p:tgtEl>
                                      </p:cBhvr>
                                    </p:animEffect>
                                  </p:childTnLst>
                                </p:cTn>
                              </p:par>
                              <p:par>
                                <p:cTn id="58" presetID="10" presetClass="entr" presetSubtype="0" fill="hold" nodeType="withEffect">
                                  <p:stCondLst>
                                    <p:cond delay="0"/>
                                  </p:stCondLst>
                                  <p:childTnLst>
                                    <p:set>
                                      <p:cBhvr>
                                        <p:cTn id="59" dur="1" fill="hold">
                                          <p:stCondLst>
                                            <p:cond delay="0"/>
                                          </p:stCondLst>
                                        </p:cTn>
                                        <p:tgtEl>
                                          <p:spTgt spid="500"/>
                                        </p:tgtEl>
                                        <p:attrNameLst>
                                          <p:attrName>style.visibility</p:attrName>
                                        </p:attrNameLst>
                                      </p:cBhvr>
                                      <p:to>
                                        <p:strVal val="visible"/>
                                      </p:to>
                                    </p:set>
                                    <p:animEffect transition="in" filter="fade">
                                      <p:cBhvr>
                                        <p:cTn id="60" dur="500"/>
                                        <p:tgtEl>
                                          <p:spTgt spid="50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499"/>
                                        </p:tgtEl>
                                      </p:cBhvr>
                                    </p:animEffect>
                                    <p:set>
                                      <p:cBhvr>
                                        <p:cTn id="65" dur="1" fill="hold">
                                          <p:stCondLst>
                                            <p:cond delay="500"/>
                                          </p:stCondLst>
                                        </p:cTn>
                                        <p:tgtEl>
                                          <p:spTgt spid="499"/>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500"/>
                                        </p:tgtEl>
                                      </p:cBhvr>
                                    </p:animEffect>
                                    <p:set>
                                      <p:cBhvr>
                                        <p:cTn id="68" dur="1" fill="hold">
                                          <p:stCondLst>
                                            <p:cond delay="500"/>
                                          </p:stCondLst>
                                        </p:cTn>
                                        <p:tgtEl>
                                          <p:spTgt spid="5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E10FAAB-CC10-4C60-BBA6-C4A1D5311A44}"/>
              </a:ext>
            </a:extLst>
          </p:cNvPr>
          <p:cNvPicPr>
            <a:picLocks noChangeAspect="1"/>
          </p:cNvPicPr>
          <p:nvPr/>
        </p:nvPicPr>
        <p:blipFill>
          <a:blip r:embed="rId2"/>
          <a:stretch>
            <a:fillRect/>
          </a:stretch>
        </p:blipFill>
        <p:spPr>
          <a:xfrm>
            <a:off x="0" y="116958"/>
            <a:ext cx="12161838" cy="6874082"/>
          </a:xfrm>
          <a:prstGeom prst="rect">
            <a:avLst/>
          </a:prstGeom>
        </p:spPr>
      </p:pic>
      <p:sp>
        <p:nvSpPr>
          <p:cNvPr id="4" name="TextBox 3">
            <a:extLst>
              <a:ext uri="{FF2B5EF4-FFF2-40B4-BE49-F238E27FC236}">
                <a16:creationId xmlns:a16="http://schemas.microsoft.com/office/drawing/2014/main" id="{CDA349EA-4F11-4380-A339-7B14D70EA3D7}"/>
              </a:ext>
            </a:extLst>
          </p:cNvPr>
          <p:cNvSpPr txBox="1"/>
          <p:nvPr/>
        </p:nvSpPr>
        <p:spPr>
          <a:xfrm>
            <a:off x="1753911" y="1071298"/>
            <a:ext cx="8627683" cy="707886"/>
          </a:xfrm>
          <a:prstGeom prst="rect">
            <a:avLst/>
          </a:prstGeom>
          <a:noFill/>
        </p:spPr>
        <p:txBody>
          <a:bodyPr wrap="none" rtlCol="0">
            <a:spAutoFit/>
          </a:bodyPr>
          <a:lstStyle/>
          <a:p>
            <a:r>
              <a:rPr lang="en-US" sz="4000" dirty="0" err="1">
                <a:solidFill>
                  <a:schemeClr val="bg1"/>
                </a:solidFill>
                <a:latin typeface="HP001 4 hàng" panose="020B0603050302020204" pitchFamily="34" charset="0"/>
              </a:rPr>
              <a:t>Thứ</a:t>
            </a:r>
            <a:r>
              <a:rPr lang="en-US" sz="4000" dirty="0">
                <a:solidFill>
                  <a:schemeClr val="bg1"/>
                </a:solidFill>
                <a:latin typeface="HP001 4 hàng" panose="020B0603050302020204" pitchFamily="34" charset="0"/>
              </a:rPr>
              <a:t> </a:t>
            </a:r>
            <a:r>
              <a:rPr lang="en-US" sz="4000" dirty="0" err="1">
                <a:solidFill>
                  <a:schemeClr val="bg1"/>
                </a:solidFill>
                <a:latin typeface="HP001 4 hàng" panose="020B0603050302020204" pitchFamily="34" charset="0"/>
              </a:rPr>
              <a:t>ba</a:t>
            </a:r>
            <a:r>
              <a:rPr lang="en-US" sz="4000" dirty="0">
                <a:solidFill>
                  <a:schemeClr val="bg1"/>
                </a:solidFill>
                <a:latin typeface="HP001 4 hàng" panose="020B0603050302020204" pitchFamily="34" charset="0"/>
              </a:rPr>
              <a:t> </a:t>
            </a:r>
            <a:r>
              <a:rPr lang="en-US" sz="4000" dirty="0" err="1">
                <a:solidFill>
                  <a:schemeClr val="bg1"/>
                </a:solidFill>
                <a:latin typeface="HP001 4 hàng" panose="020B0603050302020204" pitchFamily="34" charset="0"/>
              </a:rPr>
              <a:t>ngày</a:t>
            </a:r>
            <a:r>
              <a:rPr lang="en-US" sz="4000" dirty="0">
                <a:solidFill>
                  <a:schemeClr val="bg1"/>
                </a:solidFill>
                <a:latin typeface="HP001 4 hàng" panose="020B0603050302020204" pitchFamily="34" charset="0"/>
              </a:rPr>
              <a:t> 22 </a:t>
            </a:r>
            <a:r>
              <a:rPr lang="en-US" sz="4000" dirty="0" err="1">
                <a:solidFill>
                  <a:schemeClr val="bg1"/>
                </a:solidFill>
                <a:latin typeface="HP001 4 hàng" panose="020B0603050302020204" pitchFamily="34" charset="0"/>
              </a:rPr>
              <a:t>tháng</a:t>
            </a:r>
            <a:r>
              <a:rPr lang="en-US" sz="4000" dirty="0">
                <a:solidFill>
                  <a:schemeClr val="bg1"/>
                </a:solidFill>
                <a:latin typeface="HP001 4 hàng" panose="020B0603050302020204" pitchFamily="34" charset="0"/>
              </a:rPr>
              <a:t> 11 </a:t>
            </a:r>
            <a:r>
              <a:rPr lang="en-US" sz="4000" dirty="0" err="1">
                <a:solidFill>
                  <a:schemeClr val="bg1"/>
                </a:solidFill>
                <a:latin typeface="HP001 4 hàng" panose="020B0603050302020204" pitchFamily="34" charset="0"/>
              </a:rPr>
              <a:t>năm</a:t>
            </a:r>
            <a:r>
              <a:rPr lang="en-US" sz="4000" dirty="0">
                <a:solidFill>
                  <a:schemeClr val="bg1"/>
                </a:solidFill>
                <a:latin typeface="HP001 4 hàng" panose="020B0603050302020204" pitchFamily="34" charset="0"/>
              </a:rPr>
              <a:t> 2021</a:t>
            </a:r>
          </a:p>
        </p:txBody>
      </p:sp>
      <p:sp>
        <p:nvSpPr>
          <p:cNvPr id="5" name="TextBox 4">
            <a:extLst>
              <a:ext uri="{FF2B5EF4-FFF2-40B4-BE49-F238E27FC236}">
                <a16:creationId xmlns:a16="http://schemas.microsoft.com/office/drawing/2014/main" id="{36403B84-8DC4-4CF2-81E8-1C638C4CB2A3}"/>
              </a:ext>
            </a:extLst>
          </p:cNvPr>
          <p:cNvSpPr txBox="1"/>
          <p:nvPr/>
        </p:nvSpPr>
        <p:spPr>
          <a:xfrm>
            <a:off x="3819060" y="1873658"/>
            <a:ext cx="2396810" cy="707886"/>
          </a:xfrm>
          <a:prstGeom prst="rect">
            <a:avLst/>
          </a:prstGeom>
          <a:noFill/>
        </p:spPr>
        <p:txBody>
          <a:bodyPr wrap="none" rtlCol="0">
            <a:spAutoFit/>
          </a:bodyPr>
          <a:lstStyle/>
          <a:p>
            <a:r>
              <a:rPr lang="en-US" sz="4000" dirty="0" err="1">
                <a:solidFill>
                  <a:schemeClr val="bg1"/>
                </a:solidFill>
                <a:latin typeface="HP001 4 hàng" panose="020B0603050302020204" pitchFamily="34" charset="0"/>
              </a:rPr>
              <a:t>Tiếng</a:t>
            </a:r>
            <a:r>
              <a:rPr lang="en-US" sz="4000" dirty="0">
                <a:solidFill>
                  <a:schemeClr val="bg1"/>
                </a:solidFill>
                <a:latin typeface="HP001 4 hàng" panose="020B0603050302020204" pitchFamily="34" charset="0"/>
              </a:rPr>
              <a:t> </a:t>
            </a:r>
            <a:r>
              <a:rPr lang="en-US" sz="4000" dirty="0" err="1">
                <a:solidFill>
                  <a:schemeClr val="bg1"/>
                </a:solidFill>
                <a:latin typeface="HP001 4 hàng" panose="020B0603050302020204" pitchFamily="34" charset="0"/>
              </a:rPr>
              <a:t>việt</a:t>
            </a:r>
            <a:endParaRPr lang="en-US" sz="4000" dirty="0">
              <a:solidFill>
                <a:schemeClr val="bg1"/>
              </a:solidFill>
              <a:latin typeface="HP001 4 hàng" panose="020B0603050302020204" pitchFamily="34" charset="0"/>
            </a:endParaRPr>
          </a:p>
        </p:txBody>
      </p:sp>
      <p:sp>
        <p:nvSpPr>
          <p:cNvPr id="6" name="TextBox 5">
            <a:extLst>
              <a:ext uri="{FF2B5EF4-FFF2-40B4-BE49-F238E27FC236}">
                <a16:creationId xmlns:a16="http://schemas.microsoft.com/office/drawing/2014/main" id="{50660081-C747-4E27-A01D-7044FC12777A}"/>
              </a:ext>
            </a:extLst>
          </p:cNvPr>
          <p:cNvSpPr txBox="1"/>
          <p:nvPr/>
        </p:nvSpPr>
        <p:spPr>
          <a:xfrm>
            <a:off x="3904859" y="2922103"/>
            <a:ext cx="5089855" cy="1323439"/>
          </a:xfrm>
          <a:prstGeom prst="rect">
            <a:avLst/>
          </a:prstGeom>
          <a:noFill/>
        </p:spPr>
        <p:txBody>
          <a:bodyPr wrap="none" rtlCol="0">
            <a:spAutoFit/>
          </a:bodyPr>
          <a:lstStyle/>
          <a:p>
            <a:r>
              <a:rPr lang="en-US" sz="4000" dirty="0">
                <a:solidFill>
                  <a:schemeClr val="bg1"/>
                </a:solidFill>
                <a:latin typeface="HP001 4 hàng" panose="020B0603050302020204" pitchFamily="34" charset="0"/>
              </a:rPr>
              <a:t>Bài 47 : </a:t>
            </a:r>
            <a:r>
              <a:rPr lang="en-US" sz="4000" dirty="0" err="1">
                <a:solidFill>
                  <a:schemeClr val="bg1"/>
                </a:solidFill>
                <a:latin typeface="HP001 4 hàng" panose="020B0603050302020204" pitchFamily="34" charset="0"/>
              </a:rPr>
              <a:t>Oc</a:t>
            </a:r>
            <a:r>
              <a:rPr lang="en-US" sz="4000" dirty="0">
                <a:solidFill>
                  <a:schemeClr val="bg1"/>
                </a:solidFill>
                <a:latin typeface="HP001 4 hàng" panose="020B0603050302020204" pitchFamily="34" charset="0"/>
              </a:rPr>
              <a:t>, </a:t>
            </a:r>
            <a:r>
              <a:rPr lang="en-US" sz="4000" dirty="0" err="1">
                <a:solidFill>
                  <a:schemeClr val="bg1"/>
                </a:solidFill>
                <a:latin typeface="HP001 4 hàng" panose="020B0603050302020204" pitchFamily="34" charset="0"/>
              </a:rPr>
              <a:t>ôc</a:t>
            </a:r>
            <a:r>
              <a:rPr lang="en-US" sz="4000" dirty="0">
                <a:solidFill>
                  <a:schemeClr val="bg1"/>
                </a:solidFill>
                <a:latin typeface="HP001 4 hàng" panose="020B0603050302020204" pitchFamily="34" charset="0"/>
              </a:rPr>
              <a:t>, </a:t>
            </a:r>
            <a:r>
              <a:rPr lang="en-US" sz="4000" dirty="0" err="1">
                <a:solidFill>
                  <a:schemeClr val="bg1"/>
                </a:solidFill>
                <a:latin typeface="HP001 4 hàng" panose="020B0603050302020204" pitchFamily="34" charset="0"/>
              </a:rPr>
              <a:t>uc</a:t>
            </a:r>
            <a:r>
              <a:rPr lang="en-US" sz="4000" dirty="0">
                <a:solidFill>
                  <a:schemeClr val="bg1"/>
                </a:solidFill>
                <a:latin typeface="HP001 4 hàng" panose="020B0603050302020204" pitchFamily="34" charset="0"/>
              </a:rPr>
              <a:t>, </a:t>
            </a:r>
            <a:r>
              <a:rPr lang="en-US" sz="4000" dirty="0" err="1">
                <a:solidFill>
                  <a:schemeClr val="bg1"/>
                </a:solidFill>
                <a:latin typeface="HP001 4 hàng" panose="020B0603050302020204" pitchFamily="34" charset="0"/>
              </a:rPr>
              <a:t>ưc</a:t>
            </a:r>
            <a:endParaRPr lang="en-US" sz="4000" dirty="0">
              <a:solidFill>
                <a:schemeClr val="bg1"/>
              </a:solidFill>
              <a:latin typeface="HP001 4 hàng" panose="020B0603050302020204" pitchFamily="34" charset="0"/>
            </a:endParaRPr>
          </a:p>
          <a:p>
            <a:r>
              <a:rPr lang="en-US" sz="4000" dirty="0">
                <a:solidFill>
                  <a:schemeClr val="bg1"/>
                </a:solidFill>
                <a:latin typeface="HP001 4 hàng" panose="020B0603050302020204" pitchFamily="34" charset="0"/>
              </a:rPr>
              <a:t>(</a:t>
            </a:r>
            <a:r>
              <a:rPr lang="en-US" sz="4000" dirty="0" err="1">
                <a:solidFill>
                  <a:schemeClr val="bg1"/>
                </a:solidFill>
                <a:latin typeface="HP001 4 hàng" panose="020B0603050302020204" pitchFamily="34" charset="0"/>
              </a:rPr>
              <a:t>trang</a:t>
            </a:r>
            <a:r>
              <a:rPr lang="en-US" sz="4000" dirty="0">
                <a:solidFill>
                  <a:schemeClr val="bg1"/>
                </a:solidFill>
                <a:latin typeface="HP001 4 hàng" panose="020B0603050302020204" pitchFamily="34" charset="0"/>
              </a:rPr>
              <a:t> …)</a:t>
            </a:r>
          </a:p>
        </p:txBody>
      </p:sp>
    </p:spTree>
    <p:extLst>
      <p:ext uri="{BB962C8B-B14F-4D97-AF65-F5344CB8AC3E}">
        <p14:creationId xmlns:p14="http://schemas.microsoft.com/office/powerpoint/2010/main" val="3048410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grpSp>
        <p:nvGrpSpPr>
          <p:cNvPr id="534" name="Google Shape;534;p40"/>
          <p:cNvGrpSpPr/>
          <p:nvPr/>
        </p:nvGrpSpPr>
        <p:grpSpPr>
          <a:xfrm>
            <a:off x="215396" y="203422"/>
            <a:ext cx="2621250" cy="941185"/>
            <a:chOff x="63500" y="1429216"/>
            <a:chExt cx="1970813" cy="705889"/>
          </a:xfrm>
        </p:grpSpPr>
        <p:sp>
          <p:nvSpPr>
            <p:cNvPr id="535" name="Google Shape;535;p40"/>
            <p:cNvSpPr/>
            <p:nvPr/>
          </p:nvSpPr>
          <p:spPr>
            <a:xfrm>
              <a:off x="384358" y="1429216"/>
              <a:ext cx="1649955" cy="705889"/>
            </a:xfrm>
            <a:prstGeom prst="roundRect">
              <a:avLst>
                <a:gd name="adj" fmla="val 16667"/>
              </a:avLst>
            </a:prstGeom>
            <a:solidFill>
              <a:srgbClr val="61DC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a:solidFill>
                    <a:schemeClr val="lt1"/>
                  </a:solidFill>
                  <a:latin typeface="Arial Rounded"/>
                  <a:ea typeface="Arial Rounded"/>
                  <a:cs typeface="Arial Rounded"/>
                  <a:sym typeface="Arial Rounded"/>
                </a:rPr>
                <a:t>Nói</a:t>
              </a:r>
              <a:endParaRPr sz="4800" b="0" i="0" u="none" strike="noStrike" cap="none">
                <a:solidFill>
                  <a:schemeClr val="lt1"/>
                </a:solidFill>
                <a:latin typeface="Arial Rounded"/>
                <a:ea typeface="Arial Rounded"/>
                <a:cs typeface="Arial Rounded"/>
                <a:sym typeface="Arial Rounded"/>
              </a:endParaRPr>
            </a:p>
          </p:txBody>
        </p:sp>
        <p:sp>
          <p:nvSpPr>
            <p:cNvPr id="536" name="Google Shape;536;p40"/>
            <p:cNvSpPr/>
            <p:nvPr/>
          </p:nvSpPr>
          <p:spPr>
            <a:xfrm>
              <a:off x="63500" y="1458734"/>
              <a:ext cx="641717" cy="641717"/>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chemeClr val="dk1"/>
                  </a:solidFill>
                  <a:latin typeface="Arial Rounded"/>
                  <a:ea typeface="Arial Rounded"/>
                  <a:cs typeface="Arial Rounded"/>
                  <a:sym typeface="Arial Rounded"/>
                </a:rPr>
                <a:t>7</a:t>
              </a:r>
              <a:endParaRPr sz="4800" b="1" i="0" u="none" strike="noStrike" cap="none">
                <a:solidFill>
                  <a:schemeClr val="dk1"/>
                </a:solidFill>
                <a:latin typeface="Arial Rounded"/>
                <a:ea typeface="Arial Rounded"/>
                <a:cs typeface="Arial Rounded"/>
                <a:sym typeface="Arial Rounded"/>
              </a:endParaRPr>
            </a:p>
          </p:txBody>
        </p:sp>
      </p:grpSp>
      <p:sp>
        <p:nvSpPr>
          <p:cNvPr id="537" name="Google Shape;537;p40"/>
          <p:cNvSpPr txBox="1"/>
          <p:nvPr/>
        </p:nvSpPr>
        <p:spPr>
          <a:xfrm>
            <a:off x="3715209" y="914400"/>
            <a:ext cx="4731421"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6000"/>
              <a:buFont typeface="Arial Rounded"/>
              <a:buNone/>
            </a:pPr>
            <a:r>
              <a:rPr lang="en-US" sz="6000" b="0" i="0" u="none" strike="noStrike" cap="none">
                <a:solidFill>
                  <a:schemeClr val="dk1"/>
                </a:solidFill>
                <a:latin typeface="Arial Rounded"/>
                <a:ea typeface="Arial Rounded"/>
                <a:cs typeface="Arial Rounded"/>
                <a:sym typeface="Arial Rounded"/>
              </a:rPr>
              <a:t>Say mê</a:t>
            </a:r>
            <a:endParaRPr sz="6000" b="0" i="0" u="none" strike="noStrike" cap="none">
              <a:solidFill>
                <a:schemeClr val="dk1"/>
              </a:solidFill>
              <a:latin typeface="Arial Rounded"/>
              <a:ea typeface="Arial Rounded"/>
              <a:cs typeface="Arial Rounded"/>
              <a:sym typeface="Arial Rounded"/>
            </a:endParaRPr>
          </a:p>
        </p:txBody>
      </p:sp>
      <p:pic>
        <p:nvPicPr>
          <p:cNvPr id="538" name="Google Shape;538;p40"/>
          <p:cNvPicPr preferRelativeResize="0"/>
          <p:nvPr/>
        </p:nvPicPr>
        <p:blipFill rotWithShape="1">
          <a:blip r:embed="rId3">
            <a:alphaModFix/>
          </a:blip>
          <a:srcRect l="5266" t="57566" r="3555"/>
          <a:stretch/>
        </p:blipFill>
        <p:spPr>
          <a:xfrm>
            <a:off x="2728120" y="1828800"/>
            <a:ext cx="7156110" cy="478057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347C27-8358-4983-99D1-E5E350243747}"/>
              </a:ext>
            </a:extLst>
          </p:cNvPr>
          <p:cNvSpPr/>
          <p:nvPr/>
        </p:nvSpPr>
        <p:spPr>
          <a:xfrm>
            <a:off x="3443734" y="1471044"/>
            <a:ext cx="4754828" cy="1569660"/>
          </a:xfrm>
          <a:prstGeom prst="rect">
            <a:avLst/>
          </a:prstGeom>
          <a:noFill/>
        </p:spPr>
        <p:txBody>
          <a:bodyPr wrap="none" lIns="91440" tIns="45720" rIns="91440" bIns="45720">
            <a:spAutoFit/>
          </a:bodyPr>
          <a:lstStyle/>
          <a:p>
            <a:pPr algn="ctr"/>
            <a:r>
              <a:rPr lang="en-US" sz="9600" b="0" cap="none" spc="0" dirty="0" err="1">
                <a:ln w="0"/>
                <a:solidFill>
                  <a:schemeClr val="tx1"/>
                </a:solidFill>
                <a:effectLst>
                  <a:outerShdw blurRad="38100" dist="19050" dir="2700000" algn="tl" rotWithShape="0">
                    <a:schemeClr val="dk1">
                      <a:alpha val="40000"/>
                    </a:schemeClr>
                  </a:outerShdw>
                </a:effectLst>
              </a:rPr>
              <a:t>Trò</a:t>
            </a:r>
            <a:r>
              <a:rPr lang="en-US" sz="9600" b="0" cap="none" spc="0" dirty="0">
                <a:ln w="0"/>
                <a:solidFill>
                  <a:schemeClr val="tx1"/>
                </a:solidFill>
                <a:effectLst>
                  <a:outerShdw blurRad="38100" dist="19050" dir="2700000" algn="tl" rotWithShape="0">
                    <a:schemeClr val="dk1">
                      <a:alpha val="40000"/>
                    </a:schemeClr>
                  </a:outerShdw>
                </a:effectLst>
              </a:rPr>
              <a:t> </a:t>
            </a:r>
            <a:r>
              <a:rPr lang="en-US" sz="9600" b="0" cap="none" spc="0" dirty="0" err="1">
                <a:ln w="0"/>
                <a:solidFill>
                  <a:schemeClr val="tx1"/>
                </a:solidFill>
                <a:effectLst>
                  <a:outerShdw blurRad="38100" dist="19050" dir="2700000" algn="tl" rotWithShape="0">
                    <a:schemeClr val="dk1">
                      <a:alpha val="40000"/>
                    </a:schemeClr>
                  </a:outerShdw>
                </a:effectLst>
              </a:rPr>
              <a:t>chơi</a:t>
            </a:r>
            <a:endParaRPr lang="en-US" sz="96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631402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4">
            <a:hlinkClick r:id="rId3" action="ppaction://hlinksldjump"/>
          </p:cNvPr>
          <p:cNvPicPr preferRelativeResize="0"/>
          <p:nvPr/>
        </p:nvPicPr>
        <p:blipFill rotWithShape="1">
          <a:blip r:embed="rId4">
            <a:alphaModFix/>
          </a:blip>
          <a:srcRect/>
          <a:stretch/>
        </p:blipFill>
        <p:spPr>
          <a:xfrm>
            <a:off x="11162608" y="5847382"/>
            <a:ext cx="999230" cy="1008512"/>
          </a:xfrm>
          <a:prstGeom prst="rect">
            <a:avLst/>
          </a:prstGeom>
          <a:noFill/>
          <a:ln>
            <a:noFill/>
          </a:ln>
        </p:spPr>
      </p:pic>
      <p:sp>
        <p:nvSpPr>
          <p:cNvPr id="120" name="Google Shape;120;p4"/>
          <p:cNvSpPr txBox="1"/>
          <p:nvPr/>
        </p:nvSpPr>
        <p:spPr>
          <a:xfrm>
            <a:off x="289719" y="2590800"/>
            <a:ext cx="11731296" cy="739774"/>
          </a:xfrm>
          <a:prstGeom prst="rect">
            <a:avLst/>
          </a:prstGeom>
          <a:noFill/>
          <a:ln>
            <a:noFill/>
          </a:ln>
        </p:spPr>
        <p:txBody>
          <a:bodyPr spcFirstLastPara="1" wrap="square" lIns="91275" tIns="45625" rIns="91275" bIns="45625" anchor="ctr" anchorCtr="0">
            <a:noAutofit/>
          </a:bodyPr>
          <a:lstStyle/>
          <a:p>
            <a:pPr marL="0" marR="0" lvl="0" indent="0" rtl="0">
              <a:lnSpc>
                <a:spcPct val="150000"/>
              </a:lnSpc>
              <a:spcBef>
                <a:spcPts val="0"/>
              </a:spcBef>
              <a:spcAft>
                <a:spcPts val="0"/>
              </a:spcAft>
              <a:buClr>
                <a:srgbClr val="0070C0"/>
              </a:buClr>
              <a:buSzPts val="9600"/>
              <a:buFont typeface="Arial Rounded"/>
              <a:buNone/>
            </a:pPr>
            <a:r>
              <a:rPr lang="en-US" sz="6600" b="0" i="0" u="none" strike="noStrike" cap="none"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Rounded"/>
              </a:rPr>
              <a:t>Em</a:t>
            </a:r>
            <a:r>
              <a:rPr lang="en-US" sz="6600" b="0" i="0" u="none" strike="noStrike" cap="none"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Rounded"/>
              </a:rPr>
              <a:t> </a:t>
            </a:r>
            <a:r>
              <a:rPr lang="en-US" sz="6600" b="0" i="0" u="none" strike="noStrike" cap="none"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Rounded"/>
              </a:rPr>
              <a:t>hãy</a:t>
            </a:r>
            <a:r>
              <a:rPr lang="en-US" sz="6600" b="0" i="0" u="none" strike="noStrike" cap="none"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Rounded"/>
              </a:rPr>
              <a:t> </a:t>
            </a:r>
            <a:r>
              <a:rPr lang="en-US" sz="6600" b="0" i="0" u="none" strike="noStrike" cap="none"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Rounded"/>
              </a:rPr>
              <a:t>đọc</a:t>
            </a:r>
            <a:r>
              <a:rPr lang="en-US" sz="6600" b="0" i="0" u="none" strike="noStrike" cap="none"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Rounded"/>
              </a:rPr>
              <a:t> </a:t>
            </a:r>
            <a:r>
              <a:rPr lang="en-US" sz="6600" b="0" i="0" u="none" strike="noStrike" cap="none"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Rounded"/>
              </a:rPr>
              <a:t>câu</a:t>
            </a:r>
            <a:r>
              <a:rPr lang="en-US" sz="6600" b="0" i="0" u="none" strike="noStrike" cap="none"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Rounded"/>
              </a:rPr>
              <a:t> </a:t>
            </a:r>
            <a:r>
              <a:rPr lang="en-US" sz="6600" b="0" i="0" u="none" strike="noStrike" cap="none"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Rounded"/>
              </a:rPr>
              <a:t>sau</a:t>
            </a:r>
            <a:r>
              <a:rPr lang="en-US" sz="6600" b="0" i="0" u="none" strike="noStrike" cap="none"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Rounded"/>
              </a:rPr>
              <a:t>:</a:t>
            </a:r>
          </a:p>
          <a:p>
            <a:pPr marL="0" marR="0" lvl="0" indent="0" rtl="0">
              <a:lnSpc>
                <a:spcPct val="150000"/>
              </a:lnSpc>
              <a:spcBef>
                <a:spcPts val="0"/>
              </a:spcBef>
              <a:spcAft>
                <a:spcPts val="0"/>
              </a:spcAft>
              <a:buClr>
                <a:srgbClr val="0070C0"/>
              </a:buClr>
              <a:buSzPts val="9600"/>
              <a:buFont typeface="Arial Rounded"/>
              <a:buNone/>
            </a:pPr>
            <a:r>
              <a:rPr lang="en-US" sz="66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Rounded"/>
              </a:rPr>
              <a:t>Mùa</a:t>
            </a:r>
            <a:r>
              <a:rPr lang="en-US" sz="6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Rounded"/>
              </a:rPr>
              <a:t> </a:t>
            </a:r>
            <a:r>
              <a:rPr lang="en-US" sz="66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Rounded"/>
              </a:rPr>
              <a:t>thu</a:t>
            </a:r>
            <a:r>
              <a:rPr lang="en-US" sz="6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Rounded"/>
              </a:rPr>
              <a:t> </a:t>
            </a:r>
            <a:r>
              <a:rPr lang="en-US" sz="66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Rounded"/>
              </a:rPr>
              <a:t>cúc</a:t>
            </a:r>
            <a:r>
              <a:rPr lang="en-US" sz="6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Rounded"/>
              </a:rPr>
              <a:t> </a:t>
            </a:r>
            <a:r>
              <a:rPr lang="en-US" sz="66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Rounded"/>
              </a:rPr>
              <a:t>nở</a:t>
            </a:r>
            <a:r>
              <a:rPr lang="en-US" sz="6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Rounded"/>
              </a:rPr>
              <a:t> </a:t>
            </a:r>
            <a:r>
              <a:rPr lang="en-US" sz="66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Rounded"/>
              </a:rPr>
              <a:t>rực</a:t>
            </a:r>
            <a:r>
              <a:rPr lang="en-US" sz="6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Rounded"/>
              </a:rPr>
              <a:t> </a:t>
            </a:r>
            <a:r>
              <a:rPr lang="en-US" sz="66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Rounded"/>
              </a:rPr>
              <a:t>rỡ</a:t>
            </a:r>
            <a:r>
              <a:rPr lang="en-US" sz="6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Rounded"/>
              </a:rPr>
              <a:t> </a:t>
            </a:r>
            <a:r>
              <a:rPr lang="en-US" sz="66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Rounded"/>
              </a:rPr>
              <a:t>cả</a:t>
            </a:r>
            <a:r>
              <a:rPr lang="en-US" sz="6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Rounded"/>
              </a:rPr>
              <a:t> con </a:t>
            </a:r>
            <a:r>
              <a:rPr lang="en-US" sz="66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Rounded"/>
              </a:rPr>
              <a:t>phố</a:t>
            </a:r>
            <a:r>
              <a:rPr lang="en-US" sz="6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Rounded"/>
              </a:rPr>
              <a:t>.</a:t>
            </a:r>
            <a:endParaRPr sz="9600" b="0" u="none" strike="noStrike" cap="none" dirty="0">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Rounded"/>
            </a:endParaRPr>
          </a:p>
        </p:txBody>
      </p:sp>
    </p:spTree>
    <p:extLst>
      <p:ext uri="{BB962C8B-B14F-4D97-AF65-F5344CB8AC3E}">
        <p14:creationId xmlns:p14="http://schemas.microsoft.com/office/powerpoint/2010/main" val="415506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5">
            <a:hlinkClick r:id="rId3" action="ppaction://hlinksldjump"/>
          </p:cNvPr>
          <p:cNvPicPr preferRelativeResize="0"/>
          <p:nvPr/>
        </p:nvPicPr>
        <p:blipFill rotWithShape="1">
          <a:blip r:embed="rId4">
            <a:alphaModFix/>
          </a:blip>
          <a:srcRect/>
          <a:stretch/>
        </p:blipFill>
        <p:spPr>
          <a:xfrm>
            <a:off x="11162608" y="5847382"/>
            <a:ext cx="999230" cy="1008512"/>
          </a:xfrm>
          <a:prstGeom prst="rect">
            <a:avLst/>
          </a:prstGeom>
          <a:noFill/>
          <a:ln>
            <a:noFill/>
          </a:ln>
        </p:spPr>
      </p:pic>
      <p:pic>
        <p:nvPicPr>
          <p:cNvPr id="126" name="Google Shape;126;p5"/>
          <p:cNvPicPr preferRelativeResize="0"/>
          <p:nvPr/>
        </p:nvPicPr>
        <p:blipFill rotWithShape="1">
          <a:blip r:embed="rId5">
            <a:alphaModFix/>
          </a:blip>
          <a:srcRect/>
          <a:stretch/>
        </p:blipFill>
        <p:spPr>
          <a:xfrm>
            <a:off x="3160917" y="-237950"/>
            <a:ext cx="6085332" cy="6085332"/>
          </a:xfrm>
          <a:prstGeom prst="rect">
            <a:avLst/>
          </a:prstGeom>
          <a:noFill/>
          <a:ln>
            <a:noFill/>
          </a:ln>
        </p:spPr>
      </p:pic>
      <p:sp>
        <p:nvSpPr>
          <p:cNvPr id="4" name="Google Shape;114;p3">
            <a:extLst>
              <a:ext uri="{FF2B5EF4-FFF2-40B4-BE49-F238E27FC236}">
                <a16:creationId xmlns:a16="http://schemas.microsoft.com/office/drawing/2014/main" id="{F5DF2D31-01C2-4CB2-ADDA-CADCA9F48AB9}"/>
              </a:ext>
            </a:extLst>
          </p:cNvPr>
          <p:cNvSpPr txBox="1"/>
          <p:nvPr/>
        </p:nvSpPr>
        <p:spPr>
          <a:xfrm>
            <a:off x="3498165" y="5611864"/>
            <a:ext cx="5165508" cy="739774"/>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19AD"/>
              </a:buClr>
              <a:buSzPts val="8800"/>
              <a:buFont typeface="Arial Rounded"/>
              <a:buNone/>
            </a:pPr>
            <a:r>
              <a:rPr lang="en-US" sz="8800" dirty="0" err="1">
                <a:solidFill>
                  <a:srgbClr val="FF19AD"/>
                </a:solidFill>
                <a:latin typeface="Arial-SGK-TV" pitchFamily="2" charset="0"/>
                <a:ea typeface="Arial Rounded"/>
                <a:cs typeface="Arial-SGK-TV" pitchFamily="2" charset="0"/>
                <a:sym typeface="Arial Rounded"/>
              </a:rPr>
              <a:t>ngôi</a:t>
            </a:r>
            <a:r>
              <a:rPr lang="en-US" sz="8800" dirty="0">
                <a:solidFill>
                  <a:srgbClr val="FF19AD"/>
                </a:solidFill>
                <a:latin typeface="Arial-SGK-TV" pitchFamily="2" charset="0"/>
                <a:ea typeface="Arial Rounded"/>
                <a:cs typeface="Arial-SGK-TV" pitchFamily="2" charset="0"/>
                <a:sym typeface="Arial Rounded"/>
              </a:rPr>
              <a:t> </a:t>
            </a:r>
            <a:r>
              <a:rPr lang="en-US" sz="8800" dirty="0" err="1">
                <a:solidFill>
                  <a:srgbClr val="FF19AD"/>
                </a:solidFill>
                <a:latin typeface="Arial-SGK-TV" pitchFamily="2" charset="0"/>
                <a:ea typeface="Arial Rounded"/>
                <a:cs typeface="Arial-SGK-TV" pitchFamily="2" charset="0"/>
                <a:sym typeface="Arial Rounded"/>
              </a:rPr>
              <a:t>sao</a:t>
            </a:r>
            <a:endParaRPr sz="8800" b="0" i="0" u="none" strike="noStrike" cap="none" dirty="0">
              <a:solidFill>
                <a:srgbClr val="FF19AD"/>
              </a:solidFill>
              <a:latin typeface="Arial-SGK-TV" pitchFamily="2" charset="0"/>
              <a:ea typeface="Arial Rounded"/>
              <a:cs typeface="Arial-SGK-TV" pitchFamily="2" charset="0"/>
              <a:sym typeface="Arial Rounded"/>
            </a:endParaRPr>
          </a:p>
        </p:txBody>
      </p:sp>
    </p:spTree>
    <p:extLst>
      <p:ext uri="{BB962C8B-B14F-4D97-AF65-F5344CB8AC3E}">
        <p14:creationId xmlns:p14="http://schemas.microsoft.com/office/powerpoint/2010/main" val="13518132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6"/>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nextCondLst>
                <p:cond evt="onClick" delay="0">
                  <p:tgtEl>
                    <p:spTgt spid="126"/>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6">
            <a:hlinkClick r:id="rId3" action="ppaction://hlinksldjump"/>
          </p:cNvPr>
          <p:cNvPicPr preferRelativeResize="0"/>
          <p:nvPr/>
        </p:nvPicPr>
        <p:blipFill rotWithShape="1">
          <a:blip r:embed="rId4">
            <a:alphaModFix/>
          </a:blip>
          <a:srcRect/>
          <a:stretch/>
        </p:blipFill>
        <p:spPr>
          <a:xfrm>
            <a:off x="11162608" y="5847382"/>
            <a:ext cx="999230" cy="1008512"/>
          </a:xfrm>
          <a:prstGeom prst="rect">
            <a:avLst/>
          </a:prstGeom>
          <a:noFill/>
          <a:ln>
            <a:noFill/>
          </a:ln>
        </p:spPr>
      </p:pic>
      <p:sp>
        <p:nvSpPr>
          <p:cNvPr id="132" name="Google Shape;132;p6"/>
          <p:cNvSpPr/>
          <p:nvPr/>
        </p:nvSpPr>
        <p:spPr>
          <a:xfrm>
            <a:off x="575469" y="685800"/>
            <a:ext cx="10972800" cy="5439918"/>
          </a:xfrm>
          <a:prstGeom prst="roundRect">
            <a:avLst>
              <a:gd name="adj" fmla="val 16667"/>
            </a:avLst>
          </a:prstGeom>
          <a:solidFill>
            <a:srgbClr val="006F96"/>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5400"/>
              <a:buFont typeface="Arial"/>
              <a:buNone/>
            </a:pPr>
            <a:r>
              <a:rPr lang="en-US" sz="5400" b="0" i="0" u="none" strike="noStrike" cap="none" dirty="0">
                <a:solidFill>
                  <a:schemeClr val="lt1"/>
                </a:solidFill>
                <a:latin typeface="Arial Rounded"/>
                <a:ea typeface="Arial Rounded"/>
                <a:cs typeface="Arial Rounded"/>
                <a:sym typeface="Arial Rounded"/>
              </a:rPr>
              <a:t>	</a:t>
            </a:r>
            <a:r>
              <a:rPr lang="en-US" sz="5400" b="0" i="0" u="none" strike="noStrike" cap="none" dirty="0" err="1">
                <a:solidFill>
                  <a:schemeClr val="lt1"/>
                </a:solidFill>
                <a:latin typeface="Arial-SGK-TV" pitchFamily="2" charset="0"/>
                <a:ea typeface="Arial Rounded"/>
                <a:cs typeface="Arial-SGK-TV" pitchFamily="2" charset="0"/>
                <a:sym typeface="Arial Rounded"/>
              </a:rPr>
              <a:t>Nếu</a:t>
            </a:r>
            <a:r>
              <a:rPr lang="en-US" sz="5400" b="0" i="0" u="none" strike="noStrike" cap="none" dirty="0">
                <a:solidFill>
                  <a:schemeClr val="lt1"/>
                </a:solidFill>
                <a:latin typeface="Arial-SGK-TV" pitchFamily="2" charset="0"/>
                <a:ea typeface="Arial Rounded"/>
                <a:cs typeface="Arial-SGK-TV" pitchFamily="2" charset="0"/>
                <a:sym typeface="Arial Rounded"/>
              </a:rPr>
              <a:t> </a:t>
            </a:r>
            <a:r>
              <a:rPr lang="en-US" sz="5400" b="0" i="0" u="none" strike="noStrike" cap="none" dirty="0" err="1">
                <a:solidFill>
                  <a:schemeClr val="lt1"/>
                </a:solidFill>
                <a:latin typeface="Arial-SGK-TV" pitchFamily="2" charset="0"/>
                <a:ea typeface="Arial Rounded"/>
                <a:cs typeface="Arial-SGK-TV" pitchFamily="2" charset="0"/>
                <a:sym typeface="Arial Rounded"/>
              </a:rPr>
              <a:t>lên</a:t>
            </a:r>
            <a:r>
              <a:rPr lang="en-US" sz="5400" b="0" i="0" u="none" strike="noStrike" cap="none" dirty="0">
                <a:solidFill>
                  <a:schemeClr val="lt1"/>
                </a:solidFill>
                <a:latin typeface="Arial-SGK-TV" pitchFamily="2" charset="0"/>
                <a:ea typeface="Arial Rounded"/>
                <a:cs typeface="Arial-SGK-TV" pitchFamily="2" charset="0"/>
                <a:sym typeface="Arial Rounded"/>
              </a:rPr>
              <a:t> </a:t>
            </a:r>
            <a:r>
              <a:rPr lang="en-US" sz="5400" b="0" i="0" u="none" strike="noStrike" cap="none" dirty="0" err="1">
                <a:solidFill>
                  <a:schemeClr val="lt1"/>
                </a:solidFill>
                <a:latin typeface="Arial-SGK-TV" pitchFamily="2" charset="0"/>
                <a:ea typeface="Arial Rounded"/>
                <a:cs typeface="Arial-SGK-TV" pitchFamily="2" charset="0"/>
                <a:sym typeface="Arial Rounded"/>
              </a:rPr>
              <a:t>Tây</a:t>
            </a:r>
            <a:r>
              <a:rPr lang="en-US" sz="5400" b="0" i="0" u="none" strike="noStrike" cap="none" dirty="0">
                <a:solidFill>
                  <a:schemeClr val="lt1"/>
                </a:solidFill>
                <a:latin typeface="Arial-SGK-TV" pitchFamily="2" charset="0"/>
                <a:ea typeface="Arial Rounded"/>
                <a:cs typeface="Arial-SGK-TV" pitchFamily="2" charset="0"/>
                <a:sym typeface="Arial Rounded"/>
              </a:rPr>
              <a:t> </a:t>
            </a:r>
            <a:r>
              <a:rPr lang="en-US" sz="5400" b="0" i="0" u="none" strike="noStrike" cap="none" dirty="0" err="1">
                <a:solidFill>
                  <a:schemeClr val="lt1"/>
                </a:solidFill>
                <a:latin typeface="Arial-SGK-TV" pitchFamily="2" charset="0"/>
                <a:ea typeface="Arial Rounded"/>
                <a:cs typeface="Arial-SGK-TV" pitchFamily="2" charset="0"/>
                <a:sym typeface="Arial Rounded"/>
              </a:rPr>
              <a:t>Bắc</a:t>
            </a:r>
            <a:r>
              <a:rPr lang="en-US" sz="5400" b="0" i="0" u="none" strike="noStrike" cap="none" dirty="0">
                <a:solidFill>
                  <a:schemeClr val="lt1"/>
                </a:solidFill>
                <a:latin typeface="Arial-SGK-TV" pitchFamily="2" charset="0"/>
                <a:ea typeface="Arial Rounded"/>
                <a:cs typeface="Arial-SGK-TV" pitchFamily="2" charset="0"/>
                <a:sym typeface="Arial Rounded"/>
              </a:rPr>
              <a:t>, </a:t>
            </a:r>
            <a:r>
              <a:rPr lang="en-US" sz="5400" b="0" i="0" u="none" strike="noStrike" cap="none" dirty="0" err="1">
                <a:solidFill>
                  <a:schemeClr val="lt1"/>
                </a:solidFill>
                <a:latin typeface="Arial-SGK-TV" pitchFamily="2" charset="0"/>
                <a:ea typeface="Arial Rounded"/>
                <a:cs typeface="Arial-SGK-TV" pitchFamily="2" charset="0"/>
                <a:sym typeface="Arial Rounded"/>
              </a:rPr>
              <a:t>bạn</a:t>
            </a:r>
            <a:r>
              <a:rPr lang="en-US" sz="5400" b="0" i="0" u="none" strike="noStrike" cap="none" dirty="0">
                <a:solidFill>
                  <a:schemeClr val="lt1"/>
                </a:solidFill>
                <a:latin typeface="Arial-SGK-TV" pitchFamily="2" charset="0"/>
                <a:ea typeface="Arial Rounded"/>
                <a:cs typeface="Arial-SGK-TV" pitchFamily="2" charset="0"/>
                <a:sym typeface="Arial Rounded"/>
              </a:rPr>
              <a:t> </a:t>
            </a:r>
            <a:r>
              <a:rPr lang="en-US" sz="5400" b="0" i="0" u="none" strike="noStrike" cap="none" dirty="0" err="1">
                <a:solidFill>
                  <a:schemeClr val="lt1"/>
                </a:solidFill>
                <a:latin typeface="Arial-SGK-TV" pitchFamily="2" charset="0"/>
                <a:ea typeface="Arial Rounded"/>
                <a:cs typeface="Arial-SGK-TV" pitchFamily="2" charset="0"/>
                <a:sym typeface="Arial Rounded"/>
              </a:rPr>
              <a:t>hãy</a:t>
            </a:r>
            <a:r>
              <a:rPr lang="en-US" sz="5400" b="0" i="0" u="none" strike="noStrike" cap="none" dirty="0">
                <a:solidFill>
                  <a:schemeClr val="lt1"/>
                </a:solidFill>
                <a:latin typeface="Arial-SGK-TV" pitchFamily="2" charset="0"/>
                <a:ea typeface="Arial Rounded"/>
                <a:cs typeface="Arial-SGK-TV" pitchFamily="2" charset="0"/>
                <a:sym typeface="Arial Rounded"/>
              </a:rPr>
              <a:t> </a:t>
            </a:r>
            <a:r>
              <a:rPr lang="en-US" sz="5400" b="0" i="0" u="none" strike="noStrike" cap="none" dirty="0" err="1">
                <a:solidFill>
                  <a:schemeClr val="lt1"/>
                </a:solidFill>
                <a:latin typeface="Arial-SGK-TV" pitchFamily="2" charset="0"/>
                <a:ea typeface="Arial Rounded"/>
                <a:cs typeface="Arial-SGK-TV" pitchFamily="2" charset="0"/>
                <a:sym typeface="Arial Rounded"/>
              </a:rPr>
              <a:t>đến</a:t>
            </a:r>
            <a:r>
              <a:rPr lang="en-US" sz="5400" b="0" i="0" u="none" strike="noStrike" cap="none" dirty="0">
                <a:solidFill>
                  <a:schemeClr val="lt1"/>
                </a:solidFill>
                <a:latin typeface="Arial-SGK-TV" pitchFamily="2" charset="0"/>
                <a:ea typeface="Arial Rounded"/>
                <a:cs typeface="Arial-SGK-TV" pitchFamily="2" charset="0"/>
                <a:sym typeface="Arial Rounded"/>
              </a:rPr>
              <a:t> Sa Pa. </a:t>
            </a:r>
            <a:r>
              <a:rPr lang="en-US" sz="5400" b="0" i="0" u="none" strike="noStrike" cap="none" dirty="0" err="1">
                <a:solidFill>
                  <a:schemeClr val="lt1"/>
                </a:solidFill>
                <a:latin typeface="Arial-SGK-TV" pitchFamily="2" charset="0"/>
                <a:ea typeface="Arial Rounded"/>
                <a:cs typeface="Arial-SGK-TV" pitchFamily="2" charset="0"/>
                <a:sym typeface="Arial Rounded"/>
              </a:rPr>
              <a:t>Vào</a:t>
            </a:r>
            <a:r>
              <a:rPr lang="en-US" sz="5400" b="0" i="0" u="none" strike="noStrike" cap="none" dirty="0">
                <a:solidFill>
                  <a:schemeClr val="lt1"/>
                </a:solidFill>
                <a:latin typeface="Arial-SGK-TV" pitchFamily="2" charset="0"/>
                <a:ea typeface="Arial Rounded"/>
                <a:cs typeface="Arial-SGK-TV" pitchFamily="2" charset="0"/>
                <a:sym typeface="Arial Rounded"/>
              </a:rPr>
              <a:t> </a:t>
            </a:r>
            <a:r>
              <a:rPr lang="en-US" sz="5400" b="0" i="0" u="none" strike="noStrike" cap="none" dirty="0" err="1">
                <a:solidFill>
                  <a:schemeClr val="lt1"/>
                </a:solidFill>
                <a:latin typeface="Arial-SGK-TV" pitchFamily="2" charset="0"/>
                <a:ea typeface="Arial Rounded"/>
                <a:cs typeface="Arial-SGK-TV" pitchFamily="2" charset="0"/>
                <a:sym typeface="Arial Rounded"/>
              </a:rPr>
              <a:t>mùa</a:t>
            </a:r>
            <a:r>
              <a:rPr lang="en-US" sz="5400" b="0" i="0" u="none" strike="noStrike" cap="none" dirty="0">
                <a:solidFill>
                  <a:schemeClr val="lt1"/>
                </a:solidFill>
                <a:latin typeface="Arial-SGK-TV" pitchFamily="2" charset="0"/>
                <a:ea typeface="Arial Rounded"/>
                <a:cs typeface="Arial-SGK-TV" pitchFamily="2" charset="0"/>
                <a:sym typeface="Arial Rounded"/>
              </a:rPr>
              <a:t> </a:t>
            </a:r>
            <a:r>
              <a:rPr lang="en-US" sz="5400" b="0" i="0" u="none" strike="noStrike" cap="none" dirty="0" err="1">
                <a:solidFill>
                  <a:schemeClr val="lt1"/>
                </a:solidFill>
                <a:latin typeface="Arial-SGK-TV" pitchFamily="2" charset="0"/>
                <a:ea typeface="Arial Rounded"/>
                <a:cs typeface="Arial-SGK-TV" pitchFamily="2" charset="0"/>
                <a:sym typeface="Arial Rounded"/>
              </a:rPr>
              <a:t>hè</a:t>
            </a:r>
            <a:r>
              <a:rPr lang="en-US" sz="5400" b="0" i="0" u="none" strike="noStrike" cap="none" dirty="0">
                <a:solidFill>
                  <a:schemeClr val="lt1"/>
                </a:solidFill>
                <a:latin typeface="Arial-SGK-TV" pitchFamily="2" charset="0"/>
                <a:ea typeface="Arial Rounded"/>
                <a:cs typeface="Arial-SGK-TV" pitchFamily="2" charset="0"/>
                <a:sym typeface="Arial Rounded"/>
              </a:rPr>
              <a:t>, </a:t>
            </a:r>
            <a:r>
              <a:rPr lang="en-US" sz="5400" b="0" i="0" u="none" strike="noStrike" cap="none" dirty="0" err="1">
                <a:solidFill>
                  <a:schemeClr val="lt1"/>
                </a:solidFill>
                <a:latin typeface="Arial-SGK-TV" pitchFamily="2" charset="0"/>
                <a:ea typeface="Arial Rounded"/>
                <a:cs typeface="Arial-SGK-TV" pitchFamily="2" charset="0"/>
                <a:sym typeface="Arial Rounded"/>
              </a:rPr>
              <a:t>mỗi</a:t>
            </a:r>
            <a:r>
              <a:rPr lang="en-US" sz="5400" b="0" i="0" u="none" strike="noStrike" cap="none" dirty="0">
                <a:solidFill>
                  <a:schemeClr val="lt1"/>
                </a:solidFill>
                <a:latin typeface="Arial-SGK-TV" pitchFamily="2" charset="0"/>
                <a:ea typeface="Arial Rounded"/>
                <a:cs typeface="Arial-SGK-TV" pitchFamily="2" charset="0"/>
                <a:sym typeface="Arial Rounded"/>
              </a:rPr>
              <a:t> </a:t>
            </a:r>
            <a:r>
              <a:rPr lang="en-US" sz="5400" b="0" i="0" u="none" strike="noStrike" cap="none" dirty="0" err="1">
                <a:solidFill>
                  <a:schemeClr val="lt1"/>
                </a:solidFill>
                <a:latin typeface="Arial-SGK-TV" pitchFamily="2" charset="0"/>
                <a:ea typeface="Arial Rounded"/>
                <a:cs typeface="Arial-SGK-TV" pitchFamily="2" charset="0"/>
                <a:sym typeface="Arial Rounded"/>
              </a:rPr>
              <a:t>ngày</a:t>
            </a:r>
            <a:r>
              <a:rPr lang="en-US" sz="5400" b="0" i="0" u="none" strike="noStrike" cap="none" dirty="0">
                <a:solidFill>
                  <a:schemeClr val="lt1"/>
                </a:solidFill>
                <a:latin typeface="Arial-SGK-TV" pitchFamily="2" charset="0"/>
                <a:ea typeface="Arial Rounded"/>
                <a:cs typeface="Arial-SGK-TV" pitchFamily="2" charset="0"/>
                <a:sym typeface="Arial Rounded"/>
              </a:rPr>
              <a:t> ở </a:t>
            </a:r>
            <a:r>
              <a:rPr lang="en-US" sz="5400" b="0" i="0" u="none" strike="noStrike" cap="none" dirty="0" err="1">
                <a:solidFill>
                  <a:schemeClr val="lt1"/>
                </a:solidFill>
                <a:latin typeface="Arial-SGK-TV" pitchFamily="2" charset="0"/>
                <a:ea typeface="Arial Rounded"/>
                <a:cs typeface="Arial-SGK-TV" pitchFamily="2" charset="0"/>
                <a:sym typeface="Arial Rounded"/>
              </a:rPr>
              <a:t>đây</a:t>
            </a:r>
            <a:r>
              <a:rPr lang="en-US" sz="5400" b="0" i="0" u="none" strike="noStrike" cap="none" dirty="0">
                <a:solidFill>
                  <a:schemeClr val="lt1"/>
                </a:solidFill>
                <a:latin typeface="Arial-SGK-TV" pitchFamily="2" charset="0"/>
                <a:ea typeface="Arial Rounded"/>
                <a:cs typeface="Arial-SGK-TV" pitchFamily="2" charset="0"/>
                <a:sym typeface="Arial Rounded"/>
              </a:rPr>
              <a:t> </a:t>
            </a:r>
            <a:r>
              <a:rPr lang="en-US" sz="5400" b="0" i="0" u="none" strike="noStrike" cap="none" dirty="0" err="1">
                <a:solidFill>
                  <a:schemeClr val="lt1"/>
                </a:solidFill>
                <a:latin typeface="Arial-SGK-TV" pitchFamily="2" charset="0"/>
                <a:ea typeface="Arial Rounded"/>
                <a:cs typeface="Arial-SGK-TV" pitchFamily="2" charset="0"/>
                <a:sym typeface="Arial Rounded"/>
              </a:rPr>
              <a:t>như</a:t>
            </a:r>
            <a:r>
              <a:rPr lang="en-US" sz="5400" b="0" i="0" u="none" strike="noStrike" cap="none" dirty="0">
                <a:solidFill>
                  <a:schemeClr val="lt1"/>
                </a:solidFill>
                <a:latin typeface="Arial-SGK-TV" pitchFamily="2" charset="0"/>
                <a:ea typeface="Arial Rounded"/>
                <a:cs typeface="Arial-SGK-TV" pitchFamily="2" charset="0"/>
                <a:sym typeface="Arial Rounded"/>
              </a:rPr>
              <a:t> </a:t>
            </a:r>
            <a:r>
              <a:rPr lang="en-US" sz="5400" b="0" i="0" u="none" strike="noStrike" cap="none" dirty="0" err="1">
                <a:solidFill>
                  <a:schemeClr val="lt1"/>
                </a:solidFill>
                <a:latin typeface="Arial-SGK-TV" pitchFamily="2" charset="0"/>
                <a:ea typeface="Arial Rounded"/>
                <a:cs typeface="Arial-SGK-TV" pitchFamily="2" charset="0"/>
                <a:sym typeface="Arial Rounded"/>
              </a:rPr>
              <a:t>có</a:t>
            </a:r>
            <a:r>
              <a:rPr lang="en-US" sz="5400" b="0" i="0" u="none" strike="noStrike" cap="none" dirty="0">
                <a:solidFill>
                  <a:schemeClr val="lt1"/>
                </a:solidFill>
                <a:latin typeface="Arial-SGK-TV" pitchFamily="2" charset="0"/>
                <a:ea typeface="Arial Rounded"/>
                <a:cs typeface="Arial-SGK-TV" pitchFamily="2" charset="0"/>
                <a:sym typeface="Arial Rounded"/>
              </a:rPr>
              <a:t> </a:t>
            </a:r>
            <a:r>
              <a:rPr lang="en-US" sz="5400" b="0" i="0" u="none" strike="noStrike" cap="none" dirty="0" err="1">
                <a:solidFill>
                  <a:schemeClr val="lt1"/>
                </a:solidFill>
                <a:latin typeface="Arial-SGK-TV" pitchFamily="2" charset="0"/>
                <a:ea typeface="Arial Rounded"/>
                <a:cs typeface="Arial-SGK-TV" pitchFamily="2" charset="0"/>
                <a:sym typeface="Arial Rounded"/>
              </a:rPr>
              <a:t>bốn</a:t>
            </a:r>
            <a:r>
              <a:rPr lang="en-US" sz="5400" b="0" i="0" u="none" strike="noStrike" cap="none" dirty="0">
                <a:solidFill>
                  <a:schemeClr val="lt1"/>
                </a:solidFill>
                <a:latin typeface="Arial-SGK-TV" pitchFamily="2" charset="0"/>
                <a:ea typeface="Arial Rounded"/>
                <a:cs typeface="Arial-SGK-TV" pitchFamily="2" charset="0"/>
                <a:sym typeface="Arial Rounded"/>
              </a:rPr>
              <a:t> </a:t>
            </a:r>
            <a:r>
              <a:rPr lang="en-US" sz="5400" b="0" i="0" u="none" strike="noStrike" cap="none" dirty="0" err="1">
                <a:solidFill>
                  <a:schemeClr val="lt1"/>
                </a:solidFill>
                <a:latin typeface="Arial-SGK-TV" pitchFamily="2" charset="0"/>
                <a:ea typeface="Arial Rounded"/>
                <a:cs typeface="Arial-SGK-TV" pitchFamily="2" charset="0"/>
                <a:sym typeface="Arial Rounded"/>
              </a:rPr>
              <a:t>mùa</a:t>
            </a:r>
            <a:r>
              <a:rPr lang="en-US" sz="5400" b="0" i="0" u="none" strike="noStrike" cap="none" dirty="0">
                <a:solidFill>
                  <a:schemeClr val="lt1"/>
                </a:solidFill>
                <a:latin typeface="Arial-SGK-TV" pitchFamily="2" charset="0"/>
                <a:ea typeface="Arial Rounded"/>
                <a:cs typeface="Arial-SGK-TV" pitchFamily="2" charset="0"/>
                <a:sym typeface="Arial Rounded"/>
              </a:rPr>
              <a:t>. Sa Pa </a:t>
            </a:r>
            <a:r>
              <a:rPr lang="en-US" sz="5400" b="0" i="0" u="none" strike="noStrike" cap="none" dirty="0" err="1">
                <a:solidFill>
                  <a:schemeClr val="lt1"/>
                </a:solidFill>
                <a:latin typeface="Arial-SGK-TV" pitchFamily="2" charset="0"/>
                <a:ea typeface="Arial Rounded"/>
                <a:cs typeface="Arial-SGK-TV" pitchFamily="2" charset="0"/>
                <a:sym typeface="Arial Rounded"/>
              </a:rPr>
              <a:t>có</a:t>
            </a:r>
            <a:r>
              <a:rPr lang="en-US" sz="5400" b="0" i="0" u="none" strike="noStrike" cap="none" dirty="0">
                <a:solidFill>
                  <a:schemeClr val="lt1"/>
                </a:solidFill>
                <a:latin typeface="Arial-SGK-TV" pitchFamily="2" charset="0"/>
                <a:ea typeface="Arial Rounded"/>
                <a:cs typeface="Arial-SGK-TV" pitchFamily="2" charset="0"/>
                <a:sym typeface="Arial Rounded"/>
              </a:rPr>
              <a:t> </a:t>
            </a:r>
            <a:r>
              <a:rPr lang="en-US" sz="5400" b="0" i="0" u="none" strike="noStrike" cap="none" dirty="0" err="1">
                <a:solidFill>
                  <a:schemeClr val="lt1"/>
                </a:solidFill>
                <a:latin typeface="Arial-SGK-TV" pitchFamily="2" charset="0"/>
                <a:ea typeface="Arial Rounded"/>
                <a:cs typeface="Arial-SGK-TV" pitchFamily="2" charset="0"/>
                <a:sym typeface="Arial Rounded"/>
              </a:rPr>
              <a:t>Thác</a:t>
            </a:r>
            <a:r>
              <a:rPr lang="en-US" sz="5400" b="0" i="0" u="none" strike="noStrike" cap="none" dirty="0">
                <a:solidFill>
                  <a:schemeClr val="lt1"/>
                </a:solidFill>
                <a:latin typeface="Arial-SGK-TV" pitchFamily="2" charset="0"/>
                <a:ea typeface="Arial Rounded"/>
                <a:cs typeface="Arial-SGK-TV" pitchFamily="2" charset="0"/>
                <a:sym typeface="Arial Rounded"/>
              </a:rPr>
              <a:t> </a:t>
            </a:r>
            <a:r>
              <a:rPr lang="en-US" sz="5400" b="0" i="0" u="none" strike="noStrike" cap="none" dirty="0" err="1">
                <a:solidFill>
                  <a:schemeClr val="lt1"/>
                </a:solidFill>
                <a:latin typeface="Arial-SGK-TV" pitchFamily="2" charset="0"/>
                <a:ea typeface="Arial Rounded"/>
                <a:cs typeface="Arial-SGK-TV" pitchFamily="2" charset="0"/>
                <a:sym typeface="Arial Rounded"/>
              </a:rPr>
              <a:t>Bạc</a:t>
            </a:r>
            <a:r>
              <a:rPr lang="en-US" sz="5400" b="0" i="0" u="none" strike="noStrike" cap="none" dirty="0">
                <a:solidFill>
                  <a:schemeClr val="lt1"/>
                </a:solidFill>
                <a:latin typeface="Arial-SGK-TV" pitchFamily="2" charset="0"/>
                <a:ea typeface="Arial Rounded"/>
                <a:cs typeface="Arial-SGK-TV" pitchFamily="2" charset="0"/>
                <a:sym typeface="Arial Rounded"/>
              </a:rPr>
              <a:t>, </a:t>
            </a:r>
            <a:r>
              <a:rPr lang="en-US" sz="5400" b="0" i="0" u="none" strike="noStrike" cap="none" dirty="0" err="1">
                <a:solidFill>
                  <a:schemeClr val="lt1"/>
                </a:solidFill>
                <a:latin typeface="Arial-SGK-TV" pitchFamily="2" charset="0"/>
                <a:ea typeface="Arial Rounded"/>
                <a:cs typeface="Arial-SGK-TV" pitchFamily="2" charset="0"/>
                <a:sym typeface="Arial Rounded"/>
              </a:rPr>
              <a:t>có</a:t>
            </a:r>
            <a:r>
              <a:rPr lang="en-US" sz="5400" b="0" i="0" u="none" strike="noStrike" cap="none" dirty="0">
                <a:solidFill>
                  <a:schemeClr val="lt1"/>
                </a:solidFill>
                <a:latin typeface="Arial-SGK-TV" pitchFamily="2" charset="0"/>
                <a:ea typeface="Arial Rounded"/>
                <a:cs typeface="Arial-SGK-TV" pitchFamily="2" charset="0"/>
                <a:sym typeface="Arial Rounded"/>
              </a:rPr>
              <a:t> </a:t>
            </a:r>
            <a:r>
              <a:rPr lang="en-US" sz="5400" b="0" i="0" u="none" strike="noStrike" cap="none" dirty="0" err="1">
                <a:solidFill>
                  <a:schemeClr val="lt1"/>
                </a:solidFill>
                <a:latin typeface="Arial-SGK-TV" pitchFamily="2" charset="0"/>
                <a:ea typeface="Arial Rounded"/>
                <a:cs typeface="Arial-SGK-TV" pitchFamily="2" charset="0"/>
                <a:sym typeface="Arial Rounded"/>
              </a:rPr>
              <a:t>Cầu</a:t>
            </a:r>
            <a:r>
              <a:rPr lang="en-US" sz="5400" b="0" i="0" u="none" strike="noStrike" cap="none" dirty="0">
                <a:solidFill>
                  <a:schemeClr val="lt1"/>
                </a:solidFill>
                <a:latin typeface="Arial-SGK-TV" pitchFamily="2" charset="0"/>
                <a:ea typeface="Arial Rounded"/>
                <a:cs typeface="Arial-SGK-TV" pitchFamily="2" charset="0"/>
                <a:sym typeface="Arial Rounded"/>
              </a:rPr>
              <a:t> </a:t>
            </a:r>
            <a:r>
              <a:rPr lang="en-US" sz="5400" b="0" i="0" u="none" strike="noStrike" cap="none" dirty="0" err="1">
                <a:solidFill>
                  <a:schemeClr val="lt1"/>
                </a:solidFill>
                <a:latin typeface="Arial-SGK-TV" pitchFamily="2" charset="0"/>
                <a:ea typeface="Arial Rounded"/>
                <a:cs typeface="Arial-SGK-TV" pitchFamily="2" charset="0"/>
                <a:sym typeface="Arial Rounded"/>
              </a:rPr>
              <a:t>Mây</a:t>
            </a:r>
            <a:r>
              <a:rPr lang="en-US" sz="5400" b="0" i="0" u="none" strike="noStrike" cap="none" dirty="0">
                <a:solidFill>
                  <a:schemeClr val="lt1"/>
                </a:solidFill>
                <a:latin typeface="Arial-SGK-TV" pitchFamily="2" charset="0"/>
                <a:ea typeface="Arial Rounded"/>
                <a:cs typeface="Arial-SGK-TV" pitchFamily="2" charset="0"/>
                <a:sym typeface="Arial Rounded"/>
              </a:rPr>
              <a:t>, </a:t>
            </a:r>
            <a:r>
              <a:rPr lang="en-US" sz="5400" b="0" i="0" u="none" strike="noStrike" cap="none" dirty="0" err="1">
                <a:solidFill>
                  <a:schemeClr val="lt1"/>
                </a:solidFill>
                <a:latin typeface="Arial-SGK-TV" pitchFamily="2" charset="0"/>
                <a:ea typeface="Arial Rounded"/>
                <a:cs typeface="Arial-SGK-TV" pitchFamily="2" charset="0"/>
                <a:sym typeface="Arial Rounded"/>
              </a:rPr>
              <a:t>có</a:t>
            </a:r>
            <a:r>
              <a:rPr lang="en-US" sz="5400" b="0" i="0" u="none" strike="noStrike" cap="none" dirty="0">
                <a:solidFill>
                  <a:schemeClr val="lt1"/>
                </a:solidFill>
                <a:latin typeface="Arial-SGK-TV" pitchFamily="2" charset="0"/>
                <a:ea typeface="Arial Rounded"/>
                <a:cs typeface="Arial-SGK-TV" pitchFamily="2" charset="0"/>
                <a:sym typeface="Arial Rounded"/>
              </a:rPr>
              <a:t> </a:t>
            </a:r>
            <a:r>
              <a:rPr lang="en-US" sz="5400" b="0" i="0" u="none" strike="noStrike" cap="none" dirty="0" err="1">
                <a:solidFill>
                  <a:schemeClr val="lt1"/>
                </a:solidFill>
                <a:latin typeface="Arial-SGK-TV" pitchFamily="2" charset="0"/>
                <a:ea typeface="Arial Rounded"/>
                <a:cs typeface="Arial-SGK-TV" pitchFamily="2" charset="0"/>
                <a:sym typeface="Arial Rounded"/>
              </a:rPr>
              <a:t>các</a:t>
            </a:r>
            <a:r>
              <a:rPr lang="en-US" sz="5400" b="0" i="0" u="none" strike="noStrike" cap="none" dirty="0">
                <a:solidFill>
                  <a:schemeClr val="lt1"/>
                </a:solidFill>
                <a:latin typeface="Arial-SGK-TV" pitchFamily="2" charset="0"/>
                <a:ea typeface="Arial Rounded"/>
                <a:cs typeface="Arial-SGK-TV" pitchFamily="2" charset="0"/>
                <a:sym typeface="Arial Rounded"/>
              </a:rPr>
              <a:t> </a:t>
            </a:r>
            <a:r>
              <a:rPr lang="en-US" sz="5400" b="0" i="0" u="none" strike="noStrike" cap="none" dirty="0" err="1">
                <a:solidFill>
                  <a:schemeClr val="lt1"/>
                </a:solidFill>
                <a:latin typeface="Arial-SGK-TV" pitchFamily="2" charset="0"/>
                <a:ea typeface="Arial Rounded"/>
                <a:cs typeface="Arial-SGK-TV" pitchFamily="2" charset="0"/>
                <a:sym typeface="Arial Rounded"/>
              </a:rPr>
              <a:t>bản</a:t>
            </a:r>
            <a:r>
              <a:rPr lang="en-US" sz="5400" b="0" i="0" u="none" strike="noStrike" cap="none" dirty="0">
                <a:solidFill>
                  <a:schemeClr val="lt1"/>
                </a:solidFill>
                <a:latin typeface="Arial-SGK-TV" pitchFamily="2" charset="0"/>
                <a:ea typeface="Arial Rounded"/>
                <a:cs typeface="Arial-SGK-TV" pitchFamily="2" charset="0"/>
                <a:sym typeface="Arial Rounded"/>
              </a:rPr>
              <a:t> </a:t>
            </a:r>
            <a:r>
              <a:rPr lang="en-US" sz="5400" b="0" i="0" u="none" strike="noStrike" cap="none" dirty="0" err="1">
                <a:solidFill>
                  <a:schemeClr val="lt1"/>
                </a:solidFill>
                <a:latin typeface="Arial-SGK-TV" pitchFamily="2" charset="0"/>
                <a:ea typeface="Arial Rounded"/>
                <a:cs typeface="Arial-SGK-TV" pitchFamily="2" charset="0"/>
                <a:sym typeface="Arial Rounded"/>
              </a:rPr>
              <a:t>Tả</a:t>
            </a:r>
            <a:r>
              <a:rPr lang="en-US" sz="5400" b="0" i="0" u="none" strike="noStrike" cap="none" dirty="0">
                <a:solidFill>
                  <a:schemeClr val="lt1"/>
                </a:solidFill>
                <a:latin typeface="Arial-SGK-TV" pitchFamily="2" charset="0"/>
                <a:ea typeface="Arial Rounded"/>
                <a:cs typeface="Arial-SGK-TV" pitchFamily="2" charset="0"/>
                <a:sym typeface="Arial Rounded"/>
              </a:rPr>
              <a:t> Van, </a:t>
            </a:r>
            <a:r>
              <a:rPr lang="en-US" sz="5400" b="0" i="0" u="none" strike="noStrike" cap="none" dirty="0" err="1">
                <a:solidFill>
                  <a:schemeClr val="lt1"/>
                </a:solidFill>
                <a:latin typeface="Arial-SGK-TV" pitchFamily="2" charset="0"/>
                <a:ea typeface="Arial Rounded"/>
                <a:cs typeface="Arial-SGK-TV" pitchFamily="2" charset="0"/>
                <a:sym typeface="Arial Rounded"/>
              </a:rPr>
              <a:t>Tả</a:t>
            </a:r>
            <a:r>
              <a:rPr lang="en-US" sz="5400" b="0" i="0" u="none" strike="noStrike" cap="none" dirty="0">
                <a:solidFill>
                  <a:schemeClr val="lt1"/>
                </a:solidFill>
                <a:latin typeface="Arial-SGK-TV" pitchFamily="2" charset="0"/>
                <a:ea typeface="Arial Rounded"/>
                <a:cs typeface="Arial-SGK-TV" pitchFamily="2" charset="0"/>
                <a:sym typeface="Arial Rounded"/>
              </a:rPr>
              <a:t> </a:t>
            </a:r>
            <a:r>
              <a:rPr lang="en-US" sz="5400" b="0" i="0" u="none" strike="noStrike" cap="none" dirty="0" err="1">
                <a:solidFill>
                  <a:schemeClr val="lt1"/>
                </a:solidFill>
                <a:latin typeface="Arial-SGK-TV" pitchFamily="2" charset="0"/>
                <a:ea typeface="Arial Rounded"/>
                <a:cs typeface="Arial-SGK-TV" pitchFamily="2" charset="0"/>
                <a:sym typeface="Arial Rounded"/>
              </a:rPr>
              <a:t>Phìn</a:t>
            </a:r>
            <a:r>
              <a:rPr lang="en-US" sz="5400" b="0" i="0" u="none" strike="noStrike" cap="none" dirty="0">
                <a:solidFill>
                  <a:schemeClr val="lt1"/>
                </a:solidFill>
                <a:latin typeface="Arial-SGK-TV" pitchFamily="2" charset="0"/>
                <a:ea typeface="Arial Rounded"/>
                <a:cs typeface="Arial-SGK-TV" pitchFamily="2" charset="0"/>
                <a:sym typeface="Arial Rounded"/>
              </a:rPr>
              <a:t>, </a:t>
            </a:r>
            <a:r>
              <a:rPr lang="en-US" sz="5400" b="0" i="0" u="none" strike="noStrike" cap="none" dirty="0" err="1">
                <a:solidFill>
                  <a:schemeClr val="lt1"/>
                </a:solidFill>
                <a:latin typeface="Arial-SGK-TV" pitchFamily="2" charset="0"/>
                <a:ea typeface="Arial Rounded"/>
                <a:cs typeface="Arial-SGK-TV" pitchFamily="2" charset="0"/>
                <a:sym typeface="Arial Rounded"/>
              </a:rPr>
              <a:t>Sín</a:t>
            </a:r>
            <a:r>
              <a:rPr lang="en-US" sz="5400" b="0" i="0" u="none" strike="noStrike" cap="none" dirty="0">
                <a:solidFill>
                  <a:schemeClr val="lt1"/>
                </a:solidFill>
                <a:latin typeface="Arial-SGK-TV" pitchFamily="2" charset="0"/>
                <a:ea typeface="Arial Rounded"/>
                <a:cs typeface="Arial-SGK-TV" pitchFamily="2" charset="0"/>
                <a:sym typeface="Arial Rounded"/>
              </a:rPr>
              <a:t> </a:t>
            </a:r>
            <a:r>
              <a:rPr lang="en-US" sz="5400" b="0" i="0" u="none" strike="noStrike" cap="none" dirty="0" err="1">
                <a:solidFill>
                  <a:schemeClr val="lt1"/>
                </a:solidFill>
                <a:latin typeface="Arial-SGK-TV" pitchFamily="2" charset="0"/>
                <a:ea typeface="Arial Rounded"/>
                <a:cs typeface="Arial-SGK-TV" pitchFamily="2" charset="0"/>
                <a:sym typeface="Arial Rounded"/>
              </a:rPr>
              <a:t>Chải</a:t>
            </a:r>
            <a:r>
              <a:rPr lang="en-US" sz="5400" b="0" i="0" u="none" strike="noStrike" cap="none" dirty="0">
                <a:solidFill>
                  <a:schemeClr val="lt1"/>
                </a:solidFill>
                <a:latin typeface="Arial-SGK-TV" pitchFamily="2" charset="0"/>
                <a:ea typeface="Arial Rounded"/>
                <a:cs typeface="Arial-SGK-TV" pitchFamily="2" charset="0"/>
                <a:sym typeface="Arial Rounded"/>
              </a:rPr>
              <a:t>.</a:t>
            </a:r>
            <a:endParaRPr sz="1400" b="0" i="0" u="none" strike="noStrike" cap="none" dirty="0">
              <a:solidFill>
                <a:srgbClr val="000000"/>
              </a:solidFill>
              <a:latin typeface="Arial-SGK-TV" pitchFamily="2" charset="0"/>
              <a:cs typeface="Arial-SGK-TV" pitchFamily="2" charset="0"/>
              <a:sym typeface="Arial"/>
            </a:endParaRPr>
          </a:p>
        </p:txBody>
      </p:sp>
    </p:spTree>
    <p:extLst>
      <p:ext uri="{BB962C8B-B14F-4D97-AF65-F5344CB8AC3E}">
        <p14:creationId xmlns:p14="http://schemas.microsoft.com/office/powerpoint/2010/main" val="3450112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7">
            <a:hlinkClick r:id="rId3" action="ppaction://hlinksldjump"/>
          </p:cNvPr>
          <p:cNvPicPr preferRelativeResize="0"/>
          <p:nvPr/>
        </p:nvPicPr>
        <p:blipFill rotWithShape="1">
          <a:blip r:embed="rId4">
            <a:alphaModFix/>
          </a:blip>
          <a:srcRect/>
          <a:stretch/>
        </p:blipFill>
        <p:spPr>
          <a:xfrm>
            <a:off x="11162608" y="5847382"/>
            <a:ext cx="999230" cy="1008512"/>
          </a:xfrm>
          <a:prstGeom prst="rect">
            <a:avLst/>
          </a:prstGeom>
          <a:noFill/>
          <a:ln>
            <a:noFill/>
          </a:ln>
        </p:spPr>
      </p:pic>
      <p:pic>
        <p:nvPicPr>
          <p:cNvPr id="138" name="Google Shape;138;p7"/>
          <p:cNvPicPr preferRelativeResize="0"/>
          <p:nvPr/>
        </p:nvPicPr>
        <p:blipFill rotWithShape="1">
          <a:blip r:embed="rId5">
            <a:alphaModFix/>
          </a:blip>
          <a:srcRect b="14737"/>
          <a:stretch/>
        </p:blipFill>
        <p:spPr>
          <a:xfrm>
            <a:off x="2728119" y="38100"/>
            <a:ext cx="5612993" cy="4199363"/>
          </a:xfrm>
          <a:prstGeom prst="rect">
            <a:avLst/>
          </a:prstGeom>
          <a:noFill/>
          <a:ln>
            <a:noFill/>
          </a:ln>
        </p:spPr>
      </p:pic>
      <p:sp>
        <p:nvSpPr>
          <p:cNvPr id="4" name="Google Shape;114;p3">
            <a:extLst>
              <a:ext uri="{FF2B5EF4-FFF2-40B4-BE49-F238E27FC236}">
                <a16:creationId xmlns:a16="http://schemas.microsoft.com/office/drawing/2014/main" id="{02362FAE-63A5-4266-8553-08EAA21836D8}"/>
              </a:ext>
            </a:extLst>
          </p:cNvPr>
          <p:cNvSpPr txBox="1"/>
          <p:nvPr/>
        </p:nvSpPr>
        <p:spPr>
          <a:xfrm>
            <a:off x="3498165" y="5611864"/>
            <a:ext cx="5165508" cy="739774"/>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19AD"/>
              </a:buClr>
              <a:buSzPts val="8800"/>
              <a:buFont typeface="Arial Rounded"/>
              <a:buNone/>
            </a:pPr>
            <a:r>
              <a:rPr lang="en-US" sz="8800" dirty="0" err="1">
                <a:solidFill>
                  <a:srgbClr val="FF19AD"/>
                </a:solidFill>
                <a:latin typeface="Arial-SGK-TV" pitchFamily="2" charset="0"/>
                <a:ea typeface="Arial Rounded"/>
                <a:cs typeface="Arial-SGK-TV" pitchFamily="2" charset="0"/>
                <a:sym typeface="Arial Rounded"/>
              </a:rPr>
              <a:t>cái</a:t>
            </a:r>
            <a:r>
              <a:rPr lang="en-US" sz="8800" dirty="0">
                <a:solidFill>
                  <a:srgbClr val="FF19AD"/>
                </a:solidFill>
                <a:latin typeface="Arial-SGK-TV" pitchFamily="2" charset="0"/>
                <a:ea typeface="Arial Rounded"/>
                <a:cs typeface="Arial-SGK-TV" pitchFamily="2" charset="0"/>
                <a:sym typeface="Arial Rounded"/>
              </a:rPr>
              <a:t> </a:t>
            </a:r>
            <a:r>
              <a:rPr lang="en-US" sz="8800" dirty="0" err="1">
                <a:solidFill>
                  <a:srgbClr val="FF19AD"/>
                </a:solidFill>
                <a:latin typeface="Arial-SGK-TV" pitchFamily="2" charset="0"/>
                <a:ea typeface="Arial Rounded"/>
                <a:cs typeface="Arial-SGK-TV" pitchFamily="2" charset="0"/>
                <a:sym typeface="Arial Rounded"/>
              </a:rPr>
              <a:t>kẹo</a:t>
            </a:r>
            <a:endParaRPr sz="8800" b="0" i="0" u="none" strike="noStrike" cap="none" dirty="0">
              <a:solidFill>
                <a:srgbClr val="FF19AD"/>
              </a:solidFill>
              <a:latin typeface="Arial-SGK-TV" pitchFamily="2" charset="0"/>
              <a:ea typeface="Arial Rounded"/>
              <a:cs typeface="Arial-SGK-TV" pitchFamily="2" charset="0"/>
              <a:sym typeface="Arial Rounded"/>
            </a:endParaRPr>
          </a:p>
        </p:txBody>
      </p:sp>
    </p:spTree>
    <p:extLst>
      <p:ext uri="{BB962C8B-B14F-4D97-AF65-F5344CB8AC3E}">
        <p14:creationId xmlns:p14="http://schemas.microsoft.com/office/powerpoint/2010/main" val="10495323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8"/>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nextCondLst>
                <p:cond evt="onClick" delay="0">
                  <p:tgtEl>
                    <p:spTgt spid="138"/>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8">
            <a:hlinkClick r:id="rId3" action="ppaction://hlinksldjump"/>
          </p:cNvPr>
          <p:cNvPicPr preferRelativeResize="0"/>
          <p:nvPr/>
        </p:nvPicPr>
        <p:blipFill rotWithShape="1">
          <a:blip r:embed="rId4">
            <a:alphaModFix/>
          </a:blip>
          <a:srcRect/>
          <a:stretch/>
        </p:blipFill>
        <p:spPr>
          <a:xfrm>
            <a:off x="11162608" y="5847382"/>
            <a:ext cx="999230" cy="1008512"/>
          </a:xfrm>
          <a:prstGeom prst="rect">
            <a:avLst/>
          </a:prstGeom>
          <a:noFill/>
          <a:ln>
            <a:noFill/>
          </a:ln>
        </p:spPr>
      </p:pic>
      <p:sp>
        <p:nvSpPr>
          <p:cNvPr id="144" name="Google Shape;144;p8"/>
          <p:cNvSpPr txBox="1"/>
          <p:nvPr/>
        </p:nvSpPr>
        <p:spPr>
          <a:xfrm>
            <a:off x="1966119" y="5847382"/>
            <a:ext cx="7330793" cy="739774"/>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lt1"/>
              </a:buClr>
              <a:buSzPts val="9600"/>
              <a:buFont typeface="Arial Rounded"/>
              <a:buNone/>
            </a:pPr>
            <a:r>
              <a:rPr lang="en-US" sz="9600" b="0" i="0" u="none" strike="noStrike" cap="none" dirty="0" err="1">
                <a:solidFill>
                  <a:schemeClr val="lt1"/>
                </a:solidFill>
                <a:latin typeface="Arial Rounded"/>
                <a:ea typeface="Arial Rounded"/>
                <a:cs typeface="Arial Rounded"/>
                <a:sym typeface="Arial Rounded"/>
              </a:rPr>
              <a:t>Đây</a:t>
            </a:r>
            <a:r>
              <a:rPr lang="en-US" sz="9600" b="0" i="0" u="none" strike="noStrike" cap="none" dirty="0">
                <a:solidFill>
                  <a:schemeClr val="lt1"/>
                </a:solidFill>
                <a:latin typeface="Arial Rounded"/>
                <a:ea typeface="Arial Rounded"/>
                <a:cs typeface="Arial Rounded"/>
                <a:sym typeface="Arial Rounded"/>
              </a:rPr>
              <a:t> </a:t>
            </a:r>
            <a:r>
              <a:rPr lang="en-US" sz="9600" b="0" i="0" u="none" strike="noStrike" cap="none" dirty="0" err="1">
                <a:solidFill>
                  <a:schemeClr val="lt1"/>
                </a:solidFill>
                <a:latin typeface="Arial Rounded"/>
                <a:ea typeface="Arial Rounded"/>
                <a:cs typeface="Arial Rounded"/>
                <a:sym typeface="Arial Rounded"/>
              </a:rPr>
              <a:t>là</a:t>
            </a:r>
            <a:r>
              <a:rPr lang="en-US" sz="9600" b="0" i="0" u="none" strike="noStrike" cap="none" dirty="0">
                <a:solidFill>
                  <a:schemeClr val="lt1"/>
                </a:solidFill>
                <a:latin typeface="Arial Rounded"/>
                <a:ea typeface="Arial Rounded"/>
                <a:cs typeface="Arial Rounded"/>
                <a:sym typeface="Arial Rounded"/>
              </a:rPr>
              <a:t> </a:t>
            </a:r>
            <a:r>
              <a:rPr lang="en-US" sz="9600" b="0" i="0" u="none" strike="noStrike" cap="none" dirty="0" err="1">
                <a:solidFill>
                  <a:schemeClr val="lt1"/>
                </a:solidFill>
                <a:latin typeface="Arial Rounded"/>
                <a:ea typeface="Arial Rounded"/>
                <a:cs typeface="Arial Rounded"/>
                <a:sym typeface="Arial Rounded"/>
              </a:rPr>
              <a:t>đâu</a:t>
            </a:r>
            <a:r>
              <a:rPr lang="en-US" sz="9600" b="0" i="0" u="none" strike="noStrike" cap="none" dirty="0">
                <a:solidFill>
                  <a:schemeClr val="lt1"/>
                </a:solidFill>
                <a:latin typeface="Arial Rounded"/>
                <a:ea typeface="Arial Rounded"/>
                <a:cs typeface="Arial Rounded"/>
                <a:sym typeface="Arial Rounded"/>
              </a:rPr>
              <a:t>?</a:t>
            </a:r>
            <a:endParaRPr sz="9600" b="0" i="0" u="none" strike="noStrike" cap="none" dirty="0">
              <a:solidFill>
                <a:schemeClr val="lt1"/>
              </a:solidFill>
              <a:latin typeface="Arial Rounded"/>
              <a:ea typeface="Arial Rounded"/>
              <a:cs typeface="Arial Rounded"/>
              <a:sym typeface="Arial Rounded"/>
            </a:endParaRPr>
          </a:p>
        </p:txBody>
      </p:sp>
      <p:sp>
        <p:nvSpPr>
          <p:cNvPr id="145" name="Google Shape;145;p8"/>
          <p:cNvSpPr txBox="1"/>
          <p:nvPr/>
        </p:nvSpPr>
        <p:spPr>
          <a:xfrm>
            <a:off x="289719" y="2590800"/>
            <a:ext cx="11372504" cy="739774"/>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0070C0"/>
              </a:buClr>
              <a:buSzPts val="9600"/>
              <a:buFont typeface="Arial Rounded"/>
              <a:buNone/>
            </a:pPr>
            <a:r>
              <a:rPr lang="en-US" sz="6000" b="0" i="0" u="none" strike="noStrike" cap="none" dirty="0" err="1">
                <a:solidFill>
                  <a:srgbClr val="0070C0"/>
                </a:solidFill>
                <a:latin typeface="Arial-SGK-TV" pitchFamily="2" charset="0"/>
                <a:ea typeface="Arial Rounded"/>
                <a:cs typeface="Arial-SGK-TV" pitchFamily="2" charset="0"/>
                <a:sym typeface="Arial Rounded"/>
              </a:rPr>
              <a:t>Em</a:t>
            </a:r>
            <a:r>
              <a:rPr lang="en-US" sz="6000" b="0" i="0" u="none" strike="noStrike" cap="none" dirty="0">
                <a:solidFill>
                  <a:srgbClr val="0070C0"/>
                </a:solidFill>
                <a:latin typeface="Arial-SGK-TV" pitchFamily="2" charset="0"/>
                <a:ea typeface="Arial Rounded"/>
                <a:cs typeface="Arial-SGK-TV" pitchFamily="2" charset="0"/>
                <a:sym typeface="Arial Rounded"/>
              </a:rPr>
              <a:t> </a:t>
            </a:r>
            <a:r>
              <a:rPr lang="en-US" sz="6000" b="0" i="0" u="none" strike="noStrike" cap="none" dirty="0" err="1">
                <a:solidFill>
                  <a:srgbClr val="0070C0"/>
                </a:solidFill>
                <a:latin typeface="Arial-SGK-TV" pitchFamily="2" charset="0"/>
                <a:ea typeface="Arial Rounded"/>
                <a:cs typeface="Arial-SGK-TV" pitchFamily="2" charset="0"/>
                <a:sym typeface="Arial Rounded"/>
              </a:rPr>
              <a:t>hãy</a:t>
            </a:r>
            <a:r>
              <a:rPr lang="en-US" sz="6000" b="0" i="0" u="none" strike="noStrike" cap="none" dirty="0">
                <a:solidFill>
                  <a:srgbClr val="0070C0"/>
                </a:solidFill>
                <a:latin typeface="Arial-SGK-TV" pitchFamily="2" charset="0"/>
                <a:ea typeface="Arial Rounded"/>
                <a:cs typeface="Arial-SGK-TV" pitchFamily="2" charset="0"/>
                <a:sym typeface="Arial Rounded"/>
              </a:rPr>
              <a:t> </a:t>
            </a:r>
            <a:r>
              <a:rPr lang="en-US" sz="6000" b="0" i="0" u="none" strike="noStrike" cap="none" dirty="0" err="1">
                <a:solidFill>
                  <a:srgbClr val="0070C0"/>
                </a:solidFill>
                <a:latin typeface="Arial-SGK-TV" pitchFamily="2" charset="0"/>
                <a:ea typeface="Arial Rounded"/>
                <a:cs typeface="Arial-SGK-TV" pitchFamily="2" charset="0"/>
                <a:sym typeface="Arial Rounded"/>
              </a:rPr>
              <a:t>nói</a:t>
            </a:r>
            <a:r>
              <a:rPr lang="en-US" sz="6000" b="0" i="0" u="none" strike="noStrike" cap="none" dirty="0">
                <a:solidFill>
                  <a:srgbClr val="0070C0"/>
                </a:solidFill>
                <a:latin typeface="Arial-SGK-TV" pitchFamily="2" charset="0"/>
                <a:ea typeface="Arial Rounded"/>
                <a:cs typeface="Arial-SGK-TV" pitchFamily="2" charset="0"/>
                <a:sym typeface="Arial Rounded"/>
              </a:rPr>
              <a:t> </a:t>
            </a:r>
            <a:r>
              <a:rPr lang="en-US" sz="6000" b="0" i="0" u="none" strike="noStrike" cap="none" dirty="0" err="1">
                <a:solidFill>
                  <a:srgbClr val="0070C0"/>
                </a:solidFill>
                <a:latin typeface="Arial-SGK-TV" pitchFamily="2" charset="0"/>
                <a:ea typeface="Arial Rounded"/>
                <a:cs typeface="Arial-SGK-TV" pitchFamily="2" charset="0"/>
                <a:sym typeface="Arial Rounded"/>
              </a:rPr>
              <a:t>một</a:t>
            </a:r>
            <a:r>
              <a:rPr lang="en-US" sz="6000" b="0" i="0" u="none" strike="noStrike" cap="none" dirty="0">
                <a:solidFill>
                  <a:srgbClr val="0070C0"/>
                </a:solidFill>
                <a:latin typeface="Arial-SGK-TV" pitchFamily="2" charset="0"/>
                <a:ea typeface="Arial Rounded"/>
                <a:cs typeface="Arial-SGK-TV" pitchFamily="2" charset="0"/>
                <a:sym typeface="Arial Rounded"/>
              </a:rPr>
              <a:t> </a:t>
            </a:r>
            <a:r>
              <a:rPr lang="en-US" sz="6000" b="0" i="0" u="none" strike="noStrike" cap="none" dirty="0" err="1">
                <a:solidFill>
                  <a:srgbClr val="0070C0"/>
                </a:solidFill>
                <a:latin typeface="Arial-SGK-TV" pitchFamily="2" charset="0"/>
                <a:ea typeface="Arial Rounded"/>
                <a:cs typeface="Arial-SGK-TV" pitchFamily="2" charset="0"/>
                <a:sym typeface="Arial Rounded"/>
              </a:rPr>
              <a:t>câu</a:t>
            </a:r>
            <a:r>
              <a:rPr lang="en-US" sz="6000" b="0" i="0" u="none" strike="noStrike" cap="none" dirty="0">
                <a:solidFill>
                  <a:srgbClr val="0070C0"/>
                </a:solidFill>
                <a:latin typeface="Arial-SGK-TV" pitchFamily="2" charset="0"/>
                <a:ea typeface="Arial Rounded"/>
                <a:cs typeface="Arial-SGK-TV" pitchFamily="2" charset="0"/>
                <a:sym typeface="Arial Rounded"/>
              </a:rPr>
              <a:t> </a:t>
            </a:r>
            <a:r>
              <a:rPr lang="en-US" sz="6000" b="0" i="0" u="none" strike="noStrike" cap="none" dirty="0" err="1">
                <a:solidFill>
                  <a:srgbClr val="0070C0"/>
                </a:solidFill>
                <a:latin typeface="Arial-SGK-TV" pitchFamily="2" charset="0"/>
                <a:ea typeface="Arial Rounded"/>
                <a:cs typeface="Arial-SGK-TV" pitchFamily="2" charset="0"/>
                <a:sym typeface="Arial Rounded"/>
              </a:rPr>
              <a:t>có</a:t>
            </a:r>
            <a:r>
              <a:rPr lang="en-US" sz="6000" b="0" i="0" u="none" strike="noStrike" cap="none" dirty="0">
                <a:solidFill>
                  <a:srgbClr val="0070C0"/>
                </a:solidFill>
                <a:latin typeface="Arial-SGK-TV" pitchFamily="2" charset="0"/>
                <a:ea typeface="Arial Rounded"/>
                <a:cs typeface="Arial-SGK-TV" pitchFamily="2" charset="0"/>
                <a:sym typeface="Arial Rounded"/>
              </a:rPr>
              <a:t> </a:t>
            </a:r>
            <a:r>
              <a:rPr lang="en-US" sz="6000" b="0" i="0" u="none" strike="noStrike" cap="none" dirty="0" err="1">
                <a:solidFill>
                  <a:srgbClr val="0070C0"/>
                </a:solidFill>
                <a:latin typeface="Arial-SGK-TV" pitchFamily="2" charset="0"/>
                <a:ea typeface="Arial Rounded"/>
                <a:cs typeface="Arial-SGK-TV" pitchFamily="2" charset="0"/>
                <a:sym typeface="Arial Rounded"/>
              </a:rPr>
              <a:t>từ</a:t>
            </a:r>
            <a:r>
              <a:rPr lang="en-US" sz="6000" b="0" i="0" u="none" strike="noStrike" cap="none" dirty="0">
                <a:solidFill>
                  <a:srgbClr val="0070C0"/>
                </a:solidFill>
                <a:latin typeface="Arial-SGK-TV" pitchFamily="2" charset="0"/>
                <a:ea typeface="Arial Rounded"/>
                <a:cs typeface="Arial-SGK-TV" pitchFamily="2" charset="0"/>
                <a:sym typeface="Arial Rounded"/>
              </a:rPr>
              <a:t>:</a:t>
            </a:r>
          </a:p>
          <a:p>
            <a:pPr marL="0" marR="0" lvl="0" indent="0" algn="ctr" rtl="0">
              <a:lnSpc>
                <a:spcPct val="90000"/>
              </a:lnSpc>
              <a:spcBef>
                <a:spcPts val="0"/>
              </a:spcBef>
              <a:spcAft>
                <a:spcPts val="0"/>
              </a:spcAft>
              <a:buClr>
                <a:srgbClr val="0070C0"/>
              </a:buClr>
              <a:buSzPts val="9600"/>
              <a:buFont typeface="Arial Rounded"/>
              <a:buNone/>
            </a:pPr>
            <a:r>
              <a:rPr lang="en-US" sz="6000" b="0" i="0" u="none" strike="noStrike" cap="none" dirty="0">
                <a:solidFill>
                  <a:srgbClr val="0070C0"/>
                </a:solidFill>
                <a:latin typeface="Arial-SGK-TV" pitchFamily="2" charset="0"/>
                <a:ea typeface="Arial Rounded"/>
                <a:cs typeface="Arial-SGK-TV" pitchFamily="2" charset="0"/>
                <a:sym typeface="Arial Rounded"/>
              </a:rPr>
              <a:t> </a:t>
            </a:r>
            <a:r>
              <a:rPr lang="en-US" sz="6000" dirty="0" err="1">
                <a:solidFill>
                  <a:srgbClr val="FF0000"/>
                </a:solidFill>
                <a:latin typeface="Arial-SGK-TV" pitchFamily="2" charset="0"/>
                <a:ea typeface="Arial Rounded"/>
                <a:cs typeface="Arial-SGK-TV" pitchFamily="2" charset="0"/>
                <a:sym typeface="Arial Rounded"/>
              </a:rPr>
              <a:t>học</a:t>
            </a:r>
            <a:r>
              <a:rPr lang="en-US" sz="6000" dirty="0">
                <a:solidFill>
                  <a:srgbClr val="FF0000"/>
                </a:solidFill>
                <a:latin typeface="Arial-SGK-TV" pitchFamily="2" charset="0"/>
                <a:ea typeface="Arial Rounded"/>
                <a:cs typeface="Arial-SGK-TV" pitchFamily="2" charset="0"/>
                <a:sym typeface="Arial Rounded"/>
              </a:rPr>
              <a:t> </a:t>
            </a:r>
            <a:r>
              <a:rPr lang="en-US" sz="6000" dirty="0" err="1">
                <a:solidFill>
                  <a:srgbClr val="FF0000"/>
                </a:solidFill>
                <a:latin typeface="Arial-SGK-TV" pitchFamily="2" charset="0"/>
                <a:ea typeface="Arial Rounded"/>
                <a:cs typeface="Arial-SGK-TV" pitchFamily="2" charset="0"/>
                <a:sym typeface="Arial Rounded"/>
              </a:rPr>
              <a:t>bài</a:t>
            </a:r>
            <a:r>
              <a:rPr lang="en-US" sz="6000" dirty="0">
                <a:solidFill>
                  <a:srgbClr val="0070C0"/>
                </a:solidFill>
                <a:latin typeface="Arial-SGK-TV" pitchFamily="2" charset="0"/>
                <a:ea typeface="Arial Rounded"/>
                <a:cs typeface="Arial-SGK-TV" pitchFamily="2" charset="0"/>
                <a:sym typeface="Arial Rounded"/>
              </a:rPr>
              <a:t> </a:t>
            </a:r>
            <a:r>
              <a:rPr lang="en-US" sz="6000" dirty="0" err="1">
                <a:solidFill>
                  <a:srgbClr val="0070C0"/>
                </a:solidFill>
                <a:latin typeface="Arial-SGK-TV" pitchFamily="2" charset="0"/>
                <a:ea typeface="Arial Rounded"/>
                <a:cs typeface="Arial-SGK-TV" pitchFamily="2" charset="0"/>
                <a:sym typeface="Arial Rounded"/>
              </a:rPr>
              <a:t>hoặc</a:t>
            </a:r>
            <a:r>
              <a:rPr lang="en-US" sz="6000" dirty="0">
                <a:solidFill>
                  <a:srgbClr val="0070C0"/>
                </a:solidFill>
                <a:latin typeface="Arial-SGK-TV" pitchFamily="2" charset="0"/>
                <a:ea typeface="Arial Rounded"/>
                <a:cs typeface="Arial-SGK-TV" pitchFamily="2" charset="0"/>
                <a:sym typeface="Arial Rounded"/>
              </a:rPr>
              <a:t> </a:t>
            </a:r>
            <a:r>
              <a:rPr lang="en-US" sz="6000" dirty="0" err="1">
                <a:solidFill>
                  <a:srgbClr val="FF0000"/>
                </a:solidFill>
                <a:latin typeface="Arial-SGK-TV" pitchFamily="2" charset="0"/>
                <a:ea typeface="Arial Rounded"/>
                <a:cs typeface="Arial-SGK-TV" pitchFamily="2" charset="0"/>
                <a:sym typeface="Arial Rounded"/>
              </a:rPr>
              <a:t>lực</a:t>
            </a:r>
            <a:r>
              <a:rPr lang="en-US" sz="6000" dirty="0">
                <a:solidFill>
                  <a:srgbClr val="FF0000"/>
                </a:solidFill>
                <a:latin typeface="Arial-SGK-TV" pitchFamily="2" charset="0"/>
                <a:ea typeface="Arial Rounded"/>
                <a:cs typeface="Arial-SGK-TV" pitchFamily="2" charset="0"/>
                <a:sym typeface="Arial Rounded"/>
              </a:rPr>
              <a:t> </a:t>
            </a:r>
            <a:r>
              <a:rPr lang="en-US" sz="6000" dirty="0" err="1">
                <a:solidFill>
                  <a:srgbClr val="FF0000"/>
                </a:solidFill>
                <a:latin typeface="Arial-SGK-TV" pitchFamily="2" charset="0"/>
                <a:ea typeface="Arial Rounded"/>
                <a:cs typeface="Arial-SGK-TV" pitchFamily="2" charset="0"/>
                <a:sym typeface="Arial Rounded"/>
              </a:rPr>
              <a:t>sĩ</a:t>
            </a:r>
            <a:endParaRPr sz="6000" b="0" i="0" u="none" strike="noStrike" cap="none" dirty="0">
              <a:solidFill>
                <a:srgbClr val="FF0000"/>
              </a:solidFill>
              <a:latin typeface="Arial-SGK-TV" pitchFamily="2" charset="0"/>
              <a:ea typeface="Arial Rounded"/>
              <a:cs typeface="Arial-SGK-TV" pitchFamily="2" charset="0"/>
              <a:sym typeface="Arial Rounded"/>
            </a:endParaRPr>
          </a:p>
        </p:txBody>
      </p:sp>
    </p:spTree>
    <p:extLst>
      <p:ext uri="{BB962C8B-B14F-4D97-AF65-F5344CB8AC3E}">
        <p14:creationId xmlns:p14="http://schemas.microsoft.com/office/powerpoint/2010/main" val="407915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fade">
                                      <p:cBhvr>
                                        <p:cTn id="7" dur="500"/>
                                        <p:tgtEl>
                                          <p:spTgt spid="14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5"/>
                                        </p:tgtEl>
                                        <p:attrNameLst>
                                          <p:attrName>style.visibility</p:attrName>
                                        </p:attrNameLst>
                                      </p:cBhvr>
                                      <p:to>
                                        <p:strVal val="visible"/>
                                      </p:to>
                                    </p:set>
                                    <p:animEffect transition="in" filter="fade">
                                      <p:cBhvr>
                                        <p:cTn id="11"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2"/>
        <p:cNvGrpSpPr/>
        <p:nvPr/>
      </p:nvGrpSpPr>
      <p:grpSpPr>
        <a:xfrm>
          <a:off x="0" y="0"/>
          <a:ext cx="0" cy="0"/>
          <a:chOff x="0" y="0"/>
          <a:chExt cx="0" cy="0"/>
        </a:xfrm>
      </p:grpSpPr>
      <p:pic>
        <p:nvPicPr>
          <p:cNvPr id="543" name="Google Shape;543;p41"/>
          <p:cNvPicPr preferRelativeResize="0"/>
          <p:nvPr/>
        </p:nvPicPr>
        <p:blipFill rotWithShape="1">
          <a:blip r:embed="rId4">
            <a:alphaModFix/>
          </a:blip>
          <a:srcRect/>
          <a:stretch/>
        </p:blipFill>
        <p:spPr>
          <a:xfrm>
            <a:off x="594519" y="1981200"/>
            <a:ext cx="5054600" cy="19272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42"/>
          <p:cNvSpPr txBox="1"/>
          <p:nvPr/>
        </p:nvSpPr>
        <p:spPr>
          <a:xfrm>
            <a:off x="247650" y="4648200"/>
            <a:ext cx="11643519" cy="2169132"/>
          </a:xfrm>
          <a:prstGeom prst="rect">
            <a:avLst/>
          </a:prstGeom>
          <a:noFill/>
          <a:ln>
            <a:noFill/>
          </a:ln>
        </p:spPr>
        <p:txBody>
          <a:bodyPr spcFirstLastPara="1" wrap="square" lIns="91275" tIns="45625" rIns="91275" bIns="45625" anchor="ctr" anchorCtr="0">
            <a:noAutofit/>
          </a:bodyPr>
          <a:lstStyle/>
          <a:p>
            <a:pPr marL="0" marR="0" lvl="0" indent="0" algn="just" rtl="0">
              <a:lnSpc>
                <a:spcPct val="90000"/>
              </a:lnSpc>
              <a:spcBef>
                <a:spcPts val="0"/>
              </a:spcBef>
              <a:spcAft>
                <a:spcPts val="0"/>
              </a:spcAft>
              <a:buClr>
                <a:schemeClr val="dk1"/>
              </a:buClr>
              <a:buSzPts val="4000"/>
              <a:buFont typeface="Arial Rounded"/>
              <a:buNone/>
            </a:pPr>
            <a:r>
              <a:rPr lang="en-US" sz="4000" b="0" i="0" u="none" strike="noStrike" cap="none">
                <a:solidFill>
                  <a:schemeClr val="dk1"/>
                </a:solidFill>
                <a:latin typeface="Arial Rounded"/>
                <a:ea typeface="Arial Rounded"/>
                <a:cs typeface="Arial Rounded"/>
                <a:sym typeface="Arial Rounded"/>
              </a:rPr>
              <a:t>	</a:t>
            </a:r>
            <a:r>
              <a:rPr lang="en-US" sz="4000" b="0" i="0" u="none" strike="noStrike" cap="none">
                <a:solidFill>
                  <a:srgbClr val="0070C0"/>
                </a:solidFill>
                <a:latin typeface="Arial Rounded"/>
                <a:ea typeface="Arial Rounded"/>
                <a:cs typeface="Arial Rounded"/>
                <a:sym typeface="Arial Rounded"/>
              </a:rPr>
              <a:t>Đi học về, Hà thấy mấy khóm cúc đã nở rực rỡ. Hà hái cúc, cắm vào cốc rồi để ngay ngắn trên bàn học. Mẹ tấm tắc khen Hà khéo tay.</a:t>
            </a:r>
            <a:endParaRPr sz="1400" b="0" i="0" u="none" strike="noStrike" cap="none">
              <a:solidFill>
                <a:srgbClr val="000000"/>
              </a:solidFill>
              <a:latin typeface="Arial"/>
              <a:ea typeface="Arial"/>
              <a:cs typeface="Arial"/>
              <a:sym typeface="Arial"/>
            </a:endParaRPr>
          </a:p>
        </p:txBody>
      </p:sp>
      <p:pic>
        <p:nvPicPr>
          <p:cNvPr id="549" name="Google Shape;549;p42"/>
          <p:cNvPicPr preferRelativeResize="0"/>
          <p:nvPr/>
        </p:nvPicPr>
        <p:blipFill rotWithShape="1">
          <a:blip r:embed="rId3">
            <a:alphaModFix/>
          </a:blip>
          <a:srcRect/>
          <a:stretch/>
        </p:blipFill>
        <p:spPr>
          <a:xfrm>
            <a:off x="2925322" y="-56098"/>
            <a:ext cx="5131082" cy="3104098"/>
          </a:xfrm>
          <a:prstGeom prst="rect">
            <a:avLst/>
          </a:prstGeom>
          <a:noFill/>
          <a:ln>
            <a:noFill/>
          </a:ln>
        </p:spPr>
      </p:pic>
      <p:sp>
        <p:nvSpPr>
          <p:cNvPr id="550" name="Google Shape;550;p42"/>
          <p:cNvSpPr txBox="1"/>
          <p:nvPr/>
        </p:nvSpPr>
        <p:spPr>
          <a:xfrm>
            <a:off x="-140046" y="3071884"/>
            <a:ext cx="233581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học</a:t>
            </a:r>
            <a:endParaRPr sz="5400" b="0" i="0" u="none" strike="noStrike" cap="none">
              <a:solidFill>
                <a:schemeClr val="dk1"/>
              </a:solidFill>
              <a:latin typeface="Arial Rounded"/>
              <a:ea typeface="Arial Rounded"/>
              <a:cs typeface="Arial Rounded"/>
              <a:sym typeface="Arial Rounded"/>
            </a:endParaRPr>
          </a:p>
        </p:txBody>
      </p:sp>
      <p:sp>
        <p:nvSpPr>
          <p:cNvPr id="551" name="Google Shape;551;p42"/>
          <p:cNvSpPr txBox="1"/>
          <p:nvPr/>
        </p:nvSpPr>
        <p:spPr>
          <a:xfrm>
            <a:off x="1098204" y="3071884"/>
            <a:ext cx="2569397"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sóc</a:t>
            </a:r>
            <a:endParaRPr sz="5400" b="0" i="0" u="none" strike="noStrike" cap="none">
              <a:solidFill>
                <a:schemeClr val="dk1"/>
              </a:solidFill>
              <a:latin typeface="Arial Rounded"/>
              <a:ea typeface="Arial Rounded"/>
              <a:cs typeface="Arial Rounded"/>
              <a:sym typeface="Arial Rounded"/>
            </a:endParaRPr>
          </a:p>
        </p:txBody>
      </p:sp>
      <p:sp>
        <p:nvSpPr>
          <p:cNvPr id="552" name="Google Shape;552;p42"/>
          <p:cNvSpPr txBox="1"/>
          <p:nvPr/>
        </p:nvSpPr>
        <p:spPr>
          <a:xfrm>
            <a:off x="2755554" y="3071884"/>
            <a:ext cx="193042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cốc</a:t>
            </a:r>
            <a:endParaRPr sz="5400" b="0" i="0" u="none" strike="noStrike" cap="none">
              <a:solidFill>
                <a:schemeClr val="dk1"/>
              </a:solidFill>
              <a:latin typeface="Arial Rounded"/>
              <a:ea typeface="Arial Rounded"/>
              <a:cs typeface="Arial Rounded"/>
              <a:sym typeface="Arial Rounded"/>
            </a:endParaRPr>
          </a:p>
        </p:txBody>
      </p:sp>
      <p:sp>
        <p:nvSpPr>
          <p:cNvPr id="553" name="Google Shape;553;p42"/>
          <p:cNvSpPr txBox="1"/>
          <p:nvPr/>
        </p:nvSpPr>
        <p:spPr>
          <a:xfrm>
            <a:off x="5447514" y="3071884"/>
            <a:ext cx="2123468"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chục</a:t>
            </a:r>
            <a:endParaRPr sz="5400" b="0" i="0" u="none" strike="noStrike" cap="none">
              <a:solidFill>
                <a:schemeClr val="dk1"/>
              </a:solidFill>
              <a:latin typeface="Arial Rounded"/>
              <a:ea typeface="Arial Rounded"/>
              <a:cs typeface="Arial Rounded"/>
              <a:sym typeface="Arial Rounded"/>
            </a:endParaRPr>
          </a:p>
        </p:txBody>
      </p:sp>
      <p:sp>
        <p:nvSpPr>
          <p:cNvPr id="554" name="Google Shape;554;p42"/>
          <p:cNvSpPr txBox="1"/>
          <p:nvPr/>
        </p:nvSpPr>
        <p:spPr>
          <a:xfrm>
            <a:off x="7090036" y="3071884"/>
            <a:ext cx="2123468"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cúc</a:t>
            </a:r>
            <a:endParaRPr sz="5400" b="0" i="0" u="none" strike="noStrike" cap="none">
              <a:solidFill>
                <a:schemeClr val="dk1"/>
              </a:solidFill>
              <a:latin typeface="Arial Rounded"/>
              <a:ea typeface="Arial Rounded"/>
              <a:cs typeface="Arial Rounded"/>
              <a:sym typeface="Arial Rounded"/>
            </a:endParaRPr>
          </a:p>
        </p:txBody>
      </p:sp>
      <p:sp>
        <p:nvSpPr>
          <p:cNvPr id="555" name="Google Shape;555;p42"/>
          <p:cNvSpPr txBox="1"/>
          <p:nvPr/>
        </p:nvSpPr>
        <p:spPr>
          <a:xfrm>
            <a:off x="8470554" y="3071884"/>
            <a:ext cx="233581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đức</a:t>
            </a:r>
            <a:endParaRPr sz="5400" b="0" i="0" u="none" strike="noStrike" cap="none">
              <a:solidFill>
                <a:schemeClr val="dk1"/>
              </a:solidFill>
              <a:latin typeface="Arial Rounded"/>
              <a:ea typeface="Arial Rounded"/>
              <a:cs typeface="Arial Rounded"/>
              <a:sym typeface="Arial Rounded"/>
            </a:endParaRPr>
          </a:p>
        </p:txBody>
      </p:sp>
      <p:sp>
        <p:nvSpPr>
          <p:cNvPr id="556" name="Google Shape;556;p42"/>
          <p:cNvSpPr txBox="1"/>
          <p:nvPr/>
        </p:nvSpPr>
        <p:spPr>
          <a:xfrm>
            <a:off x="417211" y="2895600"/>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oc</a:t>
            </a:r>
            <a:endParaRPr sz="5400" b="0" i="0" u="none" strike="noStrike" cap="none">
              <a:solidFill>
                <a:srgbClr val="FF0000"/>
              </a:solidFill>
              <a:latin typeface="Arial Rounded"/>
              <a:ea typeface="Arial Rounded"/>
              <a:cs typeface="Arial Rounded"/>
              <a:sym typeface="Arial Rounded"/>
            </a:endParaRPr>
          </a:p>
        </p:txBody>
      </p:sp>
      <p:sp>
        <p:nvSpPr>
          <p:cNvPr id="557" name="Google Shape;557;p42"/>
          <p:cNvSpPr txBox="1"/>
          <p:nvPr/>
        </p:nvSpPr>
        <p:spPr>
          <a:xfrm>
            <a:off x="1726854" y="2895600"/>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oc</a:t>
            </a:r>
            <a:endParaRPr sz="5400" b="0" i="0" u="none" strike="noStrike" cap="none">
              <a:solidFill>
                <a:srgbClr val="FF0000"/>
              </a:solidFill>
              <a:latin typeface="Arial Rounded"/>
              <a:ea typeface="Arial Rounded"/>
              <a:cs typeface="Arial Rounded"/>
              <a:sym typeface="Arial Rounded"/>
            </a:endParaRPr>
          </a:p>
        </p:txBody>
      </p:sp>
      <p:sp>
        <p:nvSpPr>
          <p:cNvPr id="558" name="Google Shape;558;p42"/>
          <p:cNvSpPr txBox="1"/>
          <p:nvPr/>
        </p:nvSpPr>
        <p:spPr>
          <a:xfrm>
            <a:off x="3074868" y="2895600"/>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ôc</a:t>
            </a:r>
            <a:endParaRPr sz="5400" b="0" i="0" u="none" strike="noStrike" cap="none">
              <a:solidFill>
                <a:srgbClr val="FF0000"/>
              </a:solidFill>
              <a:latin typeface="Arial Rounded"/>
              <a:ea typeface="Arial Rounded"/>
              <a:cs typeface="Arial Rounded"/>
              <a:sym typeface="Arial Rounded"/>
            </a:endParaRPr>
          </a:p>
        </p:txBody>
      </p:sp>
      <p:sp>
        <p:nvSpPr>
          <p:cNvPr id="559" name="Google Shape;559;p42"/>
          <p:cNvSpPr txBox="1"/>
          <p:nvPr/>
        </p:nvSpPr>
        <p:spPr>
          <a:xfrm>
            <a:off x="6056011" y="2895600"/>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uc</a:t>
            </a:r>
            <a:endParaRPr sz="5400" b="0" i="0" u="none" strike="noStrike" cap="none">
              <a:solidFill>
                <a:srgbClr val="FF0000"/>
              </a:solidFill>
              <a:latin typeface="Arial Rounded"/>
              <a:ea typeface="Arial Rounded"/>
              <a:cs typeface="Arial Rounded"/>
              <a:sym typeface="Arial Rounded"/>
            </a:endParaRPr>
          </a:p>
        </p:txBody>
      </p:sp>
      <p:sp>
        <p:nvSpPr>
          <p:cNvPr id="560" name="Google Shape;560;p42"/>
          <p:cNvSpPr txBox="1"/>
          <p:nvPr/>
        </p:nvSpPr>
        <p:spPr>
          <a:xfrm>
            <a:off x="7508232" y="2895600"/>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uc</a:t>
            </a:r>
            <a:endParaRPr sz="5400" b="0" i="0" u="none" strike="noStrike" cap="none">
              <a:solidFill>
                <a:srgbClr val="FF0000"/>
              </a:solidFill>
              <a:latin typeface="Arial Rounded"/>
              <a:ea typeface="Arial Rounded"/>
              <a:cs typeface="Arial Rounded"/>
              <a:sym typeface="Arial Rounded"/>
            </a:endParaRPr>
          </a:p>
        </p:txBody>
      </p:sp>
      <p:sp>
        <p:nvSpPr>
          <p:cNvPr id="561" name="Google Shape;561;p42"/>
          <p:cNvSpPr txBox="1"/>
          <p:nvPr/>
        </p:nvSpPr>
        <p:spPr>
          <a:xfrm>
            <a:off x="9037560" y="2895600"/>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ưc</a:t>
            </a:r>
            <a:endParaRPr sz="5400" b="0" i="0" u="none" strike="noStrike" cap="none">
              <a:solidFill>
                <a:srgbClr val="FF0000"/>
              </a:solidFill>
              <a:latin typeface="Arial Rounded"/>
              <a:ea typeface="Arial Rounded"/>
              <a:cs typeface="Arial Rounded"/>
              <a:sym typeface="Arial Rounded"/>
            </a:endParaRPr>
          </a:p>
        </p:txBody>
      </p:sp>
      <p:sp>
        <p:nvSpPr>
          <p:cNvPr id="562" name="Google Shape;562;p42"/>
          <p:cNvSpPr txBox="1"/>
          <p:nvPr/>
        </p:nvSpPr>
        <p:spPr>
          <a:xfrm>
            <a:off x="10078089" y="3077403"/>
            <a:ext cx="233581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mực</a:t>
            </a:r>
            <a:endParaRPr sz="5400" b="0" i="0" u="none" strike="noStrike" cap="none">
              <a:solidFill>
                <a:schemeClr val="dk1"/>
              </a:solidFill>
              <a:latin typeface="Arial Rounded"/>
              <a:ea typeface="Arial Rounded"/>
              <a:cs typeface="Arial Rounded"/>
              <a:sym typeface="Arial Rounded"/>
            </a:endParaRPr>
          </a:p>
        </p:txBody>
      </p:sp>
      <p:sp>
        <p:nvSpPr>
          <p:cNvPr id="563" name="Google Shape;563;p42"/>
          <p:cNvSpPr txBox="1"/>
          <p:nvPr/>
        </p:nvSpPr>
        <p:spPr>
          <a:xfrm>
            <a:off x="10721295" y="2901119"/>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ưc</a:t>
            </a:r>
            <a:endParaRPr sz="5400" b="0" i="0" u="none" strike="noStrike" cap="none">
              <a:solidFill>
                <a:srgbClr val="FF0000"/>
              </a:solidFill>
              <a:latin typeface="Arial Rounded"/>
              <a:ea typeface="Arial Rounded"/>
              <a:cs typeface="Arial Rounded"/>
              <a:sym typeface="Arial Rounded"/>
            </a:endParaRPr>
          </a:p>
        </p:txBody>
      </p:sp>
      <p:sp>
        <p:nvSpPr>
          <p:cNvPr id="564" name="Google Shape;564;p42"/>
          <p:cNvSpPr txBox="1"/>
          <p:nvPr/>
        </p:nvSpPr>
        <p:spPr>
          <a:xfrm>
            <a:off x="4151011" y="3077403"/>
            <a:ext cx="193042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lộc</a:t>
            </a:r>
            <a:endParaRPr sz="5400" b="0" i="0" u="none" strike="noStrike" cap="none">
              <a:solidFill>
                <a:schemeClr val="dk1"/>
              </a:solidFill>
              <a:latin typeface="Arial Rounded"/>
              <a:ea typeface="Arial Rounded"/>
              <a:cs typeface="Arial Rounded"/>
              <a:sym typeface="Arial Rounded"/>
            </a:endParaRPr>
          </a:p>
        </p:txBody>
      </p:sp>
      <p:sp>
        <p:nvSpPr>
          <p:cNvPr id="565" name="Google Shape;565;p42"/>
          <p:cNvSpPr txBox="1"/>
          <p:nvPr/>
        </p:nvSpPr>
        <p:spPr>
          <a:xfrm>
            <a:off x="4398661" y="2901119"/>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ôc</a:t>
            </a:r>
            <a:endParaRPr sz="5400" b="0" i="0" u="none" strike="noStrike" cap="none">
              <a:solidFill>
                <a:srgbClr val="FF0000"/>
              </a:solidFill>
              <a:latin typeface="Arial Rounded"/>
              <a:ea typeface="Arial Rounded"/>
              <a:cs typeface="Arial Rounded"/>
              <a:sym typeface="Arial Rounded"/>
            </a:endParaRPr>
          </a:p>
        </p:txBody>
      </p:sp>
      <p:sp>
        <p:nvSpPr>
          <p:cNvPr id="566" name="Google Shape;566;p42"/>
          <p:cNvSpPr txBox="1"/>
          <p:nvPr/>
        </p:nvSpPr>
        <p:spPr>
          <a:xfrm>
            <a:off x="4556919" y="4067905"/>
            <a:ext cx="5486400"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máy xúc</a:t>
            </a:r>
            <a:endParaRPr sz="5400" b="0" i="0" u="none" strike="noStrike" cap="none">
              <a:solidFill>
                <a:schemeClr val="dk1"/>
              </a:solidFill>
              <a:latin typeface="Arial Rounded"/>
              <a:ea typeface="Arial Rounded"/>
              <a:cs typeface="Arial Rounded"/>
              <a:sym typeface="Arial Rounded"/>
            </a:endParaRPr>
          </a:p>
        </p:txBody>
      </p:sp>
      <p:sp>
        <p:nvSpPr>
          <p:cNvPr id="567" name="Google Shape;567;p42"/>
          <p:cNvSpPr txBox="1"/>
          <p:nvPr/>
        </p:nvSpPr>
        <p:spPr>
          <a:xfrm>
            <a:off x="1966119" y="4067905"/>
            <a:ext cx="4953000"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cái cốc</a:t>
            </a:r>
            <a:endParaRPr sz="5400" b="0" i="0" u="none" strike="noStrike" cap="none">
              <a:solidFill>
                <a:schemeClr val="dk1"/>
              </a:solidFill>
              <a:latin typeface="Arial Rounded"/>
              <a:ea typeface="Arial Rounded"/>
              <a:cs typeface="Arial Rounded"/>
              <a:sym typeface="Arial Rounded"/>
            </a:endParaRPr>
          </a:p>
        </p:txBody>
      </p:sp>
      <p:sp>
        <p:nvSpPr>
          <p:cNvPr id="568" name="Google Shape;568;p42"/>
          <p:cNvSpPr txBox="1"/>
          <p:nvPr/>
        </p:nvSpPr>
        <p:spPr>
          <a:xfrm>
            <a:off x="-1100932" y="4067904"/>
            <a:ext cx="5243527"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con sóc</a:t>
            </a:r>
            <a:endParaRPr sz="5400" b="0" i="0" u="none" strike="noStrike" cap="none">
              <a:solidFill>
                <a:schemeClr val="dk1"/>
              </a:solidFill>
              <a:latin typeface="Arial Rounded"/>
              <a:ea typeface="Arial Rounded"/>
              <a:cs typeface="Arial Rounded"/>
              <a:sym typeface="Arial Rounded"/>
            </a:endParaRPr>
          </a:p>
        </p:txBody>
      </p:sp>
      <p:sp>
        <p:nvSpPr>
          <p:cNvPr id="569" name="Google Shape;569;p42"/>
          <p:cNvSpPr txBox="1"/>
          <p:nvPr/>
        </p:nvSpPr>
        <p:spPr>
          <a:xfrm>
            <a:off x="7681119" y="4067905"/>
            <a:ext cx="5486400"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con mực</a:t>
            </a:r>
            <a:endParaRPr sz="5400" b="0" i="0" u="none" strike="noStrike" cap="none">
              <a:solidFill>
                <a:schemeClr val="dk1"/>
              </a:solidFill>
              <a:latin typeface="Arial Rounded"/>
              <a:ea typeface="Arial Rounded"/>
              <a:cs typeface="Arial Rounded"/>
              <a:sym typeface="Arial Rounde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3"/>
        <p:cNvGrpSpPr/>
        <p:nvPr/>
      </p:nvGrpSpPr>
      <p:grpSpPr>
        <a:xfrm>
          <a:off x="0" y="0"/>
          <a:ext cx="0" cy="0"/>
          <a:chOff x="0" y="0"/>
          <a:chExt cx="0" cy="0"/>
        </a:xfrm>
      </p:grpSpPr>
      <p:sp>
        <p:nvSpPr>
          <p:cNvPr id="574" name="Google Shape;574;p43"/>
          <p:cNvSpPr txBox="1"/>
          <p:nvPr/>
        </p:nvSpPr>
        <p:spPr>
          <a:xfrm>
            <a:off x="2118233" y="1752600"/>
            <a:ext cx="7906322"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600"/>
              <a:buFont typeface="Arial"/>
              <a:buNone/>
            </a:pPr>
            <a:r>
              <a:rPr lang="en-US" sz="9600" b="0" i="0" u="none" strike="noStrike" cap="none">
                <a:solidFill>
                  <a:schemeClr val="dk1"/>
                </a:solidFill>
                <a:latin typeface="Arial"/>
                <a:ea typeface="Arial"/>
                <a:cs typeface="Arial"/>
                <a:sym typeface="Arial"/>
              </a:rPr>
              <a:t>Dặn dò</a:t>
            </a:r>
            <a:endParaRPr sz="9600" b="0" i="0"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10"/>
          <p:cNvPicPr preferRelativeResize="0"/>
          <p:nvPr/>
        </p:nvPicPr>
        <p:blipFill rotWithShape="1">
          <a:blip r:embed="rId3">
            <a:alphaModFix/>
          </a:blip>
          <a:srcRect r="1042"/>
          <a:stretch/>
        </p:blipFill>
        <p:spPr>
          <a:xfrm>
            <a:off x="734965" y="-57943"/>
            <a:ext cx="10362504" cy="5780389"/>
          </a:xfrm>
          <a:prstGeom prst="rect">
            <a:avLst/>
          </a:prstGeom>
          <a:noFill/>
          <a:ln>
            <a:noFill/>
          </a:ln>
        </p:spPr>
      </p:pic>
      <p:sp>
        <p:nvSpPr>
          <p:cNvPr id="159" name="Google Shape;159;p10"/>
          <p:cNvSpPr/>
          <p:nvPr/>
        </p:nvSpPr>
        <p:spPr>
          <a:xfrm>
            <a:off x="-40914" y="-281608"/>
            <a:ext cx="11696009" cy="2200453"/>
          </a:xfrm>
          <a:custGeom>
            <a:avLst/>
            <a:gdLst/>
            <a:ahLst/>
            <a:cxnLst/>
            <a:rect l="l" t="t" r="r" b="b"/>
            <a:pathLst>
              <a:path w="8793762" h="1377154" extrusionOk="0">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BD196F"/>
          </a:solidFill>
          <a:ln>
            <a:noFill/>
          </a:ln>
        </p:spPr>
        <p:txBody>
          <a:bodyPr spcFirstLastPara="1" wrap="square" lIns="121725" tIns="60850" rIns="121725" bIns="6085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0" name="Google Shape;160;p10"/>
          <p:cNvPicPr preferRelativeResize="0"/>
          <p:nvPr/>
        </p:nvPicPr>
        <p:blipFill rotWithShape="1">
          <a:blip r:embed="rId4">
            <a:alphaModFix/>
          </a:blip>
          <a:srcRect/>
          <a:stretch/>
        </p:blipFill>
        <p:spPr>
          <a:xfrm>
            <a:off x="491812" y="-16933"/>
            <a:ext cx="2203358" cy="2227384"/>
          </a:xfrm>
          <a:prstGeom prst="rect">
            <a:avLst/>
          </a:prstGeom>
          <a:noFill/>
          <a:ln>
            <a:noFill/>
          </a:ln>
        </p:spPr>
      </p:pic>
      <p:sp>
        <p:nvSpPr>
          <p:cNvPr id="161" name="Google Shape;161;p10"/>
          <p:cNvSpPr txBox="1"/>
          <p:nvPr/>
        </p:nvSpPr>
        <p:spPr>
          <a:xfrm>
            <a:off x="171213" y="32012"/>
            <a:ext cx="1127504" cy="697627"/>
          </a:xfrm>
          <a:prstGeom prst="rect">
            <a:avLst/>
          </a:prstGeom>
          <a:noFill/>
          <a:ln>
            <a:noFill/>
          </a:ln>
        </p:spPr>
        <p:txBody>
          <a:bodyPr spcFirstLastPara="1" wrap="square" lIns="121725" tIns="60850" rIns="121725" bIns="60850" anchor="t" anchorCtr="0">
            <a:spAutoFit/>
          </a:bodyPr>
          <a:lstStyle/>
          <a:p>
            <a:pPr marL="0" marR="0" lvl="0" indent="0" algn="ctr" rtl="0">
              <a:lnSpc>
                <a:spcPct val="100000"/>
              </a:lnSpc>
              <a:spcBef>
                <a:spcPts val="0"/>
              </a:spcBef>
              <a:spcAft>
                <a:spcPts val="0"/>
              </a:spcAft>
              <a:buClr>
                <a:srgbClr val="000000"/>
              </a:buClr>
              <a:buSzPts val="3700"/>
              <a:buFont typeface="Arial"/>
              <a:buNone/>
            </a:pPr>
            <a:r>
              <a:rPr lang="en-US" sz="3700" b="1" i="0" u="none" strike="noStrike" cap="none">
                <a:solidFill>
                  <a:schemeClr val="lt1"/>
                </a:solidFill>
                <a:latin typeface="Arial"/>
                <a:ea typeface="Arial"/>
                <a:cs typeface="Arial"/>
                <a:sym typeface="Arial"/>
              </a:rPr>
              <a:t>Bài</a:t>
            </a:r>
            <a:endParaRPr sz="1400" b="0" i="0" u="none" strike="noStrike" cap="none">
              <a:solidFill>
                <a:srgbClr val="000000"/>
              </a:solidFill>
              <a:latin typeface="Arial"/>
              <a:ea typeface="Arial"/>
              <a:cs typeface="Arial"/>
              <a:sym typeface="Arial"/>
            </a:endParaRPr>
          </a:p>
        </p:txBody>
      </p:sp>
      <p:sp>
        <p:nvSpPr>
          <p:cNvPr id="162" name="Google Shape;162;p10"/>
          <p:cNvSpPr txBox="1"/>
          <p:nvPr/>
        </p:nvSpPr>
        <p:spPr>
          <a:xfrm>
            <a:off x="1015111" y="481571"/>
            <a:ext cx="1127504" cy="943848"/>
          </a:xfrm>
          <a:prstGeom prst="rect">
            <a:avLst/>
          </a:prstGeom>
          <a:noFill/>
          <a:ln>
            <a:noFill/>
          </a:ln>
        </p:spPr>
        <p:txBody>
          <a:bodyPr spcFirstLastPara="1" wrap="square" lIns="121725" tIns="60850" rIns="121725" bIns="60850" anchor="t" anchorCtr="0">
            <a:spAutoFit/>
          </a:bodyPr>
          <a:lstStyle/>
          <a:p>
            <a:pPr marL="0" marR="0" lvl="0" indent="0" algn="ctr" rtl="0">
              <a:lnSpc>
                <a:spcPct val="100000"/>
              </a:lnSpc>
              <a:spcBef>
                <a:spcPts val="0"/>
              </a:spcBef>
              <a:spcAft>
                <a:spcPts val="0"/>
              </a:spcAft>
              <a:buClr>
                <a:srgbClr val="000000"/>
              </a:buClr>
              <a:buSzPts val="5300"/>
              <a:buFont typeface="Arial"/>
              <a:buNone/>
            </a:pPr>
            <a:r>
              <a:rPr lang="en-US" sz="5300" b="1" i="0" u="none" strike="noStrike" cap="none">
                <a:solidFill>
                  <a:srgbClr val="BD196F"/>
                </a:solidFill>
                <a:latin typeface="Arial"/>
                <a:ea typeface="Arial"/>
                <a:cs typeface="Arial"/>
                <a:sym typeface="Arial"/>
              </a:rPr>
              <a:t>47</a:t>
            </a:r>
            <a:endParaRPr sz="5300" b="1" i="0" u="none" strike="noStrike" cap="none">
              <a:solidFill>
                <a:srgbClr val="BD196F"/>
              </a:solidFill>
              <a:latin typeface="Arial"/>
              <a:ea typeface="Arial"/>
              <a:cs typeface="Arial"/>
              <a:sym typeface="Arial"/>
            </a:endParaRPr>
          </a:p>
        </p:txBody>
      </p:sp>
      <p:grpSp>
        <p:nvGrpSpPr>
          <p:cNvPr id="163" name="Google Shape;163;p10"/>
          <p:cNvGrpSpPr/>
          <p:nvPr/>
        </p:nvGrpSpPr>
        <p:grpSpPr>
          <a:xfrm>
            <a:off x="-40914" y="4708269"/>
            <a:ext cx="11881682" cy="2412844"/>
            <a:chOff x="529723" y="4950424"/>
            <a:chExt cx="10882655" cy="2412844"/>
          </a:xfrm>
        </p:grpSpPr>
        <p:sp>
          <p:nvSpPr>
            <p:cNvPr id="164" name="Google Shape;164;p10"/>
            <p:cNvSpPr txBox="1"/>
            <p:nvPr/>
          </p:nvSpPr>
          <p:spPr>
            <a:xfrm>
              <a:off x="695008" y="5406302"/>
              <a:ext cx="10717370" cy="1501088"/>
            </a:xfrm>
            <a:prstGeom prst="rect">
              <a:avLst/>
            </a:prstGeom>
            <a:noFill/>
            <a:ln>
              <a:noFill/>
            </a:ln>
          </p:spPr>
          <p:txBody>
            <a:bodyPr spcFirstLastPara="1" wrap="square" lIns="91275" tIns="45625" rIns="91275" bIns="45625" anchor="ctr" anchorCtr="0">
              <a:noAutofit/>
            </a:bodyPr>
            <a:lstStyle/>
            <a:p>
              <a:pPr marL="0" marR="0" lvl="0" indent="0" algn="just" rtl="0">
                <a:lnSpc>
                  <a:spcPct val="120000"/>
                </a:lnSpc>
                <a:spcBef>
                  <a:spcPts val="0"/>
                </a:spcBef>
                <a:spcAft>
                  <a:spcPts val="0"/>
                </a:spcAft>
                <a:buClr>
                  <a:schemeClr val="dk1"/>
                </a:buClr>
                <a:buSzPts val="5000"/>
                <a:buFont typeface="Arial Rounded"/>
                <a:buNone/>
              </a:pPr>
              <a:r>
                <a:rPr lang="en-US" sz="5000" b="1" i="0" u="none" strike="noStrike" cap="none" dirty="0">
                  <a:solidFill>
                    <a:schemeClr val="dk1"/>
                  </a:solidFill>
                  <a:latin typeface="Arial-SGK-TV" pitchFamily="2" charset="0"/>
                  <a:ea typeface="Arial Rounded"/>
                  <a:cs typeface="Arial-SGK-TV" pitchFamily="2" charset="0"/>
                  <a:sym typeface="Arial Rounded"/>
                </a:rPr>
                <a:t>	Ở </a:t>
              </a:r>
              <a:r>
                <a:rPr lang="en-US" sz="5000" b="1" i="0" u="none" strike="noStrike" cap="none" dirty="0" err="1">
                  <a:solidFill>
                    <a:schemeClr val="dk1"/>
                  </a:solidFill>
                  <a:latin typeface="Arial-SGK-TV" pitchFamily="2" charset="0"/>
                  <a:ea typeface="Arial Rounded"/>
                  <a:cs typeface="Arial-SGK-TV" pitchFamily="2" charset="0"/>
                  <a:sym typeface="Arial Rounded"/>
                </a:rPr>
                <a:t>góc</a:t>
              </a:r>
              <a:r>
                <a:rPr lang="en-US" sz="5000" b="1" i="0" u="none" strike="noStrike" cap="none" dirty="0">
                  <a:solidFill>
                    <a:schemeClr val="dk1"/>
                  </a:solidFill>
                  <a:latin typeface="Arial-SGK-TV" pitchFamily="2" charset="0"/>
                  <a:ea typeface="Arial Rounded"/>
                  <a:cs typeface="Arial-SGK-TV" pitchFamily="2" charset="0"/>
                  <a:sym typeface="Arial Rounded"/>
                </a:rPr>
                <a:t> </a:t>
              </a:r>
              <a:r>
                <a:rPr lang="en-US" sz="5000" b="1" i="0" u="none" strike="noStrike" cap="none" dirty="0" err="1">
                  <a:solidFill>
                    <a:schemeClr val="dk1"/>
                  </a:solidFill>
                  <a:latin typeface="Arial-SGK-TV" pitchFamily="2" charset="0"/>
                  <a:ea typeface="Arial Rounded"/>
                  <a:cs typeface="Arial-SGK-TV" pitchFamily="2" charset="0"/>
                  <a:sym typeface="Arial Rounded"/>
                </a:rPr>
                <a:t>vườn</a:t>
              </a:r>
              <a:r>
                <a:rPr lang="en-US" sz="5000" b="1" i="0" u="none" strike="noStrike" cap="none" dirty="0">
                  <a:solidFill>
                    <a:schemeClr val="dk1"/>
                  </a:solidFill>
                  <a:latin typeface="Arial-SGK-TV" pitchFamily="2" charset="0"/>
                  <a:ea typeface="Arial Rounded"/>
                  <a:cs typeface="Arial-SGK-TV" pitchFamily="2" charset="0"/>
                  <a:sym typeface="Arial Rounded"/>
                </a:rPr>
                <a:t>, </a:t>
              </a:r>
              <a:r>
                <a:rPr lang="en-US" sz="5000" b="1" i="0" u="none" strike="noStrike" cap="none" dirty="0" err="1">
                  <a:solidFill>
                    <a:schemeClr val="dk1"/>
                  </a:solidFill>
                  <a:latin typeface="Arial-SGK-TV" pitchFamily="2" charset="0"/>
                  <a:ea typeface="Arial Rounded"/>
                  <a:cs typeface="Arial-SGK-TV" pitchFamily="2" charset="0"/>
                  <a:sym typeface="Arial Rounded"/>
                </a:rPr>
                <a:t>cạnh</a:t>
              </a:r>
              <a:r>
                <a:rPr lang="en-US" sz="5000" b="1" i="0" u="none" strike="noStrike" cap="none" dirty="0">
                  <a:solidFill>
                    <a:schemeClr val="dk1"/>
                  </a:solidFill>
                  <a:latin typeface="Arial-SGK-TV" pitchFamily="2" charset="0"/>
                  <a:ea typeface="Arial Rounded"/>
                  <a:cs typeface="Arial-SGK-TV" pitchFamily="2" charset="0"/>
                  <a:sym typeface="Arial Rounded"/>
                </a:rPr>
                <a:t> </a:t>
              </a:r>
              <a:r>
                <a:rPr lang="en-US" sz="5000" b="1" i="0" u="none" strike="noStrike" cap="none" dirty="0" err="1">
                  <a:solidFill>
                    <a:schemeClr val="dk1"/>
                  </a:solidFill>
                  <a:latin typeface="Arial-SGK-TV" pitchFamily="2" charset="0"/>
                  <a:ea typeface="Arial Rounded"/>
                  <a:cs typeface="Arial-SGK-TV" pitchFamily="2" charset="0"/>
                  <a:sym typeface="Arial Rounded"/>
                </a:rPr>
                <a:t>gốc</a:t>
              </a:r>
              <a:r>
                <a:rPr lang="en-US" sz="5000" b="1" i="0" u="none" strike="noStrike" cap="none" dirty="0">
                  <a:solidFill>
                    <a:schemeClr val="dk1"/>
                  </a:solidFill>
                  <a:latin typeface="Arial-SGK-TV" pitchFamily="2" charset="0"/>
                  <a:ea typeface="Arial Rounded"/>
                  <a:cs typeface="Arial-SGK-TV" pitchFamily="2" charset="0"/>
                  <a:sym typeface="Arial Rounded"/>
                </a:rPr>
                <a:t> </a:t>
              </a:r>
              <a:r>
                <a:rPr lang="en-US" sz="5000" b="1" i="0" u="none" strike="noStrike" cap="none" dirty="0" err="1">
                  <a:solidFill>
                    <a:schemeClr val="dk1"/>
                  </a:solidFill>
                  <a:latin typeface="Arial-SGK-TV" pitchFamily="2" charset="0"/>
                  <a:ea typeface="Arial Rounded"/>
                  <a:cs typeface="Arial-SGK-TV" pitchFamily="2" charset="0"/>
                  <a:sym typeface="Arial Rounded"/>
                </a:rPr>
                <a:t>cau</a:t>
              </a:r>
              <a:r>
                <a:rPr lang="en-US" sz="5000" b="1" i="0" u="none" strike="noStrike" cap="none" dirty="0">
                  <a:solidFill>
                    <a:schemeClr val="dk1"/>
                  </a:solidFill>
                  <a:latin typeface="Arial-SGK-TV" pitchFamily="2" charset="0"/>
                  <a:ea typeface="Arial Rounded"/>
                  <a:cs typeface="Arial-SGK-TV" pitchFamily="2" charset="0"/>
                  <a:sym typeface="Arial Rounded"/>
                </a:rPr>
                <a:t>, </a:t>
              </a:r>
              <a:r>
                <a:rPr lang="en-US" sz="5000" b="1" i="0" u="none" strike="noStrike" cap="none" dirty="0" err="1">
                  <a:solidFill>
                    <a:schemeClr val="dk1"/>
                  </a:solidFill>
                  <a:latin typeface="Arial-SGK-TV" pitchFamily="2" charset="0"/>
                  <a:ea typeface="Arial Rounded"/>
                  <a:cs typeface="Arial-SGK-TV" pitchFamily="2" charset="0"/>
                  <a:sym typeface="Arial Rounded"/>
                </a:rPr>
                <a:t>khóm</a:t>
              </a:r>
              <a:r>
                <a:rPr lang="en-US" sz="5000" b="1" i="0" u="none" strike="noStrike" cap="none" dirty="0">
                  <a:solidFill>
                    <a:schemeClr val="dk1"/>
                  </a:solidFill>
                  <a:latin typeface="Arial-SGK-TV" pitchFamily="2" charset="0"/>
                  <a:ea typeface="Arial Rounded"/>
                  <a:cs typeface="Arial-SGK-TV" pitchFamily="2" charset="0"/>
                  <a:sym typeface="Arial Rounded"/>
                </a:rPr>
                <a:t> </a:t>
              </a:r>
              <a:r>
                <a:rPr lang="en-US" sz="5000" b="1" i="0" u="none" strike="noStrike" cap="none" dirty="0" err="1">
                  <a:solidFill>
                    <a:schemeClr val="dk1"/>
                  </a:solidFill>
                  <a:latin typeface="Arial-SGK-TV" pitchFamily="2" charset="0"/>
                  <a:ea typeface="Arial Rounded"/>
                  <a:cs typeface="Arial-SGK-TV" pitchFamily="2" charset="0"/>
                  <a:sym typeface="Arial Rounded"/>
                </a:rPr>
                <a:t>cúc</a:t>
              </a:r>
              <a:r>
                <a:rPr lang="en-US" sz="5000" b="1" i="0" u="none" strike="noStrike" cap="none" dirty="0">
                  <a:solidFill>
                    <a:schemeClr val="dk1"/>
                  </a:solidFill>
                  <a:latin typeface="Arial-SGK-TV" pitchFamily="2" charset="0"/>
                  <a:ea typeface="Arial Rounded"/>
                  <a:cs typeface="Arial-SGK-TV" pitchFamily="2" charset="0"/>
                  <a:sym typeface="Arial Rounded"/>
                </a:rPr>
                <a:t> </a:t>
              </a:r>
              <a:r>
                <a:rPr lang="en-US" sz="5000" b="1" i="0" u="none" strike="noStrike" cap="none" dirty="0" err="1">
                  <a:solidFill>
                    <a:schemeClr val="dk1"/>
                  </a:solidFill>
                  <a:latin typeface="Arial-SGK-TV" pitchFamily="2" charset="0"/>
                  <a:ea typeface="Arial Rounded"/>
                  <a:cs typeface="Arial-SGK-TV" pitchFamily="2" charset="0"/>
                  <a:sym typeface="Arial Rounded"/>
                </a:rPr>
                <a:t>nở</a:t>
              </a:r>
              <a:r>
                <a:rPr lang="en-US" sz="5000" b="1" i="0" u="none" strike="noStrike" cap="none" dirty="0">
                  <a:solidFill>
                    <a:schemeClr val="dk1"/>
                  </a:solidFill>
                  <a:latin typeface="Arial-SGK-TV" pitchFamily="2" charset="0"/>
                  <a:ea typeface="Arial Rounded"/>
                  <a:cs typeface="Arial-SGK-TV" pitchFamily="2" charset="0"/>
                  <a:sym typeface="Arial Rounded"/>
                </a:rPr>
                <a:t> </a:t>
              </a:r>
              <a:r>
                <a:rPr lang="en-US" sz="5000" b="1" i="0" u="none" strike="noStrike" cap="none" dirty="0" err="1">
                  <a:solidFill>
                    <a:schemeClr val="dk1"/>
                  </a:solidFill>
                  <a:latin typeface="Arial-SGK-TV" pitchFamily="2" charset="0"/>
                  <a:ea typeface="Arial Rounded"/>
                  <a:cs typeface="Arial-SGK-TV" pitchFamily="2" charset="0"/>
                  <a:sym typeface="Arial Rounded"/>
                </a:rPr>
                <a:t>hoa</a:t>
              </a:r>
              <a:r>
                <a:rPr lang="en-US" sz="5000" b="1" i="0" u="none" strike="noStrike" cap="none" dirty="0">
                  <a:solidFill>
                    <a:schemeClr val="dk1"/>
                  </a:solidFill>
                  <a:latin typeface="Arial-SGK-TV" pitchFamily="2" charset="0"/>
                  <a:ea typeface="Arial Rounded"/>
                  <a:cs typeface="Arial-SGK-TV" pitchFamily="2" charset="0"/>
                  <a:sym typeface="Arial Rounded"/>
                </a:rPr>
                <a:t> </a:t>
              </a:r>
              <a:r>
                <a:rPr lang="en-US" sz="5000" b="1" i="0" u="none" strike="noStrike" cap="none" dirty="0" err="1">
                  <a:solidFill>
                    <a:schemeClr val="dk1"/>
                  </a:solidFill>
                  <a:latin typeface="Arial-SGK-TV" pitchFamily="2" charset="0"/>
                  <a:ea typeface="Arial Rounded"/>
                  <a:cs typeface="Arial-SGK-TV" pitchFamily="2" charset="0"/>
                  <a:sym typeface="Arial Rounded"/>
                </a:rPr>
                <a:t>rực</a:t>
              </a:r>
              <a:r>
                <a:rPr lang="en-US" sz="5000" b="1" i="0" u="none" strike="noStrike" cap="none" dirty="0">
                  <a:solidFill>
                    <a:schemeClr val="dk1"/>
                  </a:solidFill>
                  <a:latin typeface="Arial-SGK-TV" pitchFamily="2" charset="0"/>
                  <a:ea typeface="Arial Rounded"/>
                  <a:cs typeface="Arial-SGK-TV" pitchFamily="2" charset="0"/>
                  <a:sym typeface="Arial Rounded"/>
                </a:rPr>
                <a:t> </a:t>
              </a:r>
              <a:r>
                <a:rPr lang="en-US" sz="5000" b="1" i="0" u="none" strike="noStrike" cap="none" dirty="0" err="1">
                  <a:solidFill>
                    <a:schemeClr val="dk1"/>
                  </a:solidFill>
                  <a:latin typeface="Arial-SGK-TV" pitchFamily="2" charset="0"/>
                  <a:ea typeface="Arial Rounded"/>
                  <a:cs typeface="Arial-SGK-TV" pitchFamily="2" charset="0"/>
                  <a:sym typeface="Arial Rounded"/>
                </a:rPr>
                <a:t>rỡ</a:t>
              </a:r>
              <a:r>
                <a:rPr lang="en-US" sz="5000" b="1" i="0" u="none" strike="noStrike" cap="none" dirty="0">
                  <a:solidFill>
                    <a:schemeClr val="dk1"/>
                  </a:solidFill>
                  <a:latin typeface="Arial-SGK-TV" pitchFamily="2" charset="0"/>
                  <a:ea typeface="Arial Rounded"/>
                  <a:cs typeface="Arial-SGK-TV" pitchFamily="2" charset="0"/>
                  <a:sym typeface="Arial Rounded"/>
                </a:rPr>
                <a:t>.</a:t>
              </a:r>
              <a:endParaRPr sz="5000" b="1" i="0" u="none" strike="noStrike" cap="none" dirty="0">
                <a:solidFill>
                  <a:schemeClr val="dk1"/>
                </a:solidFill>
                <a:latin typeface="Arial-SGK-TV" pitchFamily="2" charset="0"/>
                <a:ea typeface="Arial Rounded"/>
                <a:cs typeface="Arial-SGK-TV" pitchFamily="2" charset="0"/>
                <a:sym typeface="Arial Rounded"/>
              </a:endParaRPr>
            </a:p>
          </p:txBody>
        </p:sp>
        <p:sp>
          <p:nvSpPr>
            <p:cNvPr id="165" name="Google Shape;165;p10"/>
            <p:cNvSpPr txBox="1"/>
            <p:nvPr/>
          </p:nvSpPr>
          <p:spPr>
            <a:xfrm>
              <a:off x="2137461" y="4950424"/>
              <a:ext cx="1833736" cy="1501088"/>
            </a:xfrm>
            <a:prstGeom prst="rect">
              <a:avLst/>
            </a:prstGeom>
            <a:noFill/>
            <a:ln>
              <a:noFill/>
            </a:ln>
          </p:spPr>
          <p:txBody>
            <a:bodyPr spcFirstLastPara="1" wrap="square" lIns="91275" tIns="45625" rIns="91275" bIns="45625" anchor="ctr" anchorCtr="0">
              <a:noAutofit/>
            </a:bodyPr>
            <a:lstStyle/>
            <a:p>
              <a:pPr marL="0" marR="0" lvl="0" indent="0" algn="ctr" rtl="0">
                <a:lnSpc>
                  <a:spcPct val="120000"/>
                </a:lnSpc>
                <a:spcBef>
                  <a:spcPts val="0"/>
                </a:spcBef>
                <a:spcAft>
                  <a:spcPts val="0"/>
                </a:spcAft>
                <a:buClr>
                  <a:srgbClr val="FF0000"/>
                </a:buClr>
                <a:buSzPts val="5000"/>
                <a:buFont typeface="Arial Rounded"/>
                <a:buNone/>
              </a:pPr>
              <a:r>
                <a:rPr lang="en-US" sz="5000" b="1" i="0" u="none" strike="noStrike" cap="none">
                  <a:solidFill>
                    <a:srgbClr val="FF0000"/>
                  </a:solidFill>
                  <a:latin typeface="Arial Rounded"/>
                  <a:ea typeface="Arial Rounded"/>
                  <a:cs typeface="Arial Rounded"/>
                  <a:sym typeface="Arial Rounded"/>
                </a:rPr>
                <a:t>oc</a:t>
              </a:r>
              <a:endParaRPr sz="5000" b="1" i="0" u="none" strike="noStrike" cap="none">
                <a:solidFill>
                  <a:srgbClr val="FF0000"/>
                </a:solidFill>
                <a:latin typeface="Arial Rounded"/>
                <a:ea typeface="Arial Rounded"/>
                <a:cs typeface="Arial Rounded"/>
                <a:sym typeface="Arial Rounded"/>
              </a:endParaRPr>
            </a:p>
          </p:txBody>
        </p:sp>
        <p:sp>
          <p:nvSpPr>
            <p:cNvPr id="166" name="Google Shape;166;p10"/>
            <p:cNvSpPr txBox="1"/>
            <p:nvPr/>
          </p:nvSpPr>
          <p:spPr>
            <a:xfrm>
              <a:off x="529723" y="5851442"/>
              <a:ext cx="1833736" cy="1501088"/>
            </a:xfrm>
            <a:prstGeom prst="rect">
              <a:avLst/>
            </a:prstGeom>
            <a:noFill/>
            <a:ln>
              <a:noFill/>
            </a:ln>
          </p:spPr>
          <p:txBody>
            <a:bodyPr spcFirstLastPara="1" wrap="square" lIns="91275" tIns="45625" rIns="91275" bIns="45625" anchor="ctr" anchorCtr="0">
              <a:noAutofit/>
            </a:bodyPr>
            <a:lstStyle/>
            <a:p>
              <a:pPr marL="0" marR="0" lvl="0" indent="0" algn="ctr" rtl="0">
                <a:lnSpc>
                  <a:spcPct val="120000"/>
                </a:lnSpc>
                <a:spcBef>
                  <a:spcPts val="0"/>
                </a:spcBef>
                <a:spcAft>
                  <a:spcPts val="0"/>
                </a:spcAft>
                <a:buClr>
                  <a:srgbClr val="FF0000"/>
                </a:buClr>
                <a:buSzPts val="5000"/>
                <a:buFont typeface="Arial Rounded"/>
                <a:buNone/>
              </a:pPr>
              <a:r>
                <a:rPr lang="en-US" sz="5000" b="1" i="0" u="none" strike="noStrike" cap="none">
                  <a:solidFill>
                    <a:srgbClr val="FF0000"/>
                  </a:solidFill>
                  <a:latin typeface="Arial Rounded"/>
                  <a:ea typeface="Arial Rounded"/>
                  <a:cs typeface="Arial Rounded"/>
                  <a:sym typeface="Arial Rounded"/>
                </a:rPr>
                <a:t>uc</a:t>
              </a:r>
              <a:endParaRPr sz="5000" b="1" i="0" u="none" strike="noStrike" cap="none">
                <a:solidFill>
                  <a:srgbClr val="FF0000"/>
                </a:solidFill>
                <a:latin typeface="Arial Rounded"/>
                <a:ea typeface="Arial Rounded"/>
                <a:cs typeface="Arial Rounded"/>
                <a:sym typeface="Arial Rounded"/>
              </a:endParaRPr>
            </a:p>
          </p:txBody>
        </p:sp>
        <p:sp>
          <p:nvSpPr>
            <p:cNvPr id="167" name="Google Shape;167;p10"/>
            <p:cNvSpPr txBox="1"/>
            <p:nvPr/>
          </p:nvSpPr>
          <p:spPr>
            <a:xfrm>
              <a:off x="6562767" y="4950424"/>
              <a:ext cx="2437500" cy="1501200"/>
            </a:xfrm>
            <a:prstGeom prst="rect">
              <a:avLst/>
            </a:prstGeom>
            <a:noFill/>
            <a:ln>
              <a:noFill/>
            </a:ln>
          </p:spPr>
          <p:txBody>
            <a:bodyPr spcFirstLastPara="1" wrap="square" lIns="91275" tIns="45625" rIns="91275" bIns="45625" anchor="ctr" anchorCtr="0">
              <a:noAutofit/>
            </a:bodyPr>
            <a:lstStyle/>
            <a:p>
              <a:pPr marL="0" marR="0" lvl="0" indent="0" algn="ctr" rtl="0">
                <a:lnSpc>
                  <a:spcPct val="120000"/>
                </a:lnSpc>
                <a:spcBef>
                  <a:spcPts val="0"/>
                </a:spcBef>
                <a:spcAft>
                  <a:spcPts val="0"/>
                </a:spcAft>
                <a:buClr>
                  <a:srgbClr val="FF0000"/>
                </a:buClr>
                <a:buSzPts val="5000"/>
                <a:buFont typeface="Arial Rounded"/>
                <a:buNone/>
              </a:pPr>
              <a:r>
                <a:rPr lang="en-US" sz="5000" b="1" i="0" u="none" strike="noStrike" cap="none">
                  <a:solidFill>
                    <a:srgbClr val="FF0000"/>
                  </a:solidFill>
                  <a:latin typeface="Arial Rounded"/>
                  <a:ea typeface="Arial Rounded"/>
                  <a:cs typeface="Arial Rounded"/>
                  <a:sym typeface="Arial Rounded"/>
                </a:rPr>
                <a:t>ôc</a:t>
              </a:r>
              <a:endParaRPr sz="5000" b="1" i="0" u="none" strike="noStrike" cap="none">
                <a:solidFill>
                  <a:srgbClr val="FF0000"/>
                </a:solidFill>
                <a:latin typeface="Arial Rounded"/>
                <a:ea typeface="Arial Rounded"/>
                <a:cs typeface="Arial Rounded"/>
                <a:sym typeface="Arial Rounded"/>
              </a:endParaRPr>
            </a:p>
          </p:txBody>
        </p:sp>
        <p:sp>
          <p:nvSpPr>
            <p:cNvPr id="168" name="Google Shape;168;p10"/>
            <p:cNvSpPr txBox="1"/>
            <p:nvPr/>
          </p:nvSpPr>
          <p:spPr>
            <a:xfrm>
              <a:off x="3700809" y="5862180"/>
              <a:ext cx="1833736" cy="1501088"/>
            </a:xfrm>
            <a:prstGeom prst="rect">
              <a:avLst/>
            </a:prstGeom>
            <a:noFill/>
            <a:ln>
              <a:noFill/>
            </a:ln>
          </p:spPr>
          <p:txBody>
            <a:bodyPr spcFirstLastPara="1" wrap="square" lIns="91275" tIns="45625" rIns="91275" bIns="45625" anchor="ctr" anchorCtr="0">
              <a:noAutofit/>
            </a:bodyPr>
            <a:lstStyle/>
            <a:p>
              <a:pPr marL="0" marR="0" lvl="0" indent="0" algn="ctr" rtl="0">
                <a:lnSpc>
                  <a:spcPct val="120000"/>
                </a:lnSpc>
                <a:spcBef>
                  <a:spcPts val="0"/>
                </a:spcBef>
                <a:spcAft>
                  <a:spcPts val="0"/>
                </a:spcAft>
                <a:buClr>
                  <a:srgbClr val="FF0000"/>
                </a:buClr>
                <a:buSzPts val="5000"/>
                <a:buFont typeface="Arial Rounded"/>
                <a:buNone/>
              </a:pPr>
              <a:r>
                <a:rPr lang="en-US" sz="5000" b="1" i="0" u="none" strike="noStrike" cap="none" dirty="0" err="1">
                  <a:solidFill>
                    <a:srgbClr val="FF0000"/>
                  </a:solidFill>
                  <a:latin typeface="Arial Rounded"/>
                  <a:ea typeface="Arial Rounded"/>
                  <a:cs typeface="Arial Rounded"/>
                  <a:sym typeface="Arial Rounded"/>
                </a:rPr>
                <a:t>ưc</a:t>
              </a:r>
              <a:endParaRPr sz="5000" b="1" i="0" u="none" strike="noStrike" cap="none" dirty="0">
                <a:solidFill>
                  <a:srgbClr val="FF0000"/>
                </a:solidFill>
                <a:latin typeface="Arial Rounded"/>
                <a:ea typeface="Arial Rounded"/>
                <a:cs typeface="Arial Rounded"/>
                <a:sym typeface="Arial Rounded"/>
              </a:endParaRPr>
            </a:p>
          </p:txBody>
        </p:sp>
      </p:grpSp>
      <p:sp>
        <p:nvSpPr>
          <p:cNvPr id="169" name="Google Shape;169;p10"/>
          <p:cNvSpPr txBox="1"/>
          <p:nvPr/>
        </p:nvSpPr>
        <p:spPr>
          <a:xfrm>
            <a:off x="823119" y="175312"/>
            <a:ext cx="10717370" cy="1501088"/>
          </a:xfrm>
          <a:prstGeom prst="rect">
            <a:avLst/>
          </a:prstGeom>
          <a:noFill/>
          <a:ln>
            <a:noFill/>
          </a:ln>
        </p:spPr>
        <p:txBody>
          <a:bodyPr spcFirstLastPara="1" wrap="square" lIns="91275" tIns="45625" rIns="91275" bIns="45625" anchor="ctr" anchorCtr="0">
            <a:noAutofit/>
          </a:bodyPr>
          <a:lstStyle/>
          <a:p>
            <a:pPr marL="0" marR="0" lvl="0" indent="0" algn="ctr" rtl="0">
              <a:lnSpc>
                <a:spcPct val="120000"/>
              </a:lnSpc>
              <a:spcBef>
                <a:spcPts val="0"/>
              </a:spcBef>
              <a:spcAft>
                <a:spcPts val="0"/>
              </a:spcAft>
              <a:buClr>
                <a:schemeClr val="lt1"/>
              </a:buClr>
              <a:buSzPts val="8800"/>
              <a:buFont typeface="Arial Rounded"/>
              <a:buNone/>
            </a:pPr>
            <a:r>
              <a:rPr lang="en-US" sz="8800" b="1" i="0" u="none" strike="noStrike" cap="none">
                <a:solidFill>
                  <a:schemeClr val="lt1"/>
                </a:solidFill>
                <a:latin typeface="Arial Rounded"/>
                <a:ea typeface="Arial Rounded"/>
                <a:cs typeface="Arial Rounded"/>
                <a:sym typeface="Arial Rounded"/>
              </a:rPr>
              <a:t>  oc  ôc  uc  ưc</a:t>
            </a:r>
            <a:endParaRPr sz="8800" b="1" i="0" u="none" strike="noStrike" cap="none">
              <a:solidFill>
                <a:schemeClr val="lt1"/>
              </a:solidFill>
              <a:latin typeface="Arial Rounded"/>
              <a:ea typeface="Arial Rounded"/>
              <a:cs typeface="Arial Rounded"/>
              <a:sym typeface="Arial Rounded"/>
            </a:endParaRPr>
          </a:p>
        </p:txBody>
      </p:sp>
      <p:grpSp>
        <p:nvGrpSpPr>
          <p:cNvPr id="170" name="Google Shape;170;p10"/>
          <p:cNvGrpSpPr/>
          <p:nvPr/>
        </p:nvGrpSpPr>
        <p:grpSpPr>
          <a:xfrm>
            <a:off x="574823" y="1937273"/>
            <a:ext cx="3448696" cy="941185"/>
            <a:chOff x="63500" y="1429216"/>
            <a:chExt cx="2592937" cy="705889"/>
          </a:xfrm>
        </p:grpSpPr>
        <p:sp>
          <p:nvSpPr>
            <p:cNvPr id="171" name="Google Shape;171;p10"/>
            <p:cNvSpPr/>
            <p:nvPr/>
          </p:nvSpPr>
          <p:spPr>
            <a:xfrm>
              <a:off x="384358" y="1429216"/>
              <a:ext cx="2272079" cy="705889"/>
            </a:xfrm>
            <a:prstGeom prst="roundRect">
              <a:avLst>
                <a:gd name="adj" fmla="val 16667"/>
              </a:avLst>
            </a:prstGeom>
            <a:solidFill>
              <a:srgbClr val="BD196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700"/>
                <a:buFont typeface="Arial"/>
                <a:buNone/>
              </a:pPr>
              <a:r>
                <a:rPr lang="en-US" sz="3700" b="0" i="0" u="none" strike="noStrike" cap="none">
                  <a:solidFill>
                    <a:schemeClr val="lt1"/>
                  </a:solidFill>
                  <a:latin typeface="Arial Rounded"/>
                  <a:ea typeface="Arial Rounded"/>
                  <a:cs typeface="Arial Rounded"/>
                  <a:sym typeface="Arial Rounded"/>
                </a:rPr>
                <a:t>Nhận biết</a:t>
              </a:r>
              <a:endParaRPr sz="1400" b="0" i="0" u="none" strike="noStrike" cap="none">
                <a:solidFill>
                  <a:srgbClr val="000000"/>
                </a:solidFill>
                <a:latin typeface="Arial"/>
                <a:ea typeface="Arial"/>
                <a:cs typeface="Arial"/>
                <a:sym typeface="Arial"/>
              </a:endParaRPr>
            </a:p>
          </p:txBody>
        </p:sp>
        <p:sp>
          <p:nvSpPr>
            <p:cNvPr id="172" name="Google Shape;172;p10"/>
            <p:cNvSpPr/>
            <p:nvPr/>
          </p:nvSpPr>
          <p:spPr>
            <a:xfrm>
              <a:off x="63500" y="1458734"/>
              <a:ext cx="641717" cy="641717"/>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300"/>
                <a:buFont typeface="Arial"/>
                <a:buNone/>
              </a:pPr>
              <a:r>
                <a:rPr lang="en-US" sz="4300" b="1" i="0" u="none" strike="noStrike" cap="none">
                  <a:solidFill>
                    <a:schemeClr val="dk1"/>
                  </a:solidFill>
                  <a:latin typeface="Arial Rounded"/>
                  <a:ea typeface="Arial Rounded"/>
                  <a:cs typeface="Arial Rounded"/>
                  <a:sym typeface="Arial Rounded"/>
                </a:rPr>
                <a:t>2</a:t>
              </a:r>
              <a:endParaRPr sz="4300" b="1" i="0" u="none" strike="noStrike" cap="none">
                <a:solidFill>
                  <a:schemeClr val="dk1"/>
                </a:solidFill>
                <a:latin typeface="Arial Rounded"/>
                <a:ea typeface="Arial Rounded"/>
                <a:cs typeface="Arial Rounded"/>
                <a:sym typeface="Arial Rounded"/>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cBhvr additive="base">
                                        <p:cTn id="7" dur="500"/>
                                        <p:tgtEl>
                                          <p:spTgt spid="16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1"/>
                                        </p:tgtEl>
                                        <p:attrNameLst>
                                          <p:attrName>style.visibility</p:attrName>
                                        </p:attrNameLst>
                                      </p:cBhvr>
                                      <p:to>
                                        <p:strVal val="visible"/>
                                      </p:to>
                                    </p:set>
                                    <p:animEffect transition="in" filter="fade">
                                      <p:cBhvr>
                                        <p:cTn id="12" dur="1822"/>
                                        <p:tgtEl>
                                          <p:spTgt spid="161"/>
                                        </p:tgtEl>
                                      </p:cBhvr>
                                    </p:animEffect>
                                  </p:childTnLst>
                                </p:cTn>
                              </p:par>
                              <p:par>
                                <p:cTn id="13" presetID="10" presetClass="entr" presetSubtype="0" fill="hold" nodeType="withEffect">
                                  <p:stCondLst>
                                    <p:cond delay="0"/>
                                  </p:stCondLst>
                                  <p:childTnLst>
                                    <p:set>
                                      <p:cBhvr>
                                        <p:cTn id="14" dur="1" fill="hold">
                                          <p:stCondLst>
                                            <p:cond delay="0"/>
                                          </p:stCondLst>
                                        </p:cTn>
                                        <p:tgtEl>
                                          <p:spTgt spid="162"/>
                                        </p:tgtEl>
                                        <p:attrNameLst>
                                          <p:attrName>style.visibility</p:attrName>
                                        </p:attrNameLst>
                                      </p:cBhvr>
                                      <p:to>
                                        <p:strVal val="visible"/>
                                      </p:to>
                                    </p:set>
                                    <p:animEffect transition="in" filter="fade">
                                      <p:cBhvr>
                                        <p:cTn id="15" dur="1822"/>
                                        <p:tgtEl>
                                          <p:spTgt spid="16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9"/>
                                        </p:tgtEl>
                                        <p:attrNameLst>
                                          <p:attrName>style.visibility</p:attrName>
                                        </p:attrNameLst>
                                      </p:cBhvr>
                                      <p:to>
                                        <p:strVal val="visible"/>
                                      </p:to>
                                    </p:set>
                                    <p:animEffect transition="in" filter="fade">
                                      <p:cBhvr>
                                        <p:cTn id="20" dur="10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1"/>
          <p:cNvSpPr txBox="1"/>
          <p:nvPr/>
        </p:nvSpPr>
        <p:spPr>
          <a:xfrm>
            <a:off x="1867516" y="1543274"/>
            <a:ext cx="1754932"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8800"/>
              <a:buFont typeface="Arial Rounded"/>
              <a:buNone/>
            </a:pPr>
            <a:r>
              <a:rPr lang="en-US" sz="8800" b="0" i="0" u="none" strike="noStrike" cap="none">
                <a:solidFill>
                  <a:srgbClr val="FF0000"/>
                </a:solidFill>
                <a:latin typeface="Arial Rounded"/>
                <a:ea typeface="Arial Rounded"/>
                <a:cs typeface="Arial Rounded"/>
                <a:sym typeface="Arial Rounded"/>
              </a:rPr>
              <a:t>oc</a:t>
            </a:r>
            <a:endParaRPr sz="8800" b="0" i="0" u="none" strike="noStrike" cap="none">
              <a:solidFill>
                <a:srgbClr val="FF0000"/>
              </a:solidFill>
              <a:latin typeface="Arial Rounded"/>
              <a:ea typeface="Arial Rounded"/>
              <a:cs typeface="Arial Rounded"/>
              <a:sym typeface="Arial Rounded"/>
            </a:endParaRPr>
          </a:p>
        </p:txBody>
      </p:sp>
      <p:sp>
        <p:nvSpPr>
          <p:cNvPr id="179" name="Google Shape;179;p11"/>
          <p:cNvSpPr txBox="1"/>
          <p:nvPr/>
        </p:nvSpPr>
        <p:spPr>
          <a:xfrm>
            <a:off x="3924431" y="2881984"/>
            <a:ext cx="2123468" cy="1270916"/>
          </a:xfrm>
          <a:prstGeom prst="rect">
            <a:avLst/>
          </a:prstGeom>
          <a:solidFill>
            <a:srgbClr val="FDE9D8"/>
          </a:solidFill>
          <a:ln>
            <a:noFill/>
          </a:ln>
        </p:spPr>
        <p:txBody>
          <a:bodyPr spcFirstLastPara="1" wrap="square" lIns="91275" tIns="45625" rIns="91275" bIns="45625" anchor="ctr" anchorCtr="0">
            <a:noAutofit/>
          </a:bodyPr>
          <a:lstStyle/>
          <a:p>
            <a:pPr marL="0" marR="0" lvl="0" indent="0" algn="ctr" rtl="0">
              <a:lnSpc>
                <a:spcPct val="120000"/>
              </a:lnSpc>
              <a:spcBef>
                <a:spcPts val="0"/>
              </a:spcBef>
              <a:spcAft>
                <a:spcPts val="0"/>
              </a:spcAft>
              <a:buClr>
                <a:schemeClr val="dk1"/>
              </a:buClr>
              <a:buSzPts val="8800"/>
              <a:buFont typeface="Arial Rounded"/>
              <a:buNone/>
            </a:pPr>
            <a:r>
              <a:rPr lang="en-US" sz="8800" b="0" i="0" u="none" strike="noStrike" cap="none">
                <a:solidFill>
                  <a:schemeClr val="dk1"/>
                </a:solidFill>
                <a:latin typeface="Arial Rounded"/>
                <a:ea typeface="Arial Rounded"/>
                <a:cs typeface="Arial Rounded"/>
                <a:sym typeface="Arial Rounded"/>
              </a:rPr>
              <a:t>g</a:t>
            </a:r>
            <a:endParaRPr sz="8800" b="0" i="0" u="none" strike="noStrike" cap="none">
              <a:solidFill>
                <a:schemeClr val="dk1"/>
              </a:solidFill>
              <a:latin typeface="Arial Rounded"/>
              <a:ea typeface="Arial Rounded"/>
              <a:cs typeface="Arial Rounded"/>
              <a:sym typeface="Arial Rounded"/>
            </a:endParaRPr>
          </a:p>
        </p:txBody>
      </p:sp>
      <p:sp>
        <p:nvSpPr>
          <p:cNvPr id="180" name="Google Shape;180;p11"/>
          <p:cNvSpPr txBox="1"/>
          <p:nvPr/>
        </p:nvSpPr>
        <p:spPr>
          <a:xfrm>
            <a:off x="6121244" y="2881984"/>
            <a:ext cx="2123468" cy="1270916"/>
          </a:xfrm>
          <a:prstGeom prst="rect">
            <a:avLst/>
          </a:prstGeom>
          <a:solidFill>
            <a:srgbClr val="FDE9D8"/>
          </a:solidFill>
          <a:ln>
            <a:noFill/>
          </a:ln>
        </p:spPr>
        <p:txBody>
          <a:bodyPr spcFirstLastPara="1" wrap="square" lIns="91275" tIns="45625" rIns="91275" bIns="45625" anchor="ctr" anchorCtr="0">
            <a:noAutofit/>
          </a:bodyPr>
          <a:lstStyle/>
          <a:p>
            <a:pPr marL="0" marR="0" lvl="0" indent="0" algn="ctr" rtl="0">
              <a:lnSpc>
                <a:spcPct val="120000"/>
              </a:lnSpc>
              <a:spcBef>
                <a:spcPts val="0"/>
              </a:spcBef>
              <a:spcAft>
                <a:spcPts val="0"/>
              </a:spcAft>
              <a:buClr>
                <a:srgbClr val="FF0000"/>
              </a:buClr>
              <a:buSzPts val="8800"/>
              <a:buFont typeface="Arial Rounded"/>
              <a:buNone/>
            </a:pPr>
            <a:r>
              <a:rPr lang="en-US" sz="8800" b="0" i="0" u="none" strike="noStrike" cap="none">
                <a:solidFill>
                  <a:srgbClr val="FF0000"/>
                </a:solidFill>
                <a:latin typeface="Arial Rounded"/>
                <a:ea typeface="Arial Rounded"/>
                <a:cs typeface="Arial Rounded"/>
                <a:sym typeface="Arial Rounded"/>
              </a:rPr>
              <a:t>oc</a:t>
            </a:r>
            <a:endParaRPr sz="8800" b="0" i="0" u="none" strike="noStrike" cap="none">
              <a:solidFill>
                <a:srgbClr val="FF0000"/>
              </a:solidFill>
              <a:latin typeface="Arial Rounded"/>
              <a:ea typeface="Arial Rounded"/>
              <a:cs typeface="Arial Rounded"/>
              <a:sym typeface="Arial Rounded"/>
            </a:endParaRPr>
          </a:p>
        </p:txBody>
      </p:sp>
      <p:sp>
        <p:nvSpPr>
          <p:cNvPr id="181" name="Google Shape;181;p11"/>
          <p:cNvSpPr txBox="1"/>
          <p:nvPr/>
        </p:nvSpPr>
        <p:spPr>
          <a:xfrm>
            <a:off x="3925738" y="4215485"/>
            <a:ext cx="4295089" cy="1575715"/>
          </a:xfrm>
          <a:prstGeom prst="rect">
            <a:avLst/>
          </a:prstGeom>
          <a:solidFill>
            <a:srgbClr val="FDE9D8"/>
          </a:solidFill>
          <a:ln>
            <a:noFill/>
          </a:ln>
        </p:spPr>
        <p:txBody>
          <a:bodyPr spcFirstLastPara="1" wrap="square" lIns="91275" tIns="45625" rIns="91275" bIns="45625" anchor="ctr" anchorCtr="0">
            <a:noAutofit/>
          </a:bodyPr>
          <a:lstStyle/>
          <a:p>
            <a:pPr marL="0" marR="0" lvl="0" indent="0" algn="ctr" rtl="0">
              <a:lnSpc>
                <a:spcPct val="120000"/>
              </a:lnSpc>
              <a:spcBef>
                <a:spcPts val="0"/>
              </a:spcBef>
              <a:spcAft>
                <a:spcPts val="0"/>
              </a:spcAft>
              <a:buClr>
                <a:schemeClr val="dk1"/>
              </a:buClr>
              <a:buSzPts val="8800"/>
              <a:buFont typeface="Arial Rounded"/>
              <a:buNone/>
            </a:pPr>
            <a:r>
              <a:rPr lang="en-US" sz="8800" b="0" i="0" u="none" strike="noStrike" cap="none">
                <a:solidFill>
                  <a:schemeClr val="dk1"/>
                </a:solidFill>
                <a:latin typeface="Arial Rounded"/>
                <a:ea typeface="Arial Rounded"/>
                <a:cs typeface="Arial Rounded"/>
                <a:sym typeface="Arial Rounded"/>
              </a:rPr>
              <a:t>g</a:t>
            </a:r>
            <a:r>
              <a:rPr lang="en-US" sz="8800" b="0" i="0" u="none" strike="noStrike" cap="none">
                <a:solidFill>
                  <a:srgbClr val="FF0000"/>
                </a:solidFill>
                <a:latin typeface="Arial Rounded"/>
                <a:ea typeface="Arial Rounded"/>
                <a:cs typeface="Arial Rounded"/>
                <a:sym typeface="Arial Rounded"/>
              </a:rPr>
              <a:t>oc</a:t>
            </a:r>
            <a:endParaRPr sz="8800" b="0" i="0" u="none" strike="noStrike" cap="none">
              <a:solidFill>
                <a:srgbClr val="FF0000"/>
              </a:solidFill>
              <a:latin typeface="Arial Rounded"/>
              <a:ea typeface="Arial Rounded"/>
              <a:cs typeface="Arial Rounded"/>
              <a:sym typeface="Arial Rounded"/>
            </a:endParaRPr>
          </a:p>
        </p:txBody>
      </p:sp>
      <p:grpSp>
        <p:nvGrpSpPr>
          <p:cNvPr id="182" name="Google Shape;182;p11"/>
          <p:cNvGrpSpPr/>
          <p:nvPr/>
        </p:nvGrpSpPr>
        <p:grpSpPr>
          <a:xfrm>
            <a:off x="215396" y="203422"/>
            <a:ext cx="2621250" cy="941185"/>
            <a:chOff x="63500" y="1429216"/>
            <a:chExt cx="1970813" cy="705889"/>
          </a:xfrm>
        </p:grpSpPr>
        <p:sp>
          <p:nvSpPr>
            <p:cNvPr id="183" name="Google Shape;183;p11"/>
            <p:cNvSpPr/>
            <p:nvPr/>
          </p:nvSpPr>
          <p:spPr>
            <a:xfrm>
              <a:off x="384358" y="1429216"/>
              <a:ext cx="1649955" cy="705889"/>
            </a:xfrm>
            <a:prstGeom prst="roundRect">
              <a:avLst>
                <a:gd name="adj" fmla="val 16667"/>
              </a:avLst>
            </a:prstGeom>
            <a:solidFill>
              <a:srgbClr val="61DC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a:solidFill>
                    <a:schemeClr val="lt1"/>
                  </a:solidFill>
                  <a:latin typeface="Arial Rounded"/>
                  <a:ea typeface="Arial Rounded"/>
                  <a:cs typeface="Arial Rounded"/>
                  <a:sym typeface="Arial Rounded"/>
                </a:rPr>
                <a:t>Đọc</a:t>
              </a:r>
              <a:endParaRPr sz="4800" b="0" i="0" u="none" strike="noStrike" cap="none">
                <a:solidFill>
                  <a:schemeClr val="lt1"/>
                </a:solidFill>
                <a:latin typeface="Arial Rounded"/>
                <a:ea typeface="Arial Rounded"/>
                <a:cs typeface="Arial Rounded"/>
                <a:sym typeface="Arial Rounded"/>
              </a:endParaRPr>
            </a:p>
          </p:txBody>
        </p:sp>
        <p:sp>
          <p:nvSpPr>
            <p:cNvPr id="184" name="Google Shape;184;p11"/>
            <p:cNvSpPr/>
            <p:nvPr/>
          </p:nvSpPr>
          <p:spPr>
            <a:xfrm>
              <a:off x="63500" y="1458734"/>
              <a:ext cx="641717" cy="641717"/>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chemeClr val="dk1"/>
                  </a:solidFill>
                  <a:latin typeface="Arial Rounded"/>
                  <a:ea typeface="Arial Rounded"/>
                  <a:cs typeface="Arial Rounded"/>
                  <a:sym typeface="Arial Rounded"/>
                </a:rPr>
                <a:t>3</a:t>
              </a:r>
              <a:endParaRPr sz="4800" b="1" i="0" u="none" strike="noStrike" cap="none">
                <a:solidFill>
                  <a:schemeClr val="dk1"/>
                </a:solidFill>
                <a:latin typeface="Arial Rounded"/>
                <a:ea typeface="Arial Rounded"/>
                <a:cs typeface="Arial Rounded"/>
                <a:sym typeface="Arial Rounded"/>
              </a:endParaRPr>
            </a:p>
          </p:txBody>
        </p:sp>
      </p:grpSp>
      <p:sp>
        <p:nvSpPr>
          <p:cNvPr id="185" name="Google Shape;185;p11"/>
          <p:cNvSpPr txBox="1"/>
          <p:nvPr/>
        </p:nvSpPr>
        <p:spPr>
          <a:xfrm>
            <a:off x="4097387" y="1543274"/>
            <a:ext cx="1754932"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8800"/>
              <a:buFont typeface="Arial Rounded"/>
              <a:buNone/>
            </a:pPr>
            <a:r>
              <a:rPr lang="en-US" sz="8800" b="0" i="0" u="none" strike="noStrike" cap="none">
                <a:solidFill>
                  <a:srgbClr val="FF0000"/>
                </a:solidFill>
                <a:latin typeface="Arial Rounded"/>
                <a:ea typeface="Arial Rounded"/>
                <a:cs typeface="Arial Rounded"/>
                <a:sym typeface="Arial Rounded"/>
              </a:rPr>
              <a:t>ôc</a:t>
            </a:r>
            <a:endParaRPr sz="8800" b="0" i="0" u="none" strike="noStrike" cap="none">
              <a:solidFill>
                <a:srgbClr val="FF0000"/>
              </a:solidFill>
              <a:latin typeface="Arial Rounded"/>
              <a:ea typeface="Arial Rounded"/>
              <a:cs typeface="Arial Rounded"/>
              <a:sym typeface="Arial Rounded"/>
            </a:endParaRPr>
          </a:p>
        </p:txBody>
      </p:sp>
      <p:sp>
        <p:nvSpPr>
          <p:cNvPr id="186" name="Google Shape;186;p11"/>
          <p:cNvSpPr txBox="1"/>
          <p:nvPr/>
        </p:nvSpPr>
        <p:spPr>
          <a:xfrm>
            <a:off x="6309519" y="1543274"/>
            <a:ext cx="1754932"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8800"/>
              <a:buFont typeface="Arial Rounded"/>
              <a:buNone/>
            </a:pPr>
            <a:r>
              <a:rPr lang="en-US" sz="8800" b="0" i="0" u="none" strike="noStrike" cap="none">
                <a:solidFill>
                  <a:srgbClr val="FF0000"/>
                </a:solidFill>
                <a:latin typeface="Arial Rounded"/>
                <a:ea typeface="Arial Rounded"/>
                <a:cs typeface="Arial Rounded"/>
                <a:sym typeface="Arial Rounded"/>
              </a:rPr>
              <a:t>uc</a:t>
            </a:r>
            <a:endParaRPr sz="8800" b="0" i="0" u="none" strike="noStrike" cap="none">
              <a:solidFill>
                <a:srgbClr val="FF0000"/>
              </a:solidFill>
              <a:latin typeface="Arial Rounded"/>
              <a:ea typeface="Arial Rounded"/>
              <a:cs typeface="Arial Rounded"/>
              <a:sym typeface="Arial Rounded"/>
            </a:endParaRPr>
          </a:p>
        </p:txBody>
      </p:sp>
      <p:sp>
        <p:nvSpPr>
          <p:cNvPr id="187" name="Google Shape;187;p11"/>
          <p:cNvSpPr txBox="1"/>
          <p:nvPr/>
        </p:nvSpPr>
        <p:spPr>
          <a:xfrm>
            <a:off x="5300500" y="4648200"/>
            <a:ext cx="2018038" cy="937203"/>
          </a:xfrm>
          <a:prstGeom prst="rect">
            <a:avLst/>
          </a:prstGeom>
          <a:noFill/>
          <a:ln>
            <a:noFill/>
          </a:ln>
        </p:spPr>
        <p:txBody>
          <a:bodyPr spcFirstLastPara="1" wrap="square" lIns="40475" tIns="20225" rIns="40475" bIns="20225" anchor="ctr" anchorCtr="0">
            <a:noAutofit/>
          </a:bodyPr>
          <a:lstStyle/>
          <a:p>
            <a:pPr marL="0" marR="0" lvl="0" indent="0" algn="ctr" rtl="0">
              <a:lnSpc>
                <a:spcPct val="90000"/>
              </a:lnSpc>
              <a:spcBef>
                <a:spcPts val="0"/>
              </a:spcBef>
              <a:spcAft>
                <a:spcPts val="0"/>
              </a:spcAft>
              <a:buClr>
                <a:schemeClr val="dk1"/>
              </a:buClr>
              <a:buSzPts val="8800"/>
              <a:buFont typeface="Arial Rounded"/>
              <a:buNone/>
            </a:pPr>
            <a:r>
              <a:rPr lang="en-US" sz="8800" b="0" i="0" u="none" strike="noStrike" cap="none">
                <a:solidFill>
                  <a:schemeClr val="dk1"/>
                </a:solidFill>
                <a:latin typeface="Arial Rounded"/>
                <a:ea typeface="Arial Rounded"/>
                <a:cs typeface="Arial Rounded"/>
                <a:sym typeface="Arial Rounded"/>
              </a:rPr>
              <a:t>́</a:t>
            </a:r>
            <a:endParaRPr sz="8800" b="0" i="0" u="none" strike="noStrike" cap="none">
              <a:solidFill>
                <a:schemeClr val="dk1"/>
              </a:solidFill>
              <a:latin typeface="Arial Rounded"/>
              <a:ea typeface="Arial Rounded"/>
              <a:cs typeface="Arial Rounded"/>
              <a:sym typeface="Arial Rounded"/>
            </a:endParaRPr>
          </a:p>
        </p:txBody>
      </p:sp>
      <p:sp>
        <p:nvSpPr>
          <p:cNvPr id="188" name="Google Shape;188;p11"/>
          <p:cNvSpPr txBox="1"/>
          <p:nvPr/>
        </p:nvSpPr>
        <p:spPr>
          <a:xfrm>
            <a:off x="8519319" y="1524000"/>
            <a:ext cx="1754932"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8800"/>
              <a:buFont typeface="Arial Rounded"/>
              <a:buNone/>
            </a:pPr>
            <a:r>
              <a:rPr lang="en-US" sz="8800" b="0" i="0" u="none" strike="noStrike" cap="none">
                <a:solidFill>
                  <a:srgbClr val="FF0000"/>
                </a:solidFill>
                <a:latin typeface="Arial Rounded"/>
                <a:ea typeface="Arial Rounded"/>
                <a:cs typeface="Arial Rounded"/>
                <a:sym typeface="Arial Rounded"/>
              </a:rPr>
              <a:t>ưc</a:t>
            </a:r>
            <a:endParaRPr sz="8800" b="0" i="0" u="none" strike="noStrike" cap="none">
              <a:solidFill>
                <a:srgbClr val="FF0000"/>
              </a:solidFill>
              <a:latin typeface="Arial Rounded"/>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fade">
                                      <p:cBhvr>
                                        <p:cTn id="7" dur="500"/>
                                        <p:tgtEl>
                                          <p:spTgt spid="1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5"/>
                                        </p:tgtEl>
                                        <p:attrNameLst>
                                          <p:attrName>style.visibility</p:attrName>
                                        </p:attrNameLst>
                                      </p:cBhvr>
                                      <p:to>
                                        <p:strVal val="visible"/>
                                      </p:to>
                                    </p:set>
                                    <p:animEffect transition="in" filter="fade">
                                      <p:cBhvr>
                                        <p:cTn id="12" dur="500"/>
                                        <p:tgtEl>
                                          <p:spTgt spid="1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6"/>
                                        </p:tgtEl>
                                        <p:attrNameLst>
                                          <p:attrName>style.visibility</p:attrName>
                                        </p:attrNameLst>
                                      </p:cBhvr>
                                      <p:to>
                                        <p:strVal val="visible"/>
                                      </p:to>
                                    </p:set>
                                    <p:animEffect transition="in" filter="fade">
                                      <p:cBhvr>
                                        <p:cTn id="17" dur="500"/>
                                        <p:tgtEl>
                                          <p:spTgt spid="18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8"/>
                                        </p:tgtEl>
                                        <p:attrNameLst>
                                          <p:attrName>style.visibility</p:attrName>
                                        </p:attrNameLst>
                                      </p:cBhvr>
                                      <p:to>
                                        <p:strVal val="visible"/>
                                      </p:to>
                                    </p:set>
                                    <p:animEffect transition="in" filter="fade">
                                      <p:cBhvr>
                                        <p:cTn id="22" dur="500"/>
                                        <p:tgtEl>
                                          <p:spTgt spid="18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9"/>
                                        </p:tgtEl>
                                        <p:attrNameLst>
                                          <p:attrName>style.visibility</p:attrName>
                                        </p:attrNameLst>
                                      </p:cBhvr>
                                      <p:to>
                                        <p:strVal val="visible"/>
                                      </p:to>
                                    </p:set>
                                    <p:animEffect transition="in" filter="fade">
                                      <p:cBhvr>
                                        <p:cTn id="27" dur="500"/>
                                        <p:tgtEl>
                                          <p:spTgt spid="17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0"/>
                                        </p:tgtEl>
                                        <p:attrNameLst>
                                          <p:attrName>style.visibility</p:attrName>
                                        </p:attrNameLst>
                                      </p:cBhvr>
                                      <p:to>
                                        <p:strVal val="visible"/>
                                      </p:to>
                                    </p:set>
                                    <p:animEffect transition="in" filter="fade">
                                      <p:cBhvr>
                                        <p:cTn id="32" dur="500"/>
                                        <p:tgtEl>
                                          <p:spTgt spid="18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1"/>
                                        </p:tgtEl>
                                        <p:attrNameLst>
                                          <p:attrName>style.visibility</p:attrName>
                                        </p:attrNameLst>
                                      </p:cBhvr>
                                      <p:to>
                                        <p:strVal val="visible"/>
                                      </p:to>
                                    </p:set>
                                    <p:animEffect transition="in" filter="fade">
                                      <p:cBhvr>
                                        <p:cTn id="37" dur="500"/>
                                        <p:tgtEl>
                                          <p:spTgt spid="181"/>
                                        </p:tgtEl>
                                      </p:cBhvr>
                                    </p:animEffect>
                                  </p:childTnLst>
                                </p:cTn>
                              </p:par>
                              <p:par>
                                <p:cTn id="38" presetID="10" presetClass="entr" presetSubtype="0" fill="hold" nodeType="withEffect">
                                  <p:stCondLst>
                                    <p:cond delay="0"/>
                                  </p:stCondLst>
                                  <p:childTnLst>
                                    <p:set>
                                      <p:cBhvr>
                                        <p:cTn id="39" dur="1" fill="hold">
                                          <p:stCondLst>
                                            <p:cond delay="0"/>
                                          </p:stCondLst>
                                        </p:cTn>
                                        <p:tgtEl>
                                          <p:spTgt spid="187"/>
                                        </p:tgtEl>
                                        <p:attrNameLst>
                                          <p:attrName>style.visibility</p:attrName>
                                        </p:attrNameLst>
                                      </p:cBhvr>
                                      <p:to>
                                        <p:strVal val="visible"/>
                                      </p:to>
                                    </p:set>
                                    <p:animEffect transition="in" filter="fade">
                                      <p:cBhvr>
                                        <p:cTn id="40" dur="1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2"/>
          <p:cNvSpPr txBox="1"/>
          <p:nvPr/>
        </p:nvSpPr>
        <p:spPr>
          <a:xfrm>
            <a:off x="3642519" y="1143000"/>
            <a:ext cx="5105400" cy="1323439"/>
          </a:xfrm>
          <a:prstGeom prst="rect">
            <a:avLst/>
          </a:prstGeom>
          <a:solidFill>
            <a:srgbClr val="FFC00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0"/>
              <a:buFont typeface="Arial"/>
              <a:buNone/>
            </a:pPr>
            <a:r>
              <a:rPr lang="en-US" sz="8000" b="0" i="0" u="none" strike="noStrike" cap="none" dirty="0">
                <a:solidFill>
                  <a:schemeClr val="dk1"/>
                </a:solidFill>
                <a:latin typeface="Arial-Rounded" panose="020B0500000000000000" pitchFamily="34" charset="0"/>
                <a:ea typeface="Arial-Rounded" panose="020B0500000000000000" pitchFamily="34" charset="0"/>
                <a:cs typeface="Arial-Rounded" panose="020B0500000000000000" pitchFamily="34" charset="0"/>
                <a:sym typeface="Arial Rounded"/>
              </a:rPr>
              <a:t>So </a:t>
            </a:r>
            <a:r>
              <a:rPr lang="en-US" sz="8000" b="0" i="0" u="none" strike="noStrike" cap="none" dirty="0" err="1">
                <a:solidFill>
                  <a:schemeClr val="dk1"/>
                </a:solidFill>
                <a:latin typeface="Arial-Rounded" panose="020B0500000000000000" pitchFamily="34" charset="0"/>
                <a:ea typeface="Arial-Rounded" panose="020B0500000000000000" pitchFamily="34" charset="0"/>
                <a:cs typeface="Arial-Rounded" panose="020B0500000000000000" pitchFamily="34" charset="0"/>
                <a:sym typeface="Arial Rounded"/>
              </a:rPr>
              <a:t>sánh</a:t>
            </a:r>
            <a:endParaRPr sz="8000" b="0" i="0" u="none" strike="noStrike" cap="none" dirty="0">
              <a:solidFill>
                <a:schemeClr val="dk1"/>
              </a:solidFill>
              <a:latin typeface="Arial-Rounded" panose="020B0500000000000000" pitchFamily="34" charset="0"/>
              <a:ea typeface="Arial-Rounded" panose="020B0500000000000000" pitchFamily="34" charset="0"/>
              <a:cs typeface="Arial-Rounded" panose="020B0500000000000000" pitchFamily="34" charset="0"/>
              <a:sym typeface="Arial Rounded"/>
            </a:endParaRPr>
          </a:p>
        </p:txBody>
      </p:sp>
      <p:sp>
        <p:nvSpPr>
          <p:cNvPr id="194" name="Google Shape;194;p12"/>
          <p:cNvSpPr txBox="1"/>
          <p:nvPr/>
        </p:nvSpPr>
        <p:spPr>
          <a:xfrm>
            <a:off x="480219" y="3536266"/>
            <a:ext cx="2552700" cy="1862048"/>
          </a:xfrm>
          <a:prstGeom prst="rect">
            <a:avLst/>
          </a:prstGeom>
          <a:solidFill>
            <a:srgbClr val="DAEEF3"/>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500"/>
              <a:buFont typeface="Arial"/>
              <a:buNone/>
            </a:pPr>
            <a:r>
              <a:rPr lang="en-US" sz="11500" b="0" i="0" u="none" strike="noStrike" cap="none">
                <a:solidFill>
                  <a:schemeClr val="dk1"/>
                </a:solidFill>
                <a:latin typeface="Arial Rounded"/>
                <a:ea typeface="Arial Rounded"/>
                <a:cs typeface="Arial Rounded"/>
                <a:sym typeface="Arial Rounded"/>
              </a:rPr>
              <a:t>oc</a:t>
            </a:r>
            <a:endParaRPr sz="11500" b="0" i="0" u="none" strike="noStrike" cap="none">
              <a:solidFill>
                <a:schemeClr val="dk1"/>
              </a:solidFill>
              <a:latin typeface="Arial Rounded"/>
              <a:ea typeface="Arial Rounded"/>
              <a:cs typeface="Arial Rounded"/>
              <a:sym typeface="Arial Rounded"/>
            </a:endParaRPr>
          </a:p>
        </p:txBody>
      </p:sp>
      <p:sp>
        <p:nvSpPr>
          <p:cNvPr id="195" name="Google Shape;195;p12"/>
          <p:cNvSpPr txBox="1"/>
          <p:nvPr/>
        </p:nvSpPr>
        <p:spPr>
          <a:xfrm>
            <a:off x="3356769" y="3536266"/>
            <a:ext cx="2552700" cy="1862048"/>
          </a:xfrm>
          <a:prstGeom prst="rect">
            <a:avLst/>
          </a:prstGeom>
          <a:solidFill>
            <a:srgbClr val="DAEEF3"/>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500"/>
              <a:buFont typeface="Arial"/>
              <a:buNone/>
            </a:pPr>
            <a:r>
              <a:rPr lang="en-US" sz="11500" b="0" i="0" u="none" strike="noStrike" cap="none">
                <a:solidFill>
                  <a:schemeClr val="dk1"/>
                </a:solidFill>
                <a:latin typeface="Arial Rounded"/>
                <a:ea typeface="Arial Rounded"/>
                <a:cs typeface="Arial Rounded"/>
                <a:sym typeface="Arial Rounded"/>
              </a:rPr>
              <a:t>ôc</a:t>
            </a:r>
            <a:endParaRPr sz="11500" b="0" i="0" u="none" strike="noStrike" cap="none">
              <a:solidFill>
                <a:schemeClr val="dk1"/>
              </a:solidFill>
              <a:latin typeface="Arial Rounded"/>
              <a:ea typeface="Arial Rounded"/>
              <a:cs typeface="Arial Rounded"/>
              <a:sym typeface="Arial Rounded"/>
            </a:endParaRPr>
          </a:p>
        </p:txBody>
      </p:sp>
      <p:sp>
        <p:nvSpPr>
          <p:cNvPr id="196" name="Google Shape;196;p12"/>
          <p:cNvSpPr txBox="1"/>
          <p:nvPr/>
        </p:nvSpPr>
        <p:spPr>
          <a:xfrm>
            <a:off x="6237288" y="3536266"/>
            <a:ext cx="2552700" cy="1862048"/>
          </a:xfrm>
          <a:prstGeom prst="rect">
            <a:avLst/>
          </a:prstGeom>
          <a:solidFill>
            <a:srgbClr val="DAEEF3"/>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500"/>
              <a:buFont typeface="Arial"/>
              <a:buNone/>
            </a:pPr>
            <a:r>
              <a:rPr lang="en-US" sz="11500" b="0" i="0" u="none" strike="noStrike" cap="none">
                <a:solidFill>
                  <a:schemeClr val="dk1"/>
                </a:solidFill>
                <a:latin typeface="Arial Rounded"/>
                <a:ea typeface="Arial Rounded"/>
                <a:cs typeface="Arial Rounded"/>
                <a:sym typeface="Arial Rounded"/>
              </a:rPr>
              <a:t>uc</a:t>
            </a:r>
            <a:endParaRPr sz="11500" b="0" i="0" u="none" strike="noStrike" cap="none">
              <a:solidFill>
                <a:schemeClr val="dk1"/>
              </a:solidFill>
              <a:latin typeface="Arial Rounded"/>
              <a:ea typeface="Arial Rounded"/>
              <a:cs typeface="Arial Rounded"/>
              <a:sym typeface="Arial Rounded"/>
            </a:endParaRPr>
          </a:p>
        </p:txBody>
      </p:sp>
      <p:sp>
        <p:nvSpPr>
          <p:cNvPr id="197" name="Google Shape;197;p12"/>
          <p:cNvSpPr txBox="1"/>
          <p:nvPr/>
        </p:nvSpPr>
        <p:spPr>
          <a:xfrm>
            <a:off x="861219" y="3536266"/>
            <a:ext cx="2552700" cy="186204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500"/>
              <a:buFont typeface="Arial"/>
              <a:buNone/>
            </a:pPr>
            <a:r>
              <a:rPr lang="en-US" sz="11500" b="0" i="0" u="none" strike="noStrike" cap="none">
                <a:solidFill>
                  <a:srgbClr val="FF0000"/>
                </a:solidFill>
                <a:latin typeface="Arial Rounded"/>
                <a:ea typeface="Arial Rounded"/>
                <a:cs typeface="Arial Rounded"/>
                <a:sym typeface="Arial Rounded"/>
              </a:rPr>
              <a:t>c</a:t>
            </a:r>
            <a:endParaRPr sz="11500" b="0" i="0" u="none" strike="noStrike" cap="none">
              <a:solidFill>
                <a:srgbClr val="FF0000"/>
              </a:solidFill>
              <a:latin typeface="Arial Rounded"/>
              <a:ea typeface="Arial Rounded"/>
              <a:cs typeface="Arial Rounded"/>
              <a:sym typeface="Arial Rounded"/>
            </a:endParaRPr>
          </a:p>
        </p:txBody>
      </p:sp>
      <p:sp>
        <p:nvSpPr>
          <p:cNvPr id="198" name="Google Shape;198;p12"/>
          <p:cNvSpPr txBox="1"/>
          <p:nvPr/>
        </p:nvSpPr>
        <p:spPr>
          <a:xfrm>
            <a:off x="3756819" y="3536266"/>
            <a:ext cx="2552700" cy="186204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500"/>
              <a:buFont typeface="Arial"/>
              <a:buNone/>
            </a:pPr>
            <a:r>
              <a:rPr lang="en-US" sz="11500" b="0" i="0" u="none" strike="noStrike" cap="none">
                <a:solidFill>
                  <a:srgbClr val="FF0000"/>
                </a:solidFill>
                <a:latin typeface="Arial Rounded"/>
                <a:ea typeface="Arial Rounded"/>
                <a:cs typeface="Arial Rounded"/>
                <a:sym typeface="Arial Rounded"/>
              </a:rPr>
              <a:t>c</a:t>
            </a:r>
            <a:endParaRPr sz="11500" b="0" i="0" u="none" strike="noStrike" cap="none">
              <a:solidFill>
                <a:srgbClr val="FF0000"/>
              </a:solidFill>
              <a:latin typeface="Arial Rounded"/>
              <a:ea typeface="Arial Rounded"/>
              <a:cs typeface="Arial Rounded"/>
              <a:sym typeface="Arial Rounded"/>
            </a:endParaRPr>
          </a:p>
        </p:txBody>
      </p:sp>
      <p:sp>
        <p:nvSpPr>
          <p:cNvPr id="199" name="Google Shape;199;p12"/>
          <p:cNvSpPr txBox="1"/>
          <p:nvPr/>
        </p:nvSpPr>
        <p:spPr>
          <a:xfrm>
            <a:off x="6637338" y="3536266"/>
            <a:ext cx="2552700" cy="186204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500"/>
              <a:buFont typeface="Arial"/>
              <a:buNone/>
            </a:pPr>
            <a:r>
              <a:rPr lang="en-US" sz="11500" b="0" i="0" u="none" strike="noStrike" cap="none">
                <a:solidFill>
                  <a:srgbClr val="FF0000"/>
                </a:solidFill>
                <a:latin typeface="Arial Rounded"/>
                <a:ea typeface="Arial Rounded"/>
                <a:cs typeface="Arial Rounded"/>
                <a:sym typeface="Arial Rounded"/>
              </a:rPr>
              <a:t>c</a:t>
            </a:r>
            <a:endParaRPr sz="11500" b="0" i="0" u="none" strike="noStrike" cap="none">
              <a:solidFill>
                <a:srgbClr val="FF0000"/>
              </a:solidFill>
              <a:latin typeface="Arial Rounded"/>
              <a:ea typeface="Arial Rounded"/>
              <a:cs typeface="Arial Rounded"/>
              <a:sym typeface="Arial Rounded"/>
            </a:endParaRPr>
          </a:p>
        </p:txBody>
      </p:sp>
      <p:sp>
        <p:nvSpPr>
          <p:cNvPr id="200" name="Google Shape;200;p12"/>
          <p:cNvSpPr txBox="1"/>
          <p:nvPr/>
        </p:nvSpPr>
        <p:spPr>
          <a:xfrm>
            <a:off x="156369" y="3538221"/>
            <a:ext cx="2552700" cy="186204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500"/>
              <a:buFont typeface="Arial"/>
              <a:buNone/>
            </a:pPr>
            <a:r>
              <a:rPr lang="en-US" sz="11500" b="0" i="0" u="none" strike="noStrike" cap="none">
                <a:solidFill>
                  <a:srgbClr val="7030A0"/>
                </a:solidFill>
                <a:latin typeface="Arial Rounded"/>
                <a:ea typeface="Arial Rounded"/>
                <a:cs typeface="Arial Rounded"/>
                <a:sym typeface="Arial Rounded"/>
              </a:rPr>
              <a:t>o</a:t>
            </a:r>
            <a:endParaRPr sz="11500" b="0" i="0" u="none" strike="noStrike" cap="none">
              <a:solidFill>
                <a:srgbClr val="7030A0"/>
              </a:solidFill>
              <a:latin typeface="Arial Rounded"/>
              <a:ea typeface="Arial Rounded"/>
              <a:cs typeface="Arial Rounded"/>
              <a:sym typeface="Arial Rounded"/>
            </a:endParaRPr>
          </a:p>
        </p:txBody>
      </p:sp>
      <p:sp>
        <p:nvSpPr>
          <p:cNvPr id="201" name="Google Shape;201;p12"/>
          <p:cNvSpPr txBox="1"/>
          <p:nvPr/>
        </p:nvSpPr>
        <p:spPr>
          <a:xfrm>
            <a:off x="3032919" y="3538221"/>
            <a:ext cx="2552700" cy="186204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500"/>
              <a:buFont typeface="Arial"/>
              <a:buNone/>
            </a:pPr>
            <a:r>
              <a:rPr lang="en-US" sz="11500" b="0" i="0" u="none" strike="noStrike" cap="none">
                <a:solidFill>
                  <a:srgbClr val="00B0F0"/>
                </a:solidFill>
                <a:latin typeface="Arial Rounded"/>
                <a:ea typeface="Arial Rounded"/>
                <a:cs typeface="Arial Rounded"/>
                <a:sym typeface="Arial Rounded"/>
              </a:rPr>
              <a:t>ô</a:t>
            </a:r>
            <a:endParaRPr sz="1400" b="0" i="0" u="none" strike="noStrike" cap="none">
              <a:solidFill>
                <a:srgbClr val="000000"/>
              </a:solidFill>
              <a:latin typeface="Arial"/>
              <a:ea typeface="Arial"/>
              <a:cs typeface="Arial"/>
              <a:sym typeface="Arial"/>
            </a:endParaRPr>
          </a:p>
        </p:txBody>
      </p:sp>
      <p:sp>
        <p:nvSpPr>
          <p:cNvPr id="202" name="Google Shape;202;p12"/>
          <p:cNvSpPr txBox="1"/>
          <p:nvPr/>
        </p:nvSpPr>
        <p:spPr>
          <a:xfrm>
            <a:off x="5909469" y="3538221"/>
            <a:ext cx="2552700" cy="186204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500"/>
              <a:buFont typeface="Arial"/>
              <a:buNone/>
            </a:pPr>
            <a:r>
              <a:rPr lang="en-US" sz="11500" b="0" i="0" u="none" strike="noStrike" cap="none">
                <a:solidFill>
                  <a:srgbClr val="FFFF00"/>
                </a:solidFill>
                <a:latin typeface="Arial Rounded"/>
                <a:ea typeface="Arial Rounded"/>
                <a:cs typeface="Arial Rounded"/>
                <a:sym typeface="Arial Rounded"/>
              </a:rPr>
              <a:t>u</a:t>
            </a:r>
            <a:endParaRPr sz="11500" b="0" i="0" u="none" strike="noStrike" cap="none">
              <a:solidFill>
                <a:srgbClr val="FFFF00"/>
              </a:solidFill>
              <a:latin typeface="Arial Rounded"/>
              <a:ea typeface="Arial Rounded"/>
              <a:cs typeface="Arial Rounded"/>
              <a:sym typeface="Arial Rounded"/>
            </a:endParaRPr>
          </a:p>
        </p:txBody>
      </p:sp>
      <p:sp>
        <p:nvSpPr>
          <p:cNvPr id="203" name="Google Shape;203;p12"/>
          <p:cNvSpPr txBox="1"/>
          <p:nvPr/>
        </p:nvSpPr>
        <p:spPr>
          <a:xfrm>
            <a:off x="9151938" y="3557271"/>
            <a:ext cx="2552700" cy="1862048"/>
          </a:xfrm>
          <a:prstGeom prst="rect">
            <a:avLst/>
          </a:prstGeom>
          <a:solidFill>
            <a:srgbClr val="DAEEF3"/>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500"/>
              <a:buFont typeface="Arial"/>
              <a:buNone/>
            </a:pPr>
            <a:r>
              <a:rPr lang="en-US" sz="11500" b="0" i="0" u="none" strike="noStrike" cap="none">
                <a:solidFill>
                  <a:schemeClr val="dk1"/>
                </a:solidFill>
                <a:latin typeface="Arial Rounded"/>
                <a:ea typeface="Arial Rounded"/>
                <a:cs typeface="Arial Rounded"/>
                <a:sym typeface="Arial Rounded"/>
              </a:rPr>
              <a:t>ưc</a:t>
            </a:r>
            <a:endParaRPr sz="11500" b="0" i="0" u="none" strike="noStrike" cap="none">
              <a:solidFill>
                <a:schemeClr val="dk1"/>
              </a:solidFill>
              <a:latin typeface="Arial Rounded"/>
              <a:ea typeface="Arial Rounded"/>
              <a:cs typeface="Arial Rounded"/>
              <a:sym typeface="Arial Rounded"/>
            </a:endParaRPr>
          </a:p>
        </p:txBody>
      </p:sp>
      <p:sp>
        <p:nvSpPr>
          <p:cNvPr id="204" name="Google Shape;204;p12"/>
          <p:cNvSpPr txBox="1"/>
          <p:nvPr/>
        </p:nvSpPr>
        <p:spPr>
          <a:xfrm>
            <a:off x="9551988" y="3557271"/>
            <a:ext cx="2552700" cy="186204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500"/>
              <a:buFont typeface="Arial"/>
              <a:buNone/>
            </a:pPr>
            <a:r>
              <a:rPr lang="en-US" sz="11500" b="0" i="0" u="none" strike="noStrike" cap="none">
                <a:solidFill>
                  <a:srgbClr val="FF0000"/>
                </a:solidFill>
                <a:latin typeface="Arial Rounded"/>
                <a:ea typeface="Arial Rounded"/>
                <a:cs typeface="Arial Rounded"/>
                <a:sym typeface="Arial Rounded"/>
              </a:rPr>
              <a:t>c</a:t>
            </a:r>
            <a:endParaRPr sz="11500" b="0" i="0" u="none" strike="noStrike" cap="none">
              <a:solidFill>
                <a:srgbClr val="FF0000"/>
              </a:solidFill>
              <a:latin typeface="Arial Rounded"/>
              <a:ea typeface="Arial Rounded"/>
              <a:cs typeface="Arial Rounded"/>
              <a:sym typeface="Arial Rounded"/>
            </a:endParaRPr>
          </a:p>
        </p:txBody>
      </p:sp>
      <p:sp>
        <p:nvSpPr>
          <p:cNvPr id="205" name="Google Shape;205;p12"/>
          <p:cNvSpPr txBox="1"/>
          <p:nvPr/>
        </p:nvSpPr>
        <p:spPr>
          <a:xfrm>
            <a:off x="8816976" y="3557271"/>
            <a:ext cx="2552700" cy="186204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500"/>
              <a:buFont typeface="Arial"/>
              <a:buNone/>
            </a:pPr>
            <a:r>
              <a:rPr lang="en-US" sz="11500" b="0" i="0" u="none" strike="noStrike" cap="none">
                <a:solidFill>
                  <a:srgbClr val="00B050"/>
                </a:solidFill>
                <a:latin typeface="Arial Rounded"/>
                <a:ea typeface="Arial Rounded"/>
                <a:cs typeface="Arial Rounded"/>
                <a:sym typeface="Arial Rounded"/>
              </a:rPr>
              <a:t>ư</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fade">
                                      <p:cBhvr>
                                        <p:cTn id="7" dur="500"/>
                                        <p:tgtEl>
                                          <p:spTgt spid="1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4"/>
                                        </p:tgtEl>
                                        <p:attrNameLst>
                                          <p:attrName>style.visibility</p:attrName>
                                        </p:attrNameLst>
                                      </p:cBhvr>
                                      <p:to>
                                        <p:strVal val="visible"/>
                                      </p:to>
                                    </p:set>
                                    <p:animEffect transition="in" filter="fade">
                                      <p:cBhvr>
                                        <p:cTn id="12" dur="500"/>
                                        <p:tgtEl>
                                          <p:spTgt spid="1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5"/>
                                        </p:tgtEl>
                                        <p:attrNameLst>
                                          <p:attrName>style.visibility</p:attrName>
                                        </p:attrNameLst>
                                      </p:cBhvr>
                                      <p:to>
                                        <p:strVal val="visible"/>
                                      </p:to>
                                    </p:set>
                                    <p:animEffect transition="in" filter="fade">
                                      <p:cBhvr>
                                        <p:cTn id="17" dur="500"/>
                                        <p:tgtEl>
                                          <p:spTgt spid="19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6"/>
                                        </p:tgtEl>
                                        <p:attrNameLst>
                                          <p:attrName>style.visibility</p:attrName>
                                        </p:attrNameLst>
                                      </p:cBhvr>
                                      <p:to>
                                        <p:strVal val="visible"/>
                                      </p:to>
                                    </p:set>
                                    <p:animEffect transition="in" filter="fade">
                                      <p:cBhvr>
                                        <p:cTn id="22" dur="500"/>
                                        <p:tgtEl>
                                          <p:spTgt spid="19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3"/>
                                        </p:tgtEl>
                                        <p:attrNameLst>
                                          <p:attrName>style.visibility</p:attrName>
                                        </p:attrNameLst>
                                      </p:cBhvr>
                                      <p:to>
                                        <p:strVal val="visible"/>
                                      </p:to>
                                    </p:set>
                                    <p:animEffect transition="in" filter="fade">
                                      <p:cBhvr>
                                        <p:cTn id="27" dur="500"/>
                                        <p:tgtEl>
                                          <p:spTgt spid="20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7"/>
                                        </p:tgtEl>
                                        <p:attrNameLst>
                                          <p:attrName>style.visibility</p:attrName>
                                        </p:attrNameLst>
                                      </p:cBhvr>
                                      <p:to>
                                        <p:strVal val="visible"/>
                                      </p:to>
                                    </p:set>
                                    <p:animEffect transition="in" filter="fade">
                                      <p:cBhvr>
                                        <p:cTn id="32" dur="500"/>
                                        <p:tgtEl>
                                          <p:spTgt spid="197"/>
                                        </p:tgtEl>
                                      </p:cBhvr>
                                    </p:animEffect>
                                  </p:childTnLst>
                                </p:cTn>
                              </p:par>
                              <p:par>
                                <p:cTn id="33" presetID="10" presetClass="entr" presetSubtype="0" fill="hold" nodeType="withEffect">
                                  <p:stCondLst>
                                    <p:cond delay="0"/>
                                  </p:stCondLst>
                                  <p:childTnLst>
                                    <p:set>
                                      <p:cBhvr>
                                        <p:cTn id="34" dur="1" fill="hold">
                                          <p:stCondLst>
                                            <p:cond delay="0"/>
                                          </p:stCondLst>
                                        </p:cTn>
                                        <p:tgtEl>
                                          <p:spTgt spid="198"/>
                                        </p:tgtEl>
                                        <p:attrNameLst>
                                          <p:attrName>style.visibility</p:attrName>
                                        </p:attrNameLst>
                                      </p:cBhvr>
                                      <p:to>
                                        <p:strVal val="visible"/>
                                      </p:to>
                                    </p:set>
                                    <p:animEffect transition="in" filter="fade">
                                      <p:cBhvr>
                                        <p:cTn id="35" dur="500"/>
                                        <p:tgtEl>
                                          <p:spTgt spid="198"/>
                                        </p:tgtEl>
                                      </p:cBhvr>
                                    </p:animEffect>
                                  </p:childTnLst>
                                </p:cTn>
                              </p:par>
                              <p:par>
                                <p:cTn id="36" presetID="10" presetClass="entr" presetSubtype="0" fill="hold" nodeType="withEffect">
                                  <p:stCondLst>
                                    <p:cond delay="0"/>
                                  </p:stCondLst>
                                  <p:childTnLst>
                                    <p:set>
                                      <p:cBhvr>
                                        <p:cTn id="37" dur="1" fill="hold">
                                          <p:stCondLst>
                                            <p:cond delay="0"/>
                                          </p:stCondLst>
                                        </p:cTn>
                                        <p:tgtEl>
                                          <p:spTgt spid="199"/>
                                        </p:tgtEl>
                                        <p:attrNameLst>
                                          <p:attrName>style.visibility</p:attrName>
                                        </p:attrNameLst>
                                      </p:cBhvr>
                                      <p:to>
                                        <p:strVal val="visible"/>
                                      </p:to>
                                    </p:set>
                                    <p:animEffect transition="in" filter="fade">
                                      <p:cBhvr>
                                        <p:cTn id="38" dur="500"/>
                                        <p:tgtEl>
                                          <p:spTgt spid="199"/>
                                        </p:tgtEl>
                                      </p:cBhvr>
                                    </p:animEffect>
                                  </p:childTnLst>
                                </p:cTn>
                              </p:par>
                              <p:par>
                                <p:cTn id="39" presetID="10" presetClass="entr" presetSubtype="0" fill="hold" nodeType="withEffect">
                                  <p:stCondLst>
                                    <p:cond delay="0"/>
                                  </p:stCondLst>
                                  <p:childTnLst>
                                    <p:set>
                                      <p:cBhvr>
                                        <p:cTn id="40" dur="1" fill="hold">
                                          <p:stCondLst>
                                            <p:cond delay="0"/>
                                          </p:stCondLst>
                                        </p:cTn>
                                        <p:tgtEl>
                                          <p:spTgt spid="204"/>
                                        </p:tgtEl>
                                        <p:attrNameLst>
                                          <p:attrName>style.visibility</p:attrName>
                                        </p:attrNameLst>
                                      </p:cBhvr>
                                      <p:to>
                                        <p:strVal val="visible"/>
                                      </p:to>
                                    </p:set>
                                    <p:animEffect transition="in" filter="fade">
                                      <p:cBhvr>
                                        <p:cTn id="41" dur="500"/>
                                        <p:tgtEl>
                                          <p:spTgt spid="20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00"/>
                                        </p:tgtEl>
                                        <p:attrNameLst>
                                          <p:attrName>style.visibility</p:attrName>
                                        </p:attrNameLst>
                                      </p:cBhvr>
                                      <p:to>
                                        <p:strVal val="visible"/>
                                      </p:to>
                                    </p:set>
                                    <p:animEffect transition="in" filter="fade">
                                      <p:cBhvr>
                                        <p:cTn id="46" dur="500"/>
                                        <p:tgtEl>
                                          <p:spTgt spid="20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01"/>
                                        </p:tgtEl>
                                        <p:attrNameLst>
                                          <p:attrName>style.visibility</p:attrName>
                                        </p:attrNameLst>
                                      </p:cBhvr>
                                      <p:to>
                                        <p:strVal val="visible"/>
                                      </p:to>
                                    </p:set>
                                    <p:animEffect transition="in" filter="fade">
                                      <p:cBhvr>
                                        <p:cTn id="51" dur="500"/>
                                        <p:tgtEl>
                                          <p:spTgt spid="20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02"/>
                                        </p:tgtEl>
                                        <p:attrNameLst>
                                          <p:attrName>style.visibility</p:attrName>
                                        </p:attrNameLst>
                                      </p:cBhvr>
                                      <p:to>
                                        <p:strVal val="visible"/>
                                      </p:to>
                                    </p:set>
                                    <p:animEffect transition="in" filter="fade">
                                      <p:cBhvr>
                                        <p:cTn id="56" dur="500"/>
                                        <p:tgtEl>
                                          <p:spTgt spid="20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05"/>
                                        </p:tgtEl>
                                        <p:attrNameLst>
                                          <p:attrName>style.visibility</p:attrName>
                                        </p:attrNameLst>
                                      </p:cBhvr>
                                      <p:to>
                                        <p:strVal val="visible"/>
                                      </p:to>
                                    </p:set>
                                    <p:animEffect transition="in" filter="fade">
                                      <p:cBhvr>
                                        <p:cTn id="61" dur="5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15"/>
          <p:cNvPicPr preferRelativeResize="0"/>
          <p:nvPr/>
        </p:nvPicPr>
        <p:blipFill rotWithShape="1">
          <a:blip r:embed="rId3">
            <a:alphaModFix/>
          </a:blip>
          <a:srcRect/>
          <a:stretch/>
        </p:blipFill>
        <p:spPr>
          <a:xfrm>
            <a:off x="2152415" y="103489"/>
            <a:ext cx="7512417" cy="4544711"/>
          </a:xfrm>
          <a:prstGeom prst="rect">
            <a:avLst/>
          </a:prstGeom>
          <a:noFill/>
          <a:ln>
            <a:noFill/>
          </a:ln>
        </p:spPr>
      </p:pic>
      <p:sp>
        <p:nvSpPr>
          <p:cNvPr id="246" name="Google Shape;246;p15"/>
          <p:cNvSpPr txBox="1"/>
          <p:nvPr/>
        </p:nvSpPr>
        <p:spPr>
          <a:xfrm>
            <a:off x="-300831" y="5352365"/>
            <a:ext cx="233581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học</a:t>
            </a:r>
            <a:endParaRPr sz="5400" b="0" i="0" u="none" strike="noStrike" cap="none">
              <a:solidFill>
                <a:schemeClr val="dk1"/>
              </a:solidFill>
              <a:latin typeface="Arial Rounded"/>
              <a:ea typeface="Arial Rounded"/>
              <a:cs typeface="Arial Rounded"/>
              <a:sym typeface="Arial Rounded"/>
            </a:endParaRPr>
          </a:p>
        </p:txBody>
      </p:sp>
      <p:sp>
        <p:nvSpPr>
          <p:cNvPr id="247" name="Google Shape;247;p15"/>
          <p:cNvSpPr txBox="1"/>
          <p:nvPr/>
        </p:nvSpPr>
        <p:spPr>
          <a:xfrm>
            <a:off x="937419" y="5352365"/>
            <a:ext cx="2569397"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sóc</a:t>
            </a:r>
            <a:endParaRPr sz="5400" b="0" i="0" u="none" strike="noStrike" cap="none">
              <a:solidFill>
                <a:schemeClr val="dk1"/>
              </a:solidFill>
              <a:latin typeface="Arial Rounded"/>
              <a:ea typeface="Arial Rounded"/>
              <a:cs typeface="Arial Rounded"/>
              <a:sym typeface="Arial Rounded"/>
            </a:endParaRPr>
          </a:p>
        </p:txBody>
      </p:sp>
      <p:sp>
        <p:nvSpPr>
          <p:cNvPr id="248" name="Google Shape;248;p15"/>
          <p:cNvSpPr txBox="1"/>
          <p:nvPr/>
        </p:nvSpPr>
        <p:spPr>
          <a:xfrm>
            <a:off x="2594769" y="5352365"/>
            <a:ext cx="193042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cốc</a:t>
            </a:r>
            <a:endParaRPr sz="5400" b="0" i="0" u="none" strike="noStrike" cap="none">
              <a:solidFill>
                <a:schemeClr val="dk1"/>
              </a:solidFill>
              <a:latin typeface="Arial Rounded"/>
              <a:ea typeface="Arial Rounded"/>
              <a:cs typeface="Arial Rounded"/>
              <a:sym typeface="Arial Rounded"/>
            </a:endParaRPr>
          </a:p>
        </p:txBody>
      </p:sp>
      <p:sp>
        <p:nvSpPr>
          <p:cNvPr id="249" name="Google Shape;249;p15"/>
          <p:cNvSpPr txBox="1"/>
          <p:nvPr/>
        </p:nvSpPr>
        <p:spPr>
          <a:xfrm>
            <a:off x="5286729" y="5352365"/>
            <a:ext cx="2123468"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chục</a:t>
            </a:r>
            <a:endParaRPr sz="5400" b="0" i="0" u="none" strike="noStrike" cap="none">
              <a:solidFill>
                <a:schemeClr val="dk1"/>
              </a:solidFill>
              <a:latin typeface="Arial Rounded"/>
              <a:ea typeface="Arial Rounded"/>
              <a:cs typeface="Arial Rounded"/>
              <a:sym typeface="Arial Rounded"/>
            </a:endParaRPr>
          </a:p>
        </p:txBody>
      </p:sp>
      <p:sp>
        <p:nvSpPr>
          <p:cNvPr id="250" name="Google Shape;250;p15"/>
          <p:cNvSpPr txBox="1"/>
          <p:nvPr/>
        </p:nvSpPr>
        <p:spPr>
          <a:xfrm>
            <a:off x="6929251" y="5352365"/>
            <a:ext cx="2123468"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cúc</a:t>
            </a:r>
            <a:endParaRPr sz="5400" b="0" i="0" u="none" strike="noStrike" cap="none">
              <a:solidFill>
                <a:schemeClr val="dk1"/>
              </a:solidFill>
              <a:latin typeface="Arial Rounded"/>
              <a:ea typeface="Arial Rounded"/>
              <a:cs typeface="Arial Rounded"/>
              <a:sym typeface="Arial Rounded"/>
            </a:endParaRPr>
          </a:p>
        </p:txBody>
      </p:sp>
      <p:sp>
        <p:nvSpPr>
          <p:cNvPr id="251" name="Google Shape;251;p15"/>
          <p:cNvSpPr txBox="1"/>
          <p:nvPr/>
        </p:nvSpPr>
        <p:spPr>
          <a:xfrm>
            <a:off x="8309769" y="5352365"/>
            <a:ext cx="233581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đức</a:t>
            </a:r>
            <a:endParaRPr sz="5400" b="0" i="0" u="none" strike="noStrike" cap="none">
              <a:solidFill>
                <a:schemeClr val="dk1"/>
              </a:solidFill>
              <a:latin typeface="Arial Rounded"/>
              <a:ea typeface="Arial Rounded"/>
              <a:cs typeface="Arial Rounded"/>
              <a:sym typeface="Arial Rounded"/>
            </a:endParaRPr>
          </a:p>
        </p:txBody>
      </p:sp>
      <p:sp>
        <p:nvSpPr>
          <p:cNvPr id="252" name="Google Shape;252;p15"/>
          <p:cNvSpPr txBox="1"/>
          <p:nvPr/>
        </p:nvSpPr>
        <p:spPr>
          <a:xfrm>
            <a:off x="256426" y="5176081"/>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oc</a:t>
            </a:r>
            <a:endParaRPr sz="5400" b="0" i="0" u="none" strike="noStrike" cap="none">
              <a:solidFill>
                <a:srgbClr val="FF0000"/>
              </a:solidFill>
              <a:latin typeface="Arial Rounded"/>
              <a:ea typeface="Arial Rounded"/>
              <a:cs typeface="Arial Rounded"/>
              <a:sym typeface="Arial Rounded"/>
            </a:endParaRPr>
          </a:p>
        </p:txBody>
      </p:sp>
      <p:sp>
        <p:nvSpPr>
          <p:cNvPr id="253" name="Google Shape;253;p15"/>
          <p:cNvSpPr txBox="1"/>
          <p:nvPr/>
        </p:nvSpPr>
        <p:spPr>
          <a:xfrm>
            <a:off x="1566069" y="5176081"/>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oc</a:t>
            </a:r>
            <a:endParaRPr sz="5400" b="0" i="0" u="none" strike="noStrike" cap="none">
              <a:solidFill>
                <a:srgbClr val="FF0000"/>
              </a:solidFill>
              <a:latin typeface="Arial Rounded"/>
              <a:ea typeface="Arial Rounded"/>
              <a:cs typeface="Arial Rounded"/>
              <a:sym typeface="Arial Rounded"/>
            </a:endParaRPr>
          </a:p>
        </p:txBody>
      </p:sp>
      <p:sp>
        <p:nvSpPr>
          <p:cNvPr id="254" name="Google Shape;254;p15"/>
          <p:cNvSpPr txBox="1"/>
          <p:nvPr/>
        </p:nvSpPr>
        <p:spPr>
          <a:xfrm>
            <a:off x="2914083" y="5176081"/>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ôc</a:t>
            </a:r>
            <a:endParaRPr sz="5400" b="0" i="0" u="none" strike="noStrike" cap="none">
              <a:solidFill>
                <a:srgbClr val="FF0000"/>
              </a:solidFill>
              <a:latin typeface="Arial Rounded"/>
              <a:ea typeface="Arial Rounded"/>
              <a:cs typeface="Arial Rounded"/>
              <a:sym typeface="Arial Rounded"/>
            </a:endParaRPr>
          </a:p>
        </p:txBody>
      </p:sp>
      <p:sp>
        <p:nvSpPr>
          <p:cNvPr id="255" name="Google Shape;255;p15"/>
          <p:cNvSpPr txBox="1"/>
          <p:nvPr/>
        </p:nvSpPr>
        <p:spPr>
          <a:xfrm>
            <a:off x="5895226" y="5176081"/>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uc</a:t>
            </a:r>
            <a:endParaRPr sz="5400" b="0" i="0" u="none" strike="noStrike" cap="none">
              <a:solidFill>
                <a:srgbClr val="FF0000"/>
              </a:solidFill>
              <a:latin typeface="Arial Rounded"/>
              <a:ea typeface="Arial Rounded"/>
              <a:cs typeface="Arial Rounded"/>
              <a:sym typeface="Arial Rounded"/>
            </a:endParaRPr>
          </a:p>
        </p:txBody>
      </p:sp>
      <p:sp>
        <p:nvSpPr>
          <p:cNvPr id="256" name="Google Shape;256;p15"/>
          <p:cNvSpPr txBox="1"/>
          <p:nvPr/>
        </p:nvSpPr>
        <p:spPr>
          <a:xfrm>
            <a:off x="7347447" y="5176081"/>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uc</a:t>
            </a:r>
            <a:endParaRPr sz="5400" b="0" i="0" u="none" strike="noStrike" cap="none">
              <a:solidFill>
                <a:srgbClr val="FF0000"/>
              </a:solidFill>
              <a:latin typeface="Arial Rounded"/>
              <a:ea typeface="Arial Rounded"/>
              <a:cs typeface="Arial Rounded"/>
              <a:sym typeface="Arial Rounded"/>
            </a:endParaRPr>
          </a:p>
        </p:txBody>
      </p:sp>
      <p:sp>
        <p:nvSpPr>
          <p:cNvPr id="257" name="Google Shape;257;p15"/>
          <p:cNvSpPr txBox="1"/>
          <p:nvPr/>
        </p:nvSpPr>
        <p:spPr>
          <a:xfrm>
            <a:off x="8876775" y="5176081"/>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ưc</a:t>
            </a:r>
            <a:endParaRPr sz="5400" b="0" i="0" u="none" strike="noStrike" cap="none">
              <a:solidFill>
                <a:srgbClr val="FF0000"/>
              </a:solidFill>
              <a:latin typeface="Arial Rounded"/>
              <a:ea typeface="Arial Rounded"/>
              <a:cs typeface="Arial Rounded"/>
              <a:sym typeface="Arial Rounded"/>
            </a:endParaRPr>
          </a:p>
        </p:txBody>
      </p:sp>
      <p:sp>
        <p:nvSpPr>
          <p:cNvPr id="258" name="Google Shape;258;p15"/>
          <p:cNvSpPr txBox="1"/>
          <p:nvPr/>
        </p:nvSpPr>
        <p:spPr>
          <a:xfrm>
            <a:off x="9917304" y="5357884"/>
            <a:ext cx="233581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mực</a:t>
            </a:r>
            <a:endParaRPr sz="5400" b="0" i="0" u="none" strike="noStrike" cap="none">
              <a:solidFill>
                <a:schemeClr val="dk1"/>
              </a:solidFill>
              <a:latin typeface="Arial Rounded"/>
              <a:ea typeface="Arial Rounded"/>
              <a:cs typeface="Arial Rounded"/>
              <a:sym typeface="Arial Rounded"/>
            </a:endParaRPr>
          </a:p>
        </p:txBody>
      </p:sp>
      <p:sp>
        <p:nvSpPr>
          <p:cNvPr id="259" name="Google Shape;259;p15"/>
          <p:cNvSpPr txBox="1"/>
          <p:nvPr/>
        </p:nvSpPr>
        <p:spPr>
          <a:xfrm>
            <a:off x="10560510" y="5181600"/>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ưc</a:t>
            </a:r>
            <a:endParaRPr sz="5400" b="0" i="0" u="none" strike="noStrike" cap="none">
              <a:solidFill>
                <a:srgbClr val="FF0000"/>
              </a:solidFill>
              <a:latin typeface="Arial Rounded"/>
              <a:ea typeface="Arial Rounded"/>
              <a:cs typeface="Arial Rounded"/>
              <a:sym typeface="Arial Rounded"/>
            </a:endParaRPr>
          </a:p>
        </p:txBody>
      </p:sp>
      <p:sp>
        <p:nvSpPr>
          <p:cNvPr id="260" name="Google Shape;260;p15"/>
          <p:cNvSpPr txBox="1"/>
          <p:nvPr/>
        </p:nvSpPr>
        <p:spPr>
          <a:xfrm>
            <a:off x="3990226" y="5357884"/>
            <a:ext cx="193042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lộc</a:t>
            </a:r>
            <a:endParaRPr sz="5400" b="0" i="0" u="none" strike="noStrike" cap="none">
              <a:solidFill>
                <a:schemeClr val="dk1"/>
              </a:solidFill>
              <a:latin typeface="Arial Rounded"/>
              <a:ea typeface="Arial Rounded"/>
              <a:cs typeface="Arial Rounded"/>
              <a:sym typeface="Arial Rounded"/>
            </a:endParaRPr>
          </a:p>
        </p:txBody>
      </p:sp>
      <p:sp>
        <p:nvSpPr>
          <p:cNvPr id="261" name="Google Shape;261;p15"/>
          <p:cNvSpPr txBox="1"/>
          <p:nvPr/>
        </p:nvSpPr>
        <p:spPr>
          <a:xfrm>
            <a:off x="4237876" y="5181600"/>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ôc</a:t>
            </a:r>
            <a:endParaRPr sz="5400" b="0" i="0" u="none" strike="noStrike" cap="none">
              <a:solidFill>
                <a:srgbClr val="FF0000"/>
              </a:solidFill>
              <a:latin typeface="Arial Rounded"/>
              <a:ea typeface="Arial Rounded"/>
              <a:cs typeface="Arial Rounded"/>
              <a:sym typeface="Arial Rounde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6"/>
          <p:cNvSpPr txBox="1"/>
          <p:nvPr/>
        </p:nvSpPr>
        <p:spPr>
          <a:xfrm>
            <a:off x="2472099" y="5130077"/>
            <a:ext cx="6979135"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9600"/>
              <a:buFont typeface="Arial Rounded"/>
              <a:buNone/>
            </a:pPr>
            <a:r>
              <a:rPr lang="en-US" sz="9600" b="0" i="0" u="none" strike="noStrike" cap="none">
                <a:solidFill>
                  <a:schemeClr val="dk1"/>
                </a:solidFill>
                <a:latin typeface="Arial Rounded"/>
                <a:ea typeface="Arial Rounded"/>
                <a:cs typeface="Arial Rounded"/>
                <a:sym typeface="Arial Rounded"/>
              </a:rPr>
              <a:t>con sóc</a:t>
            </a:r>
            <a:endParaRPr sz="9600" b="0" i="0" u="none" strike="noStrike" cap="none">
              <a:solidFill>
                <a:schemeClr val="dk1"/>
              </a:solidFill>
              <a:latin typeface="Arial Rounded"/>
              <a:ea typeface="Arial Rounded"/>
              <a:cs typeface="Arial Rounded"/>
              <a:sym typeface="Arial Rounded"/>
            </a:endParaRPr>
          </a:p>
        </p:txBody>
      </p:sp>
      <p:sp>
        <p:nvSpPr>
          <p:cNvPr id="268" name="Google Shape;268;p16"/>
          <p:cNvSpPr txBox="1"/>
          <p:nvPr/>
        </p:nvSpPr>
        <p:spPr>
          <a:xfrm>
            <a:off x="6326449" y="5127724"/>
            <a:ext cx="1950202"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9600"/>
              <a:buFont typeface="Arial Rounded"/>
              <a:buNone/>
            </a:pPr>
            <a:r>
              <a:rPr lang="en-US" sz="9600" b="0" i="0" u="none" strike="noStrike" cap="none">
                <a:solidFill>
                  <a:srgbClr val="FF0000"/>
                </a:solidFill>
                <a:latin typeface="Arial Rounded"/>
                <a:ea typeface="Arial Rounded"/>
                <a:cs typeface="Arial Rounded"/>
                <a:sym typeface="Arial Rounded"/>
              </a:rPr>
              <a:t>oc</a:t>
            </a:r>
            <a:endParaRPr sz="9600" b="0" i="0" u="none" strike="noStrike" cap="none">
              <a:solidFill>
                <a:srgbClr val="FF0000"/>
              </a:solidFill>
              <a:latin typeface="Arial Rounded"/>
              <a:ea typeface="Arial Rounded"/>
              <a:cs typeface="Arial Rounded"/>
              <a:sym typeface="Arial Rounded"/>
            </a:endParaRPr>
          </a:p>
        </p:txBody>
      </p:sp>
      <p:pic>
        <p:nvPicPr>
          <p:cNvPr id="269" name="Google Shape;269;p16" descr="GIẢI MÃ GIẤC MƠ VỀ SÓC - BÁO HIỆU ĐIỀM GÌ? - Simphongthuyvietnam.vn - TOP 1  Việt Nam về SIM Phong Thủy"/>
          <p:cNvPicPr preferRelativeResize="0"/>
          <p:nvPr/>
        </p:nvPicPr>
        <p:blipFill rotWithShape="1">
          <a:blip r:embed="rId3">
            <a:alphaModFix/>
          </a:blip>
          <a:srcRect/>
          <a:stretch/>
        </p:blipFill>
        <p:spPr>
          <a:xfrm>
            <a:off x="3009757" y="156990"/>
            <a:ext cx="6056218" cy="454216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7"/>
                                        </p:tgtEl>
                                        <p:attrNameLst>
                                          <p:attrName>style.visibility</p:attrName>
                                        </p:attrNameLst>
                                      </p:cBhvr>
                                      <p:to>
                                        <p:strVal val="visible"/>
                                      </p:to>
                                    </p:set>
                                    <p:animEffect transition="in" filter="fade">
                                      <p:cBhvr>
                                        <p:cTn id="7" dur="500"/>
                                        <p:tgtEl>
                                          <p:spTgt spid="2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8"/>
                                        </p:tgtEl>
                                        <p:attrNameLst>
                                          <p:attrName>style.visibility</p:attrName>
                                        </p:attrNameLst>
                                      </p:cBhvr>
                                      <p:to>
                                        <p:strVal val="visible"/>
                                      </p:to>
                                    </p:set>
                                    <p:animEffect transition="in" filter="fade">
                                      <p:cBhvr>
                                        <p:cTn id="12" dur="500"/>
                                        <p:tgtEl>
                                          <p:spTgt spid="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7"/>
          <p:cNvSpPr txBox="1"/>
          <p:nvPr/>
        </p:nvSpPr>
        <p:spPr>
          <a:xfrm>
            <a:off x="3566319" y="5439505"/>
            <a:ext cx="4953000"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9600"/>
              <a:buFont typeface="Arial Rounded"/>
              <a:buNone/>
            </a:pPr>
            <a:r>
              <a:rPr lang="en-US" sz="9600" b="0" i="0" u="none" strike="noStrike" cap="none">
                <a:solidFill>
                  <a:schemeClr val="dk1"/>
                </a:solidFill>
                <a:latin typeface="Arial Rounded"/>
                <a:ea typeface="Arial Rounded"/>
                <a:cs typeface="Arial Rounded"/>
                <a:sym typeface="Arial Rounded"/>
              </a:rPr>
              <a:t>cái cốc</a:t>
            </a:r>
            <a:endParaRPr sz="9600" b="0" i="0" u="none" strike="noStrike" cap="none">
              <a:solidFill>
                <a:schemeClr val="dk1"/>
              </a:solidFill>
              <a:latin typeface="Arial Rounded"/>
              <a:ea typeface="Arial Rounded"/>
              <a:cs typeface="Arial Rounded"/>
              <a:sym typeface="Arial Rounded"/>
            </a:endParaRPr>
          </a:p>
        </p:txBody>
      </p:sp>
      <p:sp>
        <p:nvSpPr>
          <p:cNvPr id="276" name="Google Shape;276;p17"/>
          <p:cNvSpPr txBox="1"/>
          <p:nvPr/>
        </p:nvSpPr>
        <p:spPr>
          <a:xfrm>
            <a:off x="6195219" y="5439504"/>
            <a:ext cx="1977428"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9600"/>
              <a:buFont typeface="Arial Rounded"/>
              <a:buNone/>
            </a:pPr>
            <a:r>
              <a:rPr lang="en-US" sz="9600" b="0" i="0" u="none" strike="noStrike" cap="none">
                <a:solidFill>
                  <a:srgbClr val="FF0000"/>
                </a:solidFill>
                <a:latin typeface="Arial Rounded"/>
                <a:ea typeface="Arial Rounded"/>
                <a:cs typeface="Arial Rounded"/>
                <a:sym typeface="Arial Rounded"/>
              </a:rPr>
              <a:t>ôc</a:t>
            </a:r>
            <a:endParaRPr sz="9600" b="0" i="0" u="none" strike="noStrike" cap="none">
              <a:solidFill>
                <a:srgbClr val="FF0000"/>
              </a:solidFill>
              <a:latin typeface="Arial Rounded"/>
              <a:ea typeface="Arial Rounded"/>
              <a:cs typeface="Arial Rounded"/>
              <a:sym typeface="Arial Rounded"/>
            </a:endParaRPr>
          </a:p>
        </p:txBody>
      </p:sp>
      <p:pic>
        <p:nvPicPr>
          <p:cNvPr id="277" name="Google Shape;277;p17" descr="Vì sao cốc làm bằng sứ được ưu ái hơn cốc thủy tinh?"/>
          <p:cNvPicPr preferRelativeResize="0"/>
          <p:nvPr/>
        </p:nvPicPr>
        <p:blipFill rotWithShape="1">
          <a:blip r:embed="rId3">
            <a:alphaModFix/>
          </a:blip>
          <a:srcRect/>
          <a:stretch/>
        </p:blipFill>
        <p:spPr>
          <a:xfrm>
            <a:off x="3740803" y="381000"/>
            <a:ext cx="4604032" cy="460403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5"/>
                                        </p:tgtEl>
                                        <p:attrNameLst>
                                          <p:attrName>style.visibility</p:attrName>
                                        </p:attrNameLst>
                                      </p:cBhvr>
                                      <p:to>
                                        <p:strVal val="visible"/>
                                      </p:to>
                                    </p:set>
                                    <p:animEffect transition="in" filter="fade">
                                      <p:cBhvr>
                                        <p:cTn id="7" dur="500"/>
                                        <p:tgtEl>
                                          <p:spTgt spid="2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6"/>
                                        </p:tgtEl>
                                        <p:attrNameLst>
                                          <p:attrName>style.visibility</p:attrName>
                                        </p:attrNameLst>
                                      </p:cBhvr>
                                      <p:to>
                                        <p:strVal val="visible"/>
                                      </p:to>
                                    </p:set>
                                    <p:animEffect transition="in" filter="fade">
                                      <p:cBhvr>
                                        <p:cTn id="12" dur="5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8"/>
          <p:cNvSpPr txBox="1"/>
          <p:nvPr/>
        </p:nvSpPr>
        <p:spPr>
          <a:xfrm>
            <a:off x="3113088" y="5564481"/>
            <a:ext cx="5486400"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9600"/>
              <a:buFont typeface="Arial Rounded"/>
              <a:buNone/>
            </a:pPr>
            <a:r>
              <a:rPr lang="en-US" sz="9600" b="0" i="0" u="none" strike="noStrike" cap="none">
                <a:solidFill>
                  <a:schemeClr val="dk1"/>
                </a:solidFill>
                <a:latin typeface="Arial Rounded"/>
                <a:ea typeface="Arial Rounded"/>
                <a:cs typeface="Arial Rounded"/>
                <a:sym typeface="Arial Rounded"/>
              </a:rPr>
              <a:t>máy xúc</a:t>
            </a:r>
            <a:endParaRPr sz="9600" b="0" i="0" u="none" strike="noStrike" cap="none">
              <a:solidFill>
                <a:schemeClr val="dk1"/>
              </a:solidFill>
              <a:latin typeface="Arial Rounded"/>
              <a:ea typeface="Arial Rounded"/>
              <a:cs typeface="Arial Rounded"/>
              <a:sym typeface="Arial Rounded"/>
            </a:endParaRPr>
          </a:p>
        </p:txBody>
      </p:sp>
      <p:sp>
        <p:nvSpPr>
          <p:cNvPr id="284" name="Google Shape;284;p18"/>
          <p:cNvSpPr txBox="1"/>
          <p:nvPr/>
        </p:nvSpPr>
        <p:spPr>
          <a:xfrm>
            <a:off x="6246927" y="5564481"/>
            <a:ext cx="2305050"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9600"/>
              <a:buFont typeface="Arial Rounded"/>
              <a:buNone/>
            </a:pPr>
            <a:r>
              <a:rPr lang="en-US" sz="9600" b="0" i="0" u="none" strike="noStrike" cap="none">
                <a:solidFill>
                  <a:srgbClr val="FF0000"/>
                </a:solidFill>
                <a:latin typeface="Arial Rounded"/>
                <a:ea typeface="Arial Rounded"/>
                <a:cs typeface="Arial Rounded"/>
                <a:sym typeface="Arial Rounded"/>
              </a:rPr>
              <a:t>uc</a:t>
            </a:r>
            <a:endParaRPr sz="9600" b="0" i="0" u="none" strike="noStrike" cap="none">
              <a:solidFill>
                <a:srgbClr val="FF0000"/>
              </a:solidFill>
              <a:latin typeface="Arial Rounded"/>
              <a:ea typeface="Arial Rounded"/>
              <a:cs typeface="Arial Rounded"/>
              <a:sym typeface="Arial Rounded"/>
            </a:endParaRPr>
          </a:p>
        </p:txBody>
      </p:sp>
      <p:pic>
        <p:nvPicPr>
          <p:cNvPr id="285" name="Google Shape;285;p18" descr="MÁY XÚC ĐẤT | XE TẢI TO | NHẠC THIẾU NHI SÔI ĐỘNG - YouTube"/>
          <p:cNvPicPr preferRelativeResize="0"/>
          <p:nvPr/>
        </p:nvPicPr>
        <p:blipFill rotWithShape="1">
          <a:blip r:embed="rId3">
            <a:alphaModFix/>
          </a:blip>
          <a:srcRect/>
          <a:stretch/>
        </p:blipFill>
        <p:spPr>
          <a:xfrm>
            <a:off x="1889919" y="381000"/>
            <a:ext cx="8327300" cy="468410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3"/>
                                        </p:tgtEl>
                                        <p:attrNameLst>
                                          <p:attrName>style.visibility</p:attrName>
                                        </p:attrNameLst>
                                      </p:cBhvr>
                                      <p:to>
                                        <p:strVal val="visible"/>
                                      </p:to>
                                    </p:set>
                                    <p:animEffect transition="in" filter="fade">
                                      <p:cBhvr>
                                        <p:cTn id="7" dur="500"/>
                                        <p:tgtEl>
                                          <p:spTgt spid="2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4"/>
                                        </p:tgtEl>
                                        <p:attrNameLst>
                                          <p:attrName>style.visibility</p:attrName>
                                        </p:attrNameLst>
                                      </p:cBhvr>
                                      <p:to>
                                        <p:strVal val="visible"/>
                                      </p:to>
                                    </p:set>
                                    <p:animEffect transition="in" filter="fade">
                                      <p:cBhvr>
                                        <p:cTn id="12" dur="500"/>
                                        <p:tgtEl>
                                          <p:spTgt spid="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489</Words>
  <Application>Microsoft Office PowerPoint</Application>
  <PresentationFormat>Custom</PresentationFormat>
  <Paragraphs>154</Paragraphs>
  <Slides>29</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Arial-Rounded</vt:lpstr>
      <vt:lpstr>Arial Rounded</vt:lpstr>
      <vt:lpstr>HP001 4 hàng</vt:lpstr>
      <vt:lpstr>Arial</vt:lpstr>
      <vt:lpstr>Calibri</vt:lpstr>
      <vt:lpstr>Arial-SGK-TV</vt:lpstr>
      <vt:lpstr>Questrial</vt:lpstr>
      <vt:lpstr>Office Theme</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TIẾNG VIỆT 1</dc:title>
  <dc:creator>PC</dc:creator>
  <cp:lastModifiedBy>Administrator</cp:lastModifiedBy>
  <cp:revision>7</cp:revision>
  <dcterms:created xsi:type="dcterms:W3CDTF">2021-05-08T14:00:55Z</dcterms:created>
  <dcterms:modified xsi:type="dcterms:W3CDTF">2024-11-05T03:49:22Z</dcterms:modified>
</cp:coreProperties>
</file>