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292" r:id="rId3"/>
    <p:sldId id="296" r:id="rId4"/>
    <p:sldId id="303" r:id="rId5"/>
    <p:sldId id="304" r:id="rId6"/>
    <p:sldId id="311" r:id="rId7"/>
    <p:sldId id="261" r:id="rId8"/>
    <p:sldId id="274" r:id="rId9"/>
    <p:sldId id="299" r:id="rId10"/>
    <p:sldId id="306" r:id="rId11"/>
    <p:sldId id="262" r:id="rId12"/>
    <p:sldId id="275" r:id="rId13"/>
    <p:sldId id="297" r:id="rId14"/>
    <p:sldId id="30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48" d="100"/>
          <a:sy n="48" d="100"/>
        </p:scale>
        <p:origin x="6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5F701-D523-4EC3-84D9-BD043144A2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1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9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7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7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07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8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9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1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7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5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8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5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7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7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0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35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7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47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86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8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7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6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4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2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4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68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21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9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6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1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3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6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98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8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5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9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60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86" r:id="rId3"/>
    <p:sldLayoutId id="2147483685" r:id="rId4"/>
    <p:sldLayoutId id="2147483683" r:id="rId5"/>
    <p:sldLayoutId id="2147483680" r:id="rId6"/>
    <p:sldLayoutId id="2147483679" r:id="rId7"/>
    <p:sldLayoutId id="2147483678" r:id="rId8"/>
    <p:sldLayoutId id="2147483677" r:id="rId9"/>
    <p:sldLayoutId id="2147483675" r:id="rId10"/>
    <p:sldLayoutId id="2147483673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50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3" r:id="rId29"/>
    <p:sldLayoutId id="2147483712" r:id="rId30"/>
    <p:sldLayoutId id="2147483711" r:id="rId31"/>
    <p:sldLayoutId id="2147483710" r:id="rId32"/>
    <p:sldLayoutId id="2147483709" r:id="rId33"/>
    <p:sldLayoutId id="2147483708" r:id="rId34"/>
    <p:sldLayoutId id="2147483707" r:id="rId35"/>
    <p:sldLayoutId id="2147483706" r:id="rId36"/>
    <p:sldLayoutId id="2147483705" r:id="rId37"/>
    <p:sldLayoutId id="2147483704" r:id="rId38"/>
    <p:sldLayoutId id="2147483703" r:id="rId39"/>
    <p:sldLayoutId id="2147483702" r:id="rId40"/>
    <p:sldLayoutId id="2147483701" r:id="rId41"/>
    <p:sldLayoutId id="2147483700" r:id="rId42"/>
    <p:sldLayoutId id="2147483699" r:id="rId43"/>
    <p:sldLayoutId id="2147483698" r:id="rId44"/>
    <p:sldLayoutId id="2147483697" r:id="rId45"/>
    <p:sldLayoutId id="2147483696" r:id="rId46"/>
    <p:sldLayoutId id="2147483695" r:id="rId47"/>
    <p:sldLayoutId id="2147483694" r:id="rId48"/>
    <p:sldLayoutId id="2147483693" r:id="rId49"/>
    <p:sldLayoutId id="2147483692" r:id="rId50"/>
    <p:sldLayoutId id="2147483691" r:id="rId51"/>
    <p:sldLayoutId id="2147483690" r:id="rId52"/>
    <p:sldLayoutId id="2147483689" r:id="rId53"/>
    <p:sldLayoutId id="2147483688" r:id="rId54"/>
    <p:sldLayoutId id="2147483684" r:id="rId55"/>
    <p:sldLayoutId id="2147483682" r:id="rId56"/>
    <p:sldLayoutId id="2147483681" r:id="rId57"/>
    <p:sldLayoutId id="2147483676" r:id="rId58"/>
    <p:sldLayoutId id="2147483674" r:id="rId59"/>
    <p:sldLayoutId id="2147483672" r:id="rId60"/>
    <p:sldLayoutId id="2147483666" r:id="rId61"/>
    <p:sldLayoutId id="2147483665" r:id="rId62"/>
    <p:sldLayoutId id="2147483664" r:id="rId63"/>
    <p:sldLayoutId id="2147483663" r:id="rId64"/>
    <p:sldLayoutId id="2147483662" r:id="rId65"/>
    <p:sldLayoutId id="2147483661" r:id="rId66"/>
    <p:sldLayoutId id="2147483651" r:id="rId67"/>
    <p:sldLayoutId id="2147483652" r:id="rId68"/>
    <p:sldLayoutId id="2147483653" r:id="rId69"/>
    <p:sldLayoutId id="2147483654" r:id="rId70"/>
    <p:sldLayoutId id="2147483655" r:id="rId71"/>
    <p:sldLayoutId id="2147483656" r:id="rId72"/>
    <p:sldLayoutId id="2147483657" r:id="rId73"/>
    <p:sldLayoutId id="2147483658" r:id="rId74"/>
    <p:sldLayoutId id="2147483659" r:id="rId7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BÀI 46: </a:t>
            </a:r>
            <a:r>
              <a:rPr lang="en-US" sz="5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ac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0"/>
    </mc:Choice>
    <mc:Fallback xmlns="">
      <p:transition spd="slow" advTm="1723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44636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0910" r="7761" b="7060"/>
          <a:stretch/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4038600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500" b="1" dirty="0">
                <a:solidFill>
                  <a:srgbClr val="0000FF"/>
                </a:solidFill>
                <a:latin typeface=".VnAvant" pitchFamily="34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NÕu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T©y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B¾c, b¹n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h·y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Sa Pa. </a:t>
            </a:r>
          </a:p>
          <a:p>
            <a:pPr algn="just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Vµo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mïa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hÌ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mçi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ngµy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ë ®©y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ư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­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bèn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mïa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.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Sa Pa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Th¸c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B¹c,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CÇu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M©y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c¸c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b¶n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T¶ Van, T¶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Ph×n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SÝn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.VnAvant" pitchFamily="34" charset="0"/>
              </a:rPr>
              <a:t>Ch¶i</a:t>
            </a: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2" name="Oval 1"/>
          <p:cNvSpPr/>
          <p:nvPr/>
        </p:nvSpPr>
        <p:spPr>
          <a:xfrm>
            <a:off x="838200" y="38100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76200" y="4343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143000" y="50292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9347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800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62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4" t="15405" r="19653" b="13834"/>
          <a:stretch/>
        </p:blipFill>
        <p:spPr>
          <a:xfrm>
            <a:off x="533400" y="1524000"/>
            <a:ext cx="8077200" cy="47266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685800"/>
            <a:ext cx="3410857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Xin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phÐp</a:t>
            </a:r>
            <a:endParaRPr lang="en-US" sz="36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056" t="16950" r="19546" b="22254"/>
          <a:stretch/>
        </p:blipFill>
        <p:spPr>
          <a:xfrm>
            <a:off x="228600" y="381000"/>
            <a:ext cx="86868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381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533400" cy="685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4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3588026" y="2546903"/>
            <a:ext cx="19679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6745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r>
              <a:rPr lang="en-US" sz="4400" dirty="0" err="1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4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.VnAvant" pitchFamily="34" charset="0"/>
              </a:rPr>
              <a:t>th</a:t>
            </a:r>
            <a:endParaRPr lang="en-US" sz="4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533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5334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­©c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429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l¹c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3429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nh¹c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3429001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mÆc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342900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nh¾c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43600" y="3422349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3429001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599" y="609600"/>
            <a:ext cx="267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Avant" pitchFamily="34" charset="0"/>
              </a:rPr>
              <a:t>¨c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5181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b¸c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36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5257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3600" dirty="0" err="1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5181600"/>
            <a:ext cx="259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.VnAvant" pitchFamily="34" charset="0"/>
              </a:rPr>
              <a:t>m¾c ¸o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038600"/>
            <a:ext cx="990600" cy="1142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00400" y="4138331"/>
            <a:ext cx="1752600" cy="10017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172200" y="4243052"/>
            <a:ext cx="1447800" cy="10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2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381000" y="381000"/>
            <a:ext cx="379241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17418"/>
            <a:ext cx="4279445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99DCF2-1B5B-42D7-BE9D-62B3D3D72847}"/>
              </a:ext>
            </a:extLst>
          </p:cNvPr>
          <p:cNvSpPr txBox="1"/>
          <p:nvPr/>
        </p:nvSpPr>
        <p:spPr>
          <a:xfrm>
            <a:off x="457200" y="381000"/>
            <a:ext cx="3124200" cy="830997"/>
          </a:xfrm>
          <a:prstGeom prst="rect">
            <a:avLst/>
          </a:prstGeom>
          <a:solidFill>
            <a:srgbClr val="71BF45"/>
          </a:solidFill>
          <a:ln>
            <a:solidFill>
              <a:srgbClr val="71BF4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3.Viết </a:t>
            </a:r>
            <a:r>
              <a:rPr lang="en-US" sz="48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vở</a:t>
            </a:r>
            <a:endParaRPr lang="en-US" sz="4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508495"/>
      </p:ext>
    </p:extLst>
  </p:cSld>
  <p:clrMapOvr>
    <a:masterClrMapping/>
  </p:clrMapOvr>
  <p:transition spd="slow" advTm="27439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839" b="6378"/>
          <a:stretch/>
        </p:blipFill>
        <p:spPr>
          <a:xfrm>
            <a:off x="838200" y="990600"/>
            <a:ext cx="7315200" cy="52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5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r="11729" b="10436"/>
          <a:stretch/>
        </p:blipFill>
        <p:spPr>
          <a:xfrm rot="16200000">
            <a:off x="2196052" y="13748"/>
            <a:ext cx="452329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0910" r="7761" b="7060"/>
          <a:stretch/>
        </p:blipFill>
        <p:spPr>
          <a:xfrm>
            <a:off x="381000" y="6927"/>
            <a:ext cx="8134065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4419600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500" b="1" dirty="0">
                <a:solidFill>
                  <a:srgbClr val="0000FF"/>
                </a:solidFill>
                <a:latin typeface=".VnAvant" pitchFamily="34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NÕu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T©y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B¾c, b¹n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h·y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Sa Pa. 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Vµo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hÌ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mçi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ngµy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ë ®©y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­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bèn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. Sa Pa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Th¸c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B¹c,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CÇu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M©y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c¸c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b¶n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T¶ Van, T¶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Ph×n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SÝn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Ch¶i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6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51564"/>
            <a:ext cx="9144000" cy="30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t="10910" r="7761" b="7060"/>
          <a:stretch/>
        </p:blipFill>
        <p:spPr>
          <a:xfrm>
            <a:off x="0" y="13855"/>
            <a:ext cx="9144000" cy="3810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4038600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500" b="1" dirty="0">
                <a:solidFill>
                  <a:srgbClr val="0000FF"/>
                </a:solidFill>
                <a:latin typeface=".VnAvant" pitchFamily="34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NÕu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lªn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T©y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B¾c, b¹n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h·y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Õn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Sa Pa. </a:t>
            </a:r>
          </a:p>
          <a:p>
            <a:pPr algn="just"/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Vµo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hÌ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mçi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ngµy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ë ®©y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3600" b="1" dirty="0" err="1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sz="3600" b="1" dirty="0">
                <a:solidFill>
                  <a:srgbClr val="0000FF"/>
                </a:solidFill>
                <a:latin typeface=".VnAvant" pitchFamily="34" charset="0"/>
              </a:rPr>
              <a:t>­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bèn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mïa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. Sa Pa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Th¸c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B¹c,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CÇu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M©y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c¸c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b¶n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T¶ Van, T¶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Ph×n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SÝn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Ch¶i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.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276600" y="44958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05200" y="5638800"/>
            <a:ext cx="175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" y="60960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14600" y="4495800"/>
            <a:ext cx="15240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05200" y="5638800"/>
            <a:ext cx="1752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81400" y="6096000"/>
            <a:ext cx="1371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34200" y="4495800"/>
            <a:ext cx="10668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324600" y="5562600"/>
            <a:ext cx="1752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81200" y="6096000"/>
            <a:ext cx="1371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05600" y="7391400"/>
            <a:ext cx="17526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81600" y="6096000"/>
            <a:ext cx="16764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71600" y="5562600"/>
            <a:ext cx="1143000" cy="207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2676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287</Words>
  <Application>Microsoft Office PowerPoint</Application>
  <PresentationFormat>On-screen Show (4:3)</PresentationFormat>
  <Paragraphs>31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.VnAvant</vt:lpstr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88</cp:revision>
  <dcterms:created xsi:type="dcterms:W3CDTF">2020-08-23T18:12:36Z</dcterms:created>
  <dcterms:modified xsi:type="dcterms:W3CDTF">2024-11-05T03:50:05Z</dcterms:modified>
</cp:coreProperties>
</file>