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56" r:id="rId3"/>
    <p:sldId id="264" r:id="rId4"/>
    <p:sldId id="259" r:id="rId5"/>
    <p:sldId id="266" r:id="rId6"/>
    <p:sldId id="268" r:id="rId7"/>
    <p:sldId id="276" r:id="rId8"/>
    <p:sldId id="260" r:id="rId9"/>
    <p:sldId id="323" r:id="rId10"/>
    <p:sldId id="271" r:id="rId11"/>
    <p:sldId id="272" r:id="rId12"/>
    <p:sldId id="326" r:id="rId13"/>
    <p:sldId id="309" r:id="rId14"/>
    <p:sldId id="269" r:id="rId15"/>
    <p:sldId id="261" r:id="rId16"/>
    <p:sldId id="274" r:id="rId17"/>
    <p:sldId id="262" r:id="rId18"/>
    <p:sldId id="275" r:id="rId19"/>
    <p:sldId id="257" r:id="rId20"/>
    <p:sldId id="303" r:id="rId21"/>
    <p:sldId id="301" r:id="rId22"/>
    <p:sldId id="331" r:id="rId23"/>
    <p:sldId id="302" r:id="rId24"/>
    <p:sldId id="26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48" d="100"/>
          <a:sy n="48" d="100"/>
        </p:scale>
        <p:origin x="64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151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799600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4735" y="2497203"/>
            <a:ext cx="4834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48: AT ĂT ÂT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1311797" y="1469366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914400" y="152400"/>
            <a:ext cx="782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EFE87C7-8CA4-4DF3-AD5C-B92F0F2FA0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0600" y="3770055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>
                <a:solidFill>
                  <a:schemeClr val="bg1"/>
                </a:solidFill>
                <a:latin typeface="HP001 4 hàng" pitchFamily="34" charset="0"/>
              </a:rPr>
              <a:t>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8600" y="3770055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ăt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37338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ât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8CB2FF-3FFA-476E-9FA0-5F9C3E56E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4"/>
    </mc:Choice>
    <mc:Fallback xmlns="">
      <p:transition spd="slow" advTm="9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341055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mặt</a:t>
            </a:r>
            <a:r>
              <a:rPr lang="en-US" sz="160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trời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3715463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bật</a:t>
            </a:r>
            <a:r>
              <a:rPr lang="en-US" sz="160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lửa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90EFF6-4917-44AC-814C-D6B39C53F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5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1"/>
    </mc:Choice>
    <mc:Fallback xmlns="">
      <p:transition spd="slow" advTm="7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93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3019351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3A07DD-527F-48FC-AA28-9A68594D4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u the ngoi">
            <a:extLst>
              <a:ext uri="{FF2B5EF4-FFF2-40B4-BE49-F238E27FC236}">
                <a16:creationId xmlns:a16="http://schemas.microsoft.com/office/drawing/2014/main" id="{371E63DA-1436-4C48-B0E3-5E8042F5FE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4878388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17153A-FAE0-4243-9F22-6F5B295AF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7EEA21C-B430-493C-B948-2261F8B8EEF7}"/>
              </a:ext>
            </a:extLst>
          </p:cNvPr>
          <p:cNvGrpSpPr/>
          <p:nvPr/>
        </p:nvGrpSpPr>
        <p:grpSpPr>
          <a:xfrm>
            <a:off x="16933" y="609600"/>
            <a:ext cx="9144000" cy="5334000"/>
            <a:chOff x="1295400" y="1066800"/>
            <a:chExt cx="6595533" cy="381337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pic>
          <p:nvPicPr>
            <p:cNvPr id="6" name="Picture 5" descr="Text, whiteboard&#10;&#10;Description automatically generated">
              <a:extLst>
                <a:ext uri="{FF2B5EF4-FFF2-40B4-BE49-F238E27FC236}">
                  <a16:creationId xmlns:a16="http://schemas.microsoft.com/office/drawing/2014/main" id="{DC92E634-3A90-4FEE-AC35-9EBC65E344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5" t="39999" r="2568" b="33334"/>
            <a:stretch/>
          </p:blipFill>
          <p:spPr>
            <a:xfrm>
              <a:off x="1447800" y="1066800"/>
              <a:ext cx="6248400" cy="3813375"/>
            </a:xfrm>
            <a:prstGeom prst="rect">
              <a:avLst/>
            </a:prstGeom>
            <a:grpFill/>
          </p:spPr>
        </p:pic>
        <p:pic>
          <p:nvPicPr>
            <p:cNvPr id="7" name="Picture 6" descr="Text, whiteboard&#10;&#10;Description automatically generated">
              <a:extLst>
                <a:ext uri="{FF2B5EF4-FFF2-40B4-BE49-F238E27FC236}">
                  <a16:creationId xmlns:a16="http://schemas.microsoft.com/office/drawing/2014/main" id="{25769687-F4AD-4505-8B78-161F444B18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0" t="55452" r="2569" b="34956"/>
            <a:stretch/>
          </p:blipFill>
          <p:spPr>
            <a:xfrm>
              <a:off x="1295400" y="2286000"/>
              <a:ext cx="685800" cy="762000"/>
            </a:xfrm>
            <a:prstGeom prst="rect">
              <a:avLst/>
            </a:prstGeom>
            <a:grpFill/>
          </p:spPr>
        </p:pic>
        <p:pic>
          <p:nvPicPr>
            <p:cNvPr id="8" name="Picture 7" descr="Text, whiteboard&#10;&#10;Description automatically generated">
              <a:extLst>
                <a:ext uri="{FF2B5EF4-FFF2-40B4-BE49-F238E27FC236}">
                  <a16:creationId xmlns:a16="http://schemas.microsoft.com/office/drawing/2014/main" id="{8119E67E-7ACD-4AF7-94E3-D0F12A265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0" t="55452" r="2569" b="34956"/>
            <a:stretch/>
          </p:blipFill>
          <p:spPr>
            <a:xfrm>
              <a:off x="7205133" y="2286000"/>
              <a:ext cx="685800" cy="762000"/>
            </a:xfrm>
            <a:prstGeom prst="rect">
              <a:avLst/>
            </a:prstGeom>
            <a:grpFill/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F65D25C-D212-400B-9250-C8AC08EDE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09BDD7B-0C26-42AE-8873-182982904C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43535" r="11525" b="43333"/>
          <a:stretch/>
        </p:blipFill>
        <p:spPr>
          <a:xfrm>
            <a:off x="2286000" y="2971800"/>
            <a:ext cx="4126523" cy="1524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C742E4-9F0E-466B-ACBB-695D8EEE8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34196" y="4414924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   HÌ ®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Õn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µ Nam ®i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nghØ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m¸t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ë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C¸t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Bµ. </a:t>
            </a:r>
          </a:p>
          <a:p>
            <a:pPr algn="l"/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MÑ vµ Nam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bá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¸o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b¬i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bµn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ch¶i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kh¨n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mÆt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vµo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ba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l«.  Nam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rÊt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vui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khi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®i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ch¬i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xa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víi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 c¶ </a:t>
            </a:r>
            <a:r>
              <a:rPr lang="en-US" sz="3000" b="1" dirty="0" err="1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sz="3000" b="1" dirty="0">
                <a:solidFill>
                  <a:srgbClr val="0000FF"/>
                </a:solidFill>
                <a:latin typeface=".VnAvant" pitchFamily="34" charset="0"/>
              </a:rPr>
              <a:t>µ.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715000" y="49530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751232" y="5437225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858000" y="4968922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t="16325" r="2176" b="7016"/>
          <a:stretch/>
        </p:blipFill>
        <p:spPr>
          <a:xfrm>
            <a:off x="255896" y="152400"/>
            <a:ext cx="8781215" cy="394105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505200" y="5917845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BF7D17-6292-4E07-8717-3EE169682F4D}"/>
              </a:ext>
            </a:extLst>
          </p:cNvPr>
          <p:cNvSpPr txBox="1"/>
          <p:nvPr/>
        </p:nvSpPr>
        <p:spPr>
          <a:xfrm>
            <a:off x="381000" y="4475699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C2D88A-9E4D-4812-A705-5A591A3AD151}"/>
              </a:ext>
            </a:extLst>
          </p:cNvPr>
          <p:cNvSpPr txBox="1"/>
          <p:nvPr/>
        </p:nvSpPr>
        <p:spPr>
          <a:xfrm>
            <a:off x="10584" y="4941491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7DCCCC-9DDC-435D-90CB-DACA1A2B6901}"/>
              </a:ext>
            </a:extLst>
          </p:cNvPr>
          <p:cNvSpPr txBox="1"/>
          <p:nvPr/>
        </p:nvSpPr>
        <p:spPr>
          <a:xfrm>
            <a:off x="2143121" y="5411825"/>
            <a:ext cx="60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F4991B-9906-47D4-8509-6F27E68B8E3D}"/>
              </a:ext>
            </a:extLst>
          </p:cNvPr>
          <p:cNvGrpSpPr/>
          <p:nvPr/>
        </p:nvGrpSpPr>
        <p:grpSpPr>
          <a:xfrm>
            <a:off x="8024988" y="4508598"/>
            <a:ext cx="152400" cy="444402"/>
            <a:chOff x="4114800" y="4508598"/>
            <a:chExt cx="152400" cy="44440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6F23E37-C47E-4C4C-B770-874779095864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D338BF-4F2E-4EDC-9A97-0633C22C14E2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07B6CC-172B-4D5D-96F2-80E57FE33A18}"/>
              </a:ext>
            </a:extLst>
          </p:cNvPr>
          <p:cNvGrpSpPr/>
          <p:nvPr/>
        </p:nvGrpSpPr>
        <p:grpSpPr>
          <a:xfrm>
            <a:off x="2143121" y="5466623"/>
            <a:ext cx="152400" cy="444402"/>
            <a:chOff x="4114800" y="4508598"/>
            <a:chExt cx="152400" cy="44440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C41BDA-40CA-4B4B-AB72-3796DFD8DF7F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C7A5652-5A93-4A4F-BA65-6A402B296F8D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102882-D13B-4286-8D2C-C1CEA8408B78}"/>
              </a:ext>
            </a:extLst>
          </p:cNvPr>
          <p:cNvGrpSpPr/>
          <p:nvPr/>
        </p:nvGrpSpPr>
        <p:grpSpPr>
          <a:xfrm>
            <a:off x="1153053" y="5918813"/>
            <a:ext cx="152400" cy="444402"/>
            <a:chOff x="4114800" y="4508598"/>
            <a:chExt cx="152400" cy="44440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3A5C0DA-B6F4-4589-85BF-FF4D0D9E7B22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CCC33A1-16A6-431F-85E3-A5C881D866E9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3FCAEC5-C5B6-4710-A332-DB366658B19C}"/>
              </a:ext>
            </a:extLst>
          </p:cNvPr>
          <p:cNvCxnSpPr/>
          <p:nvPr/>
        </p:nvCxnSpPr>
        <p:spPr>
          <a:xfrm flipH="1">
            <a:off x="2143121" y="4530497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5B324A-AD28-49F7-B02E-C2D1338E92AF}"/>
              </a:ext>
            </a:extLst>
          </p:cNvPr>
          <p:cNvCxnSpPr/>
          <p:nvPr/>
        </p:nvCxnSpPr>
        <p:spPr>
          <a:xfrm flipH="1">
            <a:off x="4430183" y="5022222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9CCFFB-B1BC-45DC-890E-218A486FDC28}"/>
              </a:ext>
            </a:extLst>
          </p:cNvPr>
          <p:cNvCxnSpPr/>
          <p:nvPr/>
        </p:nvCxnSpPr>
        <p:spPr>
          <a:xfrm flipH="1">
            <a:off x="6324600" y="5010231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28"/>
    </mc:Choice>
    <mc:Fallback xmlns="">
      <p:transition spd="slow" advTm="17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DC47BFD-EE09-4E95-9E91-C26CB8ADC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4" t="43333" r="11525" b="37778"/>
          <a:stretch/>
        </p:blipFill>
        <p:spPr>
          <a:xfrm>
            <a:off x="2286000" y="2743200"/>
            <a:ext cx="4303061" cy="24384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38BAB5-71FE-412E-ABD9-9E7DAAEAE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5"/>
    </mc:Choice>
    <mc:Fallback xmlns="">
      <p:transition spd="slow" advTm="5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0242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Xin</a:t>
            </a:r>
            <a:r>
              <a:rPr lang="en-US" sz="36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.VnAvant" pitchFamily="34" charset="0"/>
              </a:rPr>
              <a:t>phÐp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9574" r="6091" b="5390"/>
          <a:stretch/>
        </p:blipFill>
        <p:spPr>
          <a:xfrm>
            <a:off x="1253320" y="1637731"/>
            <a:ext cx="6823880" cy="384866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22098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60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3ECFB0A-06D7-4B49-B5A8-18027A30D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79" y="2743200"/>
            <a:ext cx="6857642" cy="182870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CD7DB5-A2EF-4134-A8F6-A298D0D29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587" y="3944626"/>
            <a:ext cx="1563587" cy="193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-31044" y="1066800"/>
            <a:ext cx="6385055" cy="552250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45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Điền</a:t>
            </a:r>
            <a:r>
              <a:rPr lang="en-US" sz="45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45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ăt</a:t>
            </a:r>
            <a:r>
              <a:rPr lang="en-US" sz="45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4500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ât</a:t>
            </a:r>
            <a:r>
              <a:rPr lang="en-US" sz="45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90E0F81-8971-4B32-9884-41EAB3A37B16}"/>
              </a:ext>
            </a:extLst>
          </p:cNvPr>
          <p:cNvSpPr txBox="1">
            <a:spLocks/>
          </p:cNvSpPr>
          <p:nvPr/>
        </p:nvSpPr>
        <p:spPr>
          <a:xfrm>
            <a:off x="-31044" y="2360336"/>
            <a:ext cx="3657600" cy="552250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45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45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m…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50EAE36-A89F-46A3-8CBB-D079C5630509}"/>
              </a:ext>
            </a:extLst>
          </p:cNvPr>
          <p:cNvSpPr txBox="1">
            <a:spLocks/>
          </p:cNvSpPr>
          <p:nvPr/>
        </p:nvSpPr>
        <p:spPr>
          <a:xfrm>
            <a:off x="1" y="3653872"/>
            <a:ext cx="3657600" cy="552250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471BE31-5A5D-4BEA-BE55-DB0C94F4DC18}"/>
              </a:ext>
            </a:extLst>
          </p:cNvPr>
          <p:cNvSpPr txBox="1">
            <a:spLocks/>
          </p:cNvSpPr>
          <p:nvPr/>
        </p:nvSpPr>
        <p:spPr>
          <a:xfrm>
            <a:off x="3544712" y="2362200"/>
            <a:ext cx="3657600" cy="552250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45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th.</a:t>
            </a:r>
            <a:r>
              <a:rPr lang="en-US" sz="45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.. </a:t>
            </a:r>
            <a:r>
              <a:rPr lang="en-US" sz="45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</a:t>
            </a:r>
            <a:endParaRPr lang="en-US" sz="4500" i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267E59-4C24-41FB-AD33-72348D683501}"/>
              </a:ext>
            </a:extLst>
          </p:cNvPr>
          <p:cNvCxnSpPr>
            <a:cxnSpLocks/>
          </p:cNvCxnSpPr>
          <p:nvPr/>
        </p:nvCxnSpPr>
        <p:spPr>
          <a:xfrm flipH="1">
            <a:off x="2819400" y="2286000"/>
            <a:ext cx="76199" cy="1486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62CB9C36-787F-4402-87F6-8F09D5077B3D}"/>
              </a:ext>
            </a:extLst>
          </p:cNvPr>
          <p:cNvSpPr txBox="1">
            <a:spLocks/>
          </p:cNvSpPr>
          <p:nvPr/>
        </p:nvSpPr>
        <p:spPr>
          <a:xfrm>
            <a:off x="2285406" y="2390954"/>
            <a:ext cx="1067988" cy="491014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ăt</a:t>
            </a:r>
            <a:endParaRPr lang="en-US" sz="4500" i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B88F936D-5C2E-4936-888E-AF59B507032E}"/>
              </a:ext>
            </a:extLst>
          </p:cNvPr>
          <p:cNvSpPr txBox="1">
            <a:spLocks/>
          </p:cNvSpPr>
          <p:nvPr/>
        </p:nvSpPr>
        <p:spPr>
          <a:xfrm>
            <a:off x="4983452" y="2387226"/>
            <a:ext cx="1067988" cy="491014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i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ât</a:t>
            </a:r>
            <a:endParaRPr lang="en-US" sz="4500" i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A9F0E44-EA5F-44C9-91FD-FAEDEDE0D88A}"/>
              </a:ext>
            </a:extLst>
          </p:cNvPr>
          <p:cNvSpPr/>
          <p:nvPr/>
        </p:nvSpPr>
        <p:spPr>
          <a:xfrm>
            <a:off x="5373512" y="3048000"/>
            <a:ext cx="45719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872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  <p:bldP spid="10" grpId="0"/>
      <p:bldP spid="16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1" y="1368778"/>
            <a:ext cx="2666999" cy="533400"/>
          </a:xfrm>
        </p:spPr>
        <p:txBody>
          <a:bodyPr>
            <a:noAutofit/>
          </a:bodyPr>
          <a:lstStyle/>
          <a:p>
            <a:pPr fontAlgn="base"/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endParaRPr lang="vi-VN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216" y="4517543"/>
            <a:ext cx="1432293" cy="143229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D929BA9-B9EB-4115-BEAB-ABB5361110DE}"/>
              </a:ext>
            </a:extLst>
          </p:cNvPr>
          <p:cNvSpPr txBox="1">
            <a:spLocks/>
          </p:cNvSpPr>
          <p:nvPr/>
        </p:nvSpPr>
        <p:spPr>
          <a:xfrm>
            <a:off x="1319646" y="2746022"/>
            <a:ext cx="2875845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3.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thắc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</a:t>
            </a:r>
            <a:endParaRPr lang="vi-VN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FBF64C1-3034-4197-8371-F095F36E6F07}"/>
              </a:ext>
            </a:extLst>
          </p:cNvPr>
          <p:cNvSpPr txBox="1">
            <a:spLocks/>
          </p:cNvSpPr>
          <p:nvPr/>
        </p:nvSpPr>
        <p:spPr>
          <a:xfrm>
            <a:off x="4926190" y="1368778"/>
            <a:ext cx="2922409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2.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</a:t>
            </a:r>
            <a:endParaRPr lang="vi-VN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6662E9F-11FE-47CC-85C8-389060DD403A}"/>
              </a:ext>
            </a:extLst>
          </p:cNvPr>
          <p:cNvSpPr txBox="1">
            <a:spLocks/>
          </p:cNvSpPr>
          <p:nvPr/>
        </p:nvSpPr>
        <p:spPr>
          <a:xfrm>
            <a:off x="4901946" y="2746022"/>
            <a:ext cx="2922408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4.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bát</a:t>
            </a:r>
            <a:r>
              <a:rPr lang="en-US" sz="4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đũa</a:t>
            </a:r>
            <a:endParaRPr lang="vi-VN" sz="4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326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D4B80-CA7A-49C4-9383-643275974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F8E0BC7-0D67-4854-BD4F-E8C224825A81}"/>
              </a:ext>
            </a:extLst>
          </p:cNvPr>
          <p:cNvSpPr txBox="1">
            <a:spLocks/>
          </p:cNvSpPr>
          <p:nvPr/>
        </p:nvSpPr>
        <p:spPr>
          <a:xfrm>
            <a:off x="516082" y="2667000"/>
            <a:ext cx="861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lnSpc>
                <a:spcPct val="220000"/>
              </a:lnSpc>
              <a:buAutoNum type="arabicPeriod"/>
            </a:pP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gió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914400" indent="-914400" algn="l">
              <a:lnSpc>
                <a:spcPct val="220000"/>
              </a:lnSpc>
              <a:buAutoNum type="arabicPeriod"/>
            </a:pP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kho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mật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mía</a:t>
            </a:r>
            <a:r>
              <a:rPr lang="en-US" sz="5400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6724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35" y="4746825"/>
            <a:ext cx="1214465" cy="120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533400" y="1524000"/>
            <a:ext cx="8229600" cy="4648200"/>
          </a:xfrm>
          <a:prstGeom prst="rect">
            <a:avLst/>
          </a:prstGeom>
        </p:spPr>
        <p:txBody>
          <a:bodyPr vert="horz" lIns="91520" tIns="45760" rIns="91520" bIns="45760" rtlCol="0" anchor="ctr">
            <a:no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bọc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</a:p>
          <a:p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dạy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sz="5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9"/>
          <a:stretch/>
        </p:blipFill>
        <p:spPr>
          <a:xfrm>
            <a:off x="762000" y="685800"/>
            <a:ext cx="111791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79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AA688C-8DEC-4A8F-8FB9-179D6A5575B8}"/>
              </a:ext>
            </a:extLst>
          </p:cNvPr>
          <p:cNvSpPr/>
          <p:nvPr/>
        </p:nvSpPr>
        <p:spPr>
          <a:xfrm>
            <a:off x="1371600" y="2615315"/>
            <a:ext cx="6911187" cy="1627369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5715000"/>
            <a:ext cx="72747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.VnAvant" pitchFamily="34" charset="0"/>
              </a:rPr>
              <a:t>Nam b¾t </a:t>
            </a:r>
            <a:r>
              <a:rPr lang="en-US" sz="3000" b="1" dirty="0" err="1">
                <a:latin typeface=".VnAvant" pitchFamily="34" charset="0"/>
              </a:rPr>
              <a:t>nhÞp</a:t>
            </a:r>
            <a:r>
              <a:rPr lang="en-US" sz="3000" b="1" dirty="0">
                <a:latin typeface=".VnAvant" pitchFamily="34" charset="0"/>
              </a:rPr>
              <a:t> </a:t>
            </a:r>
            <a:r>
              <a:rPr lang="en-US" sz="3000" b="1" dirty="0" err="1">
                <a:latin typeface=".VnAvant" pitchFamily="34" charset="0"/>
              </a:rPr>
              <a:t>cho</a:t>
            </a:r>
            <a:r>
              <a:rPr lang="en-US" sz="3000" b="1" dirty="0">
                <a:latin typeface=".VnAvant" pitchFamily="34" charset="0"/>
              </a:rPr>
              <a:t> </a:t>
            </a:r>
            <a:r>
              <a:rPr lang="en-US" sz="3000" b="1" dirty="0" err="1">
                <a:latin typeface=".VnAvant" pitchFamily="34" charset="0"/>
              </a:rPr>
              <a:t>tÊt</a:t>
            </a:r>
            <a:r>
              <a:rPr lang="en-US" sz="3000" b="1" dirty="0">
                <a:latin typeface=".VnAvant" pitchFamily="34" charset="0"/>
              </a:rPr>
              <a:t> c¶ </a:t>
            </a:r>
            <a:r>
              <a:rPr lang="en-US" sz="3000" b="1" dirty="0" err="1">
                <a:latin typeface=".VnAvant" pitchFamily="34" charset="0"/>
              </a:rPr>
              <a:t>c¸c</a:t>
            </a:r>
            <a:r>
              <a:rPr lang="en-US" sz="3000" b="1" dirty="0">
                <a:latin typeface=".VnAvant" pitchFamily="34" charset="0"/>
              </a:rPr>
              <a:t> b¹n </a:t>
            </a:r>
            <a:r>
              <a:rPr lang="en-US" sz="3000" b="1" dirty="0" err="1">
                <a:latin typeface=".VnAvant" pitchFamily="34" charset="0"/>
              </a:rPr>
              <a:t>h¸t</a:t>
            </a:r>
            <a:r>
              <a:rPr lang="en-US" sz="3000" b="1" dirty="0">
                <a:latin typeface=".VnAvant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314947" y="5720307"/>
            <a:ext cx="5533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¨t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9532" y="5728227"/>
            <a:ext cx="5533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©t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6050" y="5717948"/>
            <a:ext cx="5533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.VnAvant" pitchFamily="34" charset="0"/>
              </a:rPr>
              <a:t>at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25245" r="8060" b="17701"/>
          <a:stretch/>
        </p:blipFill>
        <p:spPr>
          <a:xfrm>
            <a:off x="0" y="0"/>
            <a:ext cx="9144000" cy="5257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1E8BCC-D116-4853-A52B-8E51E74FD1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2899E477-047A-4963-BAED-603EECE520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" t="53572" r="9119" b="30952"/>
          <a:stretch/>
        </p:blipFill>
        <p:spPr>
          <a:xfrm>
            <a:off x="2209800" y="3048000"/>
            <a:ext cx="4416277" cy="1676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C3348A-E883-47A0-9011-44D7E2B10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¸t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­©t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457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b¸t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572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l¹t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s¾t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5800" y="45858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gÆt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5792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®</a:t>
            </a:r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Êt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gËt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¨t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81CEBB-527B-4010-8941-F7F0CCF7AE1A}"/>
              </a:ext>
            </a:extLst>
          </p:cNvPr>
          <p:cNvSpPr txBox="1"/>
          <p:nvPr/>
        </p:nvSpPr>
        <p:spPr>
          <a:xfrm>
            <a:off x="1763889" y="652299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tx2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BB16B7-075A-4816-9E0C-C1DBA784642A}"/>
              </a:ext>
            </a:extLst>
          </p:cNvPr>
          <p:cNvSpPr txBox="1"/>
          <p:nvPr/>
        </p:nvSpPr>
        <p:spPr>
          <a:xfrm>
            <a:off x="4430889" y="641248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tx2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5DFB96-A789-4E8B-83A9-377BD36B2D40}"/>
              </a:ext>
            </a:extLst>
          </p:cNvPr>
          <p:cNvSpPr txBox="1"/>
          <p:nvPr/>
        </p:nvSpPr>
        <p:spPr>
          <a:xfrm>
            <a:off x="7099300" y="629722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tx2"/>
                </a:solidFill>
                <a:latin typeface=".VnAvant" pitchFamily="34" charset="0"/>
              </a:rPr>
              <a:t>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9BD2DE-4AE3-4898-AD5B-23C3DF9C7465}"/>
              </a:ext>
            </a:extLst>
          </p:cNvPr>
          <p:cNvSpPr txBox="1"/>
          <p:nvPr/>
        </p:nvSpPr>
        <p:spPr>
          <a:xfrm>
            <a:off x="1066800" y="652299"/>
            <a:ext cx="941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FF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03BC64-756D-4564-AA72-735D25232977}"/>
              </a:ext>
            </a:extLst>
          </p:cNvPr>
          <p:cNvSpPr txBox="1"/>
          <p:nvPr/>
        </p:nvSpPr>
        <p:spPr>
          <a:xfrm>
            <a:off x="3735918" y="641010"/>
            <a:ext cx="941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92D050"/>
                </a:solidFill>
                <a:latin typeface=".VnAvant" pitchFamily="34" charset="0"/>
              </a:rPr>
              <a:t>¨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BA7F91-33DA-439A-98E8-BE6718B4E7A6}"/>
              </a:ext>
            </a:extLst>
          </p:cNvPr>
          <p:cNvSpPr txBox="1"/>
          <p:nvPr/>
        </p:nvSpPr>
        <p:spPr>
          <a:xfrm>
            <a:off x="6402211" y="643832"/>
            <a:ext cx="941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DE80FF-659A-41EA-A8F0-82632DEA1175}"/>
              </a:ext>
            </a:extLst>
          </p:cNvPr>
          <p:cNvSpPr txBox="1"/>
          <p:nvPr/>
        </p:nvSpPr>
        <p:spPr>
          <a:xfrm>
            <a:off x="7666567" y="4579203"/>
            <a:ext cx="82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©t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4F52B9-E922-4425-8858-8EDB927E80C1}"/>
              </a:ext>
            </a:extLst>
          </p:cNvPr>
          <p:cNvSpPr txBox="1"/>
          <p:nvPr/>
        </p:nvSpPr>
        <p:spPr>
          <a:xfrm>
            <a:off x="6521450" y="4581218"/>
            <a:ext cx="82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©t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D04B95-ECDD-4786-9B99-558758123EB0}"/>
              </a:ext>
            </a:extLst>
          </p:cNvPr>
          <p:cNvSpPr txBox="1"/>
          <p:nvPr/>
        </p:nvSpPr>
        <p:spPr>
          <a:xfrm>
            <a:off x="5147732" y="4585661"/>
            <a:ext cx="82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¨t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D0E8C0-ACBA-4BA6-A2A8-2B74AA6AFAEF}"/>
              </a:ext>
            </a:extLst>
          </p:cNvPr>
          <p:cNvSpPr txBox="1"/>
          <p:nvPr/>
        </p:nvSpPr>
        <p:spPr>
          <a:xfrm>
            <a:off x="3625144" y="4577132"/>
            <a:ext cx="82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¨t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D86D38-7D65-4104-9F23-D28548B8FB5B}"/>
              </a:ext>
            </a:extLst>
          </p:cNvPr>
          <p:cNvSpPr txBox="1"/>
          <p:nvPr/>
        </p:nvSpPr>
        <p:spPr>
          <a:xfrm>
            <a:off x="2114549" y="4575995"/>
            <a:ext cx="82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at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9F65A2-A076-4D52-9F7A-B39C912EE569}"/>
              </a:ext>
            </a:extLst>
          </p:cNvPr>
          <p:cNvSpPr txBox="1"/>
          <p:nvPr/>
        </p:nvSpPr>
        <p:spPr>
          <a:xfrm>
            <a:off x="824795" y="4570555"/>
            <a:ext cx="826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.VnAvant" pitchFamily="34" charset="0"/>
              </a:rPr>
              <a:t>at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928F3B-AC6B-4F35-B45C-8A83A389E9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2" grpId="0"/>
      <p:bldP spid="15" grpId="0"/>
      <p:bldP spid="16" grpId="0"/>
      <p:bldP spid="17" grpId="0"/>
      <p:bldP spid="18" grpId="0"/>
      <p:bldP spid="19" grpId="0"/>
      <p:bldP spid="22" grpId="0"/>
      <p:bldP spid="20" grpId="0"/>
      <p:bldP spid="21" grpId="0"/>
      <p:bldP spid="23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52696" y="3429001"/>
            <a:ext cx="2419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b·i</a:t>
            </a:r>
            <a:r>
              <a:rPr lang="en-US" sz="48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c¸t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3429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bËt</a:t>
            </a:r>
            <a:r>
              <a:rPr lang="en-US" sz="48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löa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9624" y="3429002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mÆt</a:t>
            </a:r>
            <a:r>
              <a:rPr lang="en-US" sz="48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.VnAvant" pitchFamily="34" charset="0"/>
              </a:rPr>
              <a:t>trêi</a:t>
            </a:r>
            <a:endParaRPr lang="en-US" sz="4800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11" name="Straight Connector 10"/>
          <p:cNvCxnSpPr>
            <a:stCxn id="7" idx="2"/>
          </p:cNvCxnSpPr>
          <p:nvPr/>
        </p:nvCxnSpPr>
        <p:spPr>
          <a:xfrm flipV="1">
            <a:off x="1762248" y="4259997"/>
            <a:ext cx="101946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69624" y="4231023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337044" y="4285178"/>
            <a:ext cx="116675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26572" r="72922" b="41918"/>
          <a:stretch/>
        </p:blipFill>
        <p:spPr>
          <a:xfrm>
            <a:off x="552697" y="1421452"/>
            <a:ext cx="2122264" cy="1619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2" t="26572" r="36608" b="41918"/>
          <a:stretch/>
        </p:blipFill>
        <p:spPr>
          <a:xfrm>
            <a:off x="3369624" y="1447800"/>
            <a:ext cx="2122264" cy="16199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7" t="26307" r="1383" b="42183"/>
          <a:stretch/>
        </p:blipFill>
        <p:spPr>
          <a:xfrm>
            <a:off x="6096000" y="1504287"/>
            <a:ext cx="2122264" cy="161991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A538C3-F403-4E9D-983B-C2BEA6E1B2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.VnAvant" pitchFamily="34" charset="0"/>
              </a:rPr>
              <a:t>h</a:t>
            </a:r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¸t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Avant" pitchFamily="34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­©t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41148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b¸t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1148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l¹t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0" y="41286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s¾t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95800" y="41286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gÆt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1220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®</a:t>
            </a:r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Êt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0400" y="41286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gËt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.VnAvant" pitchFamily="34" charset="0"/>
              </a:rPr>
              <a:t>¨t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8896" y="4822686"/>
            <a:ext cx="241910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b·i</a:t>
            </a:r>
            <a:r>
              <a:rPr lang="en-US" sz="37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c¸t</a:t>
            </a:r>
            <a:endParaRPr lang="en-US" sz="37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0800" y="4822685"/>
            <a:ext cx="28956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bËt</a:t>
            </a:r>
            <a:r>
              <a:rPr lang="en-US" sz="37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löa</a:t>
            </a:r>
            <a:endParaRPr lang="en-US" sz="37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45824" y="4822687"/>
            <a:ext cx="259848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mÆt</a:t>
            </a:r>
            <a:r>
              <a:rPr lang="en-US" sz="3700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rgbClr val="0000FF"/>
                </a:solidFill>
                <a:latin typeface=".VnAvant" pitchFamily="34" charset="0"/>
              </a:rPr>
              <a:t>trêi</a:t>
            </a:r>
            <a:endParaRPr lang="en-US" sz="3700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E032C7-5E72-40D3-9D00-1C6FD4A6F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6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142A86B-4ADC-49F0-8F27-C25E460D77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t="54444" b="26667"/>
          <a:stretch/>
        </p:blipFill>
        <p:spPr>
          <a:xfrm>
            <a:off x="2095500" y="2819400"/>
            <a:ext cx="4953000" cy="222798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F9D17A-A728-41EF-95FD-C4CDAEAB5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93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553" y="3019351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8A071F-39CE-490A-BADE-34949DC54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6.1|19|29.1|7.9|9.6|4|3.3|28.2|30.9|2|29.3|2|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20.8|10.6|20.2|18.2|1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18.4|1.1|3.9|3|2.7|2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5|14.6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288</Words>
  <Application>Microsoft Office PowerPoint</Application>
  <PresentationFormat>On-screen Show (4:3)</PresentationFormat>
  <Paragraphs>84</Paragraphs>
  <Slides>24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.VnAvant</vt:lpstr>
      <vt:lpstr>Arial</vt:lpstr>
      <vt:lpstr>Arial-Rounded</vt:lpstr>
      <vt:lpstr>Arial-SGK-TV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gió mát</vt:lpstr>
      <vt:lpstr>Đọc câu sau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47</cp:revision>
  <dcterms:created xsi:type="dcterms:W3CDTF">2020-08-23T18:12:36Z</dcterms:created>
  <dcterms:modified xsi:type="dcterms:W3CDTF">2024-11-05T03:52:47Z</dcterms:modified>
</cp:coreProperties>
</file>