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692" r:id="rId3"/>
    <p:sldMasterId id="2147483705" r:id="rId4"/>
  </p:sldMasterIdLst>
  <p:notesMasterIdLst>
    <p:notesMasterId r:id="rId21"/>
  </p:notesMasterIdLst>
  <p:handoutMasterIdLst>
    <p:handoutMasterId r:id="rId22"/>
  </p:handoutMasterIdLst>
  <p:sldIdLst>
    <p:sldId id="2007577112" r:id="rId5"/>
    <p:sldId id="2007577113" r:id="rId6"/>
    <p:sldId id="2007577114" r:id="rId7"/>
    <p:sldId id="2007577117" r:id="rId8"/>
    <p:sldId id="2007577118" r:id="rId9"/>
    <p:sldId id="2007577119" r:id="rId10"/>
    <p:sldId id="2007577121" r:id="rId11"/>
    <p:sldId id="350" r:id="rId12"/>
    <p:sldId id="2007577122" r:id="rId13"/>
    <p:sldId id="2007577124" r:id="rId14"/>
    <p:sldId id="2007577125" r:id="rId15"/>
    <p:sldId id="2007577126" r:id="rId16"/>
    <p:sldId id="2007577127" r:id="rId17"/>
    <p:sldId id="2007577120" r:id="rId18"/>
    <p:sldId id="2007577128" r:id="rId19"/>
    <p:sldId id="200757711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D9FF"/>
    <a:srgbClr val="E3ABFF"/>
    <a:srgbClr val="DB93FF"/>
    <a:srgbClr val="CC66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0" d="100"/>
          <a:sy n="50" d="100"/>
        </p:scale>
        <p:origin x="16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2024/11/5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3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08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20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994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59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3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3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45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09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536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3"/>
            </a:lvl2pPr>
            <a:lvl3pPr marL="685783" indent="0">
              <a:buNone/>
              <a:defRPr sz="900"/>
            </a:lvl3pPr>
            <a:lvl4pPr marL="1028674" indent="0">
              <a:buNone/>
              <a:defRPr sz="753"/>
            </a:lvl4pPr>
            <a:lvl5pPr marL="1371566" indent="0">
              <a:buNone/>
              <a:defRPr sz="753"/>
            </a:lvl5pPr>
            <a:lvl6pPr marL="1714457" indent="0">
              <a:buNone/>
              <a:defRPr sz="753"/>
            </a:lvl6pPr>
            <a:lvl7pPr marL="2057349" indent="0">
              <a:buNone/>
              <a:defRPr sz="753"/>
            </a:lvl7pPr>
            <a:lvl8pPr marL="2400240" indent="0">
              <a:buNone/>
              <a:defRPr sz="753"/>
            </a:lvl8pPr>
            <a:lvl9pPr marL="2743131" indent="0">
              <a:buNone/>
              <a:defRPr sz="7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22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3"/>
            </a:lvl2pPr>
            <a:lvl3pPr marL="685783" indent="0">
              <a:buNone/>
              <a:defRPr sz="900"/>
            </a:lvl3pPr>
            <a:lvl4pPr marL="1028674" indent="0">
              <a:buNone/>
              <a:defRPr sz="753"/>
            </a:lvl4pPr>
            <a:lvl5pPr marL="1371566" indent="0">
              <a:buNone/>
              <a:defRPr sz="753"/>
            </a:lvl5pPr>
            <a:lvl6pPr marL="1714457" indent="0">
              <a:buNone/>
              <a:defRPr sz="753"/>
            </a:lvl6pPr>
            <a:lvl7pPr marL="2057349" indent="0">
              <a:buNone/>
              <a:defRPr sz="753"/>
            </a:lvl7pPr>
            <a:lvl8pPr marL="2400240" indent="0">
              <a:buNone/>
              <a:defRPr sz="753"/>
            </a:lvl8pPr>
            <a:lvl9pPr marL="2743131" indent="0">
              <a:buNone/>
              <a:defRPr sz="7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454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654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388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60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869" indent="-171022" algn="l" defTabSz="685783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760" indent="-171022" algn="l" defTabSz="685783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652" indent="-171022" algn="l" defTabSz="685783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543" indent="-171022" algn="l" defTabSz="685783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543435" indent="-171022" algn="l" defTabSz="685783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886326" indent="-171022" algn="l" defTabSz="685783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229218" indent="-171022" algn="l" defTabSz="685783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572109" indent="-171022" algn="l" defTabSz="685783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915000" indent="-171022" algn="l" defTabSz="685783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jpe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8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lowchart: Terminator 91">
            <a:extLst>
              <a:ext uri="{FF2B5EF4-FFF2-40B4-BE49-F238E27FC236}">
                <a16:creationId xmlns:a16="http://schemas.microsoft.com/office/drawing/2014/main" id="{8498EF97-82F5-4807-AE4C-F19CDD580D8D}"/>
              </a:ext>
            </a:extLst>
          </p:cNvPr>
          <p:cNvSpPr/>
          <p:nvPr/>
        </p:nvSpPr>
        <p:spPr>
          <a:xfrm>
            <a:off x="1807849" y="1874626"/>
            <a:ext cx="8266250" cy="1924133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23F105-468A-4468-B116-382395A969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182" y="482722"/>
            <a:ext cx="2544252" cy="1272127"/>
          </a:xfrm>
          <a:prstGeom prst="rect">
            <a:avLst/>
          </a:prstGeom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id="{513ACF6C-C1BD-40B3-A8B5-2F2617D6BFEA}"/>
              </a:ext>
            </a:extLst>
          </p:cNvPr>
          <p:cNvGrpSpPr/>
          <p:nvPr/>
        </p:nvGrpSpPr>
        <p:grpSpPr>
          <a:xfrm>
            <a:off x="5256117" y="898837"/>
            <a:ext cx="4489404" cy="1168295"/>
            <a:chOff x="872264" y="1445613"/>
            <a:chExt cx="4489404" cy="112323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CF79BAD-6863-41E6-96CD-56C6279C1CC1}"/>
                </a:ext>
              </a:extLst>
            </p:cNvPr>
            <p:cNvSpPr/>
            <p:nvPr/>
          </p:nvSpPr>
          <p:spPr>
            <a:xfrm>
              <a:off x="872264" y="1445613"/>
              <a:ext cx="648493" cy="62289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BEF9C6-A38A-42DF-B241-03C61B4EFC59}"/>
                </a:ext>
              </a:extLst>
            </p:cNvPr>
            <p:cNvSpPr txBox="1"/>
            <p:nvPr/>
          </p:nvSpPr>
          <p:spPr>
            <a:xfrm>
              <a:off x="1401228" y="1491630"/>
              <a:ext cx="39604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  <a:cs typeface="Times New Roman" panose="02020603050405020304" pitchFamily="18" charset="0"/>
                </a:rPr>
                <a:t> Số?</a:t>
              </a:r>
            </a:p>
            <a:p>
              <a:endParaRPr lang="en-US" sz="28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id="{8695DD64-A7CE-4408-B13B-8D40FC5AB87F}"/>
              </a:ext>
            </a:extLst>
          </p:cNvPr>
          <p:cNvSpPr/>
          <p:nvPr/>
        </p:nvSpPr>
        <p:spPr>
          <a:xfrm>
            <a:off x="1807848" y="4037432"/>
            <a:ext cx="8248047" cy="1911676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20" name="Group 21">
            <a:extLst>
              <a:ext uri="{FF2B5EF4-FFF2-40B4-BE49-F238E27FC236}">
                <a16:creationId xmlns:a16="http://schemas.microsoft.com/office/drawing/2014/main" id="{F59AF03B-ED73-41E4-9671-A2300193B0B4}"/>
              </a:ext>
            </a:extLst>
          </p:cNvPr>
          <p:cNvGrpSpPr/>
          <p:nvPr/>
        </p:nvGrpSpPr>
        <p:grpSpPr>
          <a:xfrm>
            <a:off x="5335773" y="2999963"/>
            <a:ext cx="648494" cy="647888"/>
            <a:chOff x="7632352" y="2681286"/>
            <a:chExt cx="405942" cy="405944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D6447445-67B2-4BA6-8D01-BDF2ADEE2C2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3AAC8B28-6669-4962-AC0D-91A584E7829B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24" name="Group 21">
            <a:extLst>
              <a:ext uri="{FF2B5EF4-FFF2-40B4-BE49-F238E27FC236}">
                <a16:creationId xmlns:a16="http://schemas.microsoft.com/office/drawing/2014/main" id="{CC4EA90D-70B0-40E2-BCF3-BCD9A2540B5C}"/>
              </a:ext>
            </a:extLst>
          </p:cNvPr>
          <p:cNvGrpSpPr/>
          <p:nvPr/>
        </p:nvGrpSpPr>
        <p:grpSpPr>
          <a:xfrm>
            <a:off x="6391252" y="2981672"/>
            <a:ext cx="648494" cy="647888"/>
            <a:chOff x="7632352" y="2681286"/>
            <a:chExt cx="405942" cy="405944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44CE86DD-341C-4B47-803B-1A2D5A8B7E2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E87EB3E7-8C24-4A49-BAE4-7CC233E300E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4DBA8D0-FE27-44DF-B9B8-15485EC810A1}"/>
              </a:ext>
            </a:extLst>
          </p:cNvPr>
          <p:cNvSpPr txBox="1"/>
          <p:nvPr/>
        </p:nvSpPr>
        <p:spPr>
          <a:xfrm>
            <a:off x="6010966" y="1754849"/>
            <a:ext cx="947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3ABD4D-CD1E-4117-B601-E4827D322AFD}"/>
              </a:ext>
            </a:extLst>
          </p:cNvPr>
          <p:cNvSpPr txBox="1"/>
          <p:nvPr/>
        </p:nvSpPr>
        <p:spPr>
          <a:xfrm>
            <a:off x="7324757" y="2764368"/>
            <a:ext cx="94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grpSp>
        <p:nvGrpSpPr>
          <p:cNvPr id="39" name="Group 21">
            <a:extLst>
              <a:ext uri="{FF2B5EF4-FFF2-40B4-BE49-F238E27FC236}">
                <a16:creationId xmlns:a16="http://schemas.microsoft.com/office/drawing/2014/main" id="{CF613245-1F18-4900-9910-1AD278237E42}"/>
              </a:ext>
            </a:extLst>
          </p:cNvPr>
          <p:cNvGrpSpPr/>
          <p:nvPr/>
        </p:nvGrpSpPr>
        <p:grpSpPr>
          <a:xfrm>
            <a:off x="8071044" y="2986698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F13BD8BA-E39D-4694-8ED6-FC1A4B7583B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53BF8726-F43F-44D7-8664-2C64CBFCB35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21">
            <a:extLst>
              <a:ext uri="{FF2B5EF4-FFF2-40B4-BE49-F238E27FC236}">
                <a16:creationId xmlns:a16="http://schemas.microsoft.com/office/drawing/2014/main" id="{764BFB88-0B00-4A82-9DBD-E09264D0EAD0}"/>
              </a:ext>
            </a:extLst>
          </p:cNvPr>
          <p:cNvGrpSpPr/>
          <p:nvPr/>
        </p:nvGrpSpPr>
        <p:grpSpPr>
          <a:xfrm>
            <a:off x="8071646" y="2981750"/>
            <a:ext cx="648494" cy="647889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FE0890C2-BDC1-413E-81A7-B78D572A25E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9EE16DBF-7241-429B-9C92-B8D320610E9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706505"/>
              <a:ext cx="236183" cy="3400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9" name="Group 21">
            <a:extLst>
              <a:ext uri="{FF2B5EF4-FFF2-40B4-BE49-F238E27FC236}">
                <a16:creationId xmlns:a16="http://schemas.microsoft.com/office/drawing/2014/main" id="{817E7E7F-F402-4816-B49C-91B50399950E}"/>
              </a:ext>
            </a:extLst>
          </p:cNvPr>
          <p:cNvGrpSpPr/>
          <p:nvPr/>
        </p:nvGrpSpPr>
        <p:grpSpPr>
          <a:xfrm>
            <a:off x="2279475" y="2548038"/>
            <a:ext cx="648494" cy="647888"/>
            <a:chOff x="7632352" y="2681286"/>
            <a:chExt cx="405942" cy="405944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6EC1D33B-E781-4F98-9376-E36FD772D2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D863F23C-B825-4DB3-B4D4-3B8FDDA0A212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52" name="Group 21">
            <a:extLst>
              <a:ext uri="{FF2B5EF4-FFF2-40B4-BE49-F238E27FC236}">
                <a16:creationId xmlns:a16="http://schemas.microsoft.com/office/drawing/2014/main" id="{533936FF-3425-4723-80A4-02AFE9623169}"/>
              </a:ext>
            </a:extLst>
          </p:cNvPr>
          <p:cNvGrpSpPr/>
          <p:nvPr/>
        </p:nvGrpSpPr>
        <p:grpSpPr>
          <a:xfrm>
            <a:off x="3843357" y="2060273"/>
            <a:ext cx="648494" cy="647888"/>
            <a:chOff x="7632352" y="2681286"/>
            <a:chExt cx="405942" cy="40594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E390C320-E3B1-4B75-97C1-DE83AFE3C61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650FABF1-EFCA-4E48-8C5F-25C45ABBE208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5" name="Group 21">
            <a:extLst>
              <a:ext uri="{FF2B5EF4-FFF2-40B4-BE49-F238E27FC236}">
                <a16:creationId xmlns:a16="http://schemas.microsoft.com/office/drawing/2014/main" id="{20561AA5-1C63-45CD-8E0C-C69A0BF36240}"/>
              </a:ext>
            </a:extLst>
          </p:cNvPr>
          <p:cNvGrpSpPr/>
          <p:nvPr/>
        </p:nvGrpSpPr>
        <p:grpSpPr>
          <a:xfrm>
            <a:off x="3836916" y="2991760"/>
            <a:ext cx="648494" cy="647888"/>
            <a:chOff x="7632352" y="2681286"/>
            <a:chExt cx="405942" cy="40594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0FCAD19A-C626-4099-8E3E-EAC656D7C6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A4D5A511-B5A4-4B1F-8832-5980FAE9FD5E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F849AB4-EA4F-4071-B730-4176E73F57F1}"/>
              </a:ext>
            </a:extLst>
          </p:cNvPr>
          <p:cNvCxnSpPr>
            <a:stCxn id="50" idx="3"/>
            <a:endCxn id="53" idx="1"/>
          </p:cNvCxnSpPr>
          <p:nvPr/>
        </p:nvCxnSpPr>
        <p:spPr>
          <a:xfrm flipV="1">
            <a:off x="2927969" y="2384217"/>
            <a:ext cx="915388" cy="487765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A5536EF-4B50-4AB5-90AA-8C39F35CD5A4}"/>
              </a:ext>
            </a:extLst>
          </p:cNvPr>
          <p:cNvCxnSpPr>
            <a:cxnSpLocks/>
            <a:stCxn id="50" idx="3"/>
            <a:endCxn id="56" idx="1"/>
          </p:cNvCxnSpPr>
          <p:nvPr/>
        </p:nvCxnSpPr>
        <p:spPr>
          <a:xfrm>
            <a:off x="2927969" y="2871982"/>
            <a:ext cx="908947" cy="443722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21">
            <a:extLst>
              <a:ext uri="{FF2B5EF4-FFF2-40B4-BE49-F238E27FC236}">
                <a16:creationId xmlns:a16="http://schemas.microsoft.com/office/drawing/2014/main" id="{E1F6FC3E-B270-4E0C-BDF0-F10D2EE7609D}"/>
              </a:ext>
            </a:extLst>
          </p:cNvPr>
          <p:cNvGrpSpPr/>
          <p:nvPr/>
        </p:nvGrpSpPr>
        <p:grpSpPr>
          <a:xfrm>
            <a:off x="2059443" y="4660696"/>
            <a:ext cx="806725" cy="630283"/>
            <a:chOff x="7481704" y="2587624"/>
            <a:chExt cx="556590" cy="499606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id="{40C8D549-5FED-42FC-BFB4-CAAF609A9B01}"/>
                </a:ext>
              </a:extLst>
            </p:cNvPr>
            <p:cNvSpPr/>
            <p:nvPr/>
          </p:nvSpPr>
          <p:spPr>
            <a:xfrm>
              <a:off x="7481704" y="2587624"/>
              <a:ext cx="556590" cy="499606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18AF74C9-D9D4-42AA-81F8-F8051679CC0B}"/>
                </a:ext>
              </a:extLst>
            </p:cNvPr>
            <p:cNvSpPr txBox="1">
              <a:spLocks/>
            </p:cNvSpPr>
            <p:nvPr/>
          </p:nvSpPr>
          <p:spPr>
            <a:xfrm>
              <a:off x="7566182" y="2627689"/>
              <a:ext cx="422655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73" name="Group 21">
            <a:extLst>
              <a:ext uri="{FF2B5EF4-FFF2-40B4-BE49-F238E27FC236}">
                <a16:creationId xmlns:a16="http://schemas.microsoft.com/office/drawing/2014/main" id="{8E153DD8-B0E6-46F3-9DD3-C0815771CCB1}"/>
              </a:ext>
            </a:extLst>
          </p:cNvPr>
          <p:cNvGrpSpPr/>
          <p:nvPr/>
        </p:nvGrpSpPr>
        <p:grpSpPr>
          <a:xfrm>
            <a:off x="3853166" y="4122703"/>
            <a:ext cx="648494" cy="647888"/>
            <a:chOff x="7632352" y="2681286"/>
            <a:chExt cx="405942" cy="405944"/>
          </a:xfrm>
        </p:grpSpPr>
        <p:sp>
          <p:nvSpPr>
            <p:cNvPr id="74" name="Rounded Rectangle 3">
              <a:extLst>
                <a:ext uri="{FF2B5EF4-FFF2-40B4-BE49-F238E27FC236}">
                  <a16:creationId xmlns:a16="http://schemas.microsoft.com/office/drawing/2014/main" id="{6A14824C-960D-4601-ABA5-66EE0BE4D1B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56BBF516-4DA7-478E-A43C-D8B690189035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76" name="Group 21">
            <a:extLst>
              <a:ext uri="{FF2B5EF4-FFF2-40B4-BE49-F238E27FC236}">
                <a16:creationId xmlns:a16="http://schemas.microsoft.com/office/drawing/2014/main" id="{8337B167-BE37-4FD3-8672-359DD5F9617D}"/>
              </a:ext>
            </a:extLst>
          </p:cNvPr>
          <p:cNvGrpSpPr/>
          <p:nvPr/>
        </p:nvGrpSpPr>
        <p:grpSpPr>
          <a:xfrm>
            <a:off x="3836916" y="5086812"/>
            <a:ext cx="648494" cy="647888"/>
            <a:chOff x="7632352" y="2681286"/>
            <a:chExt cx="405942" cy="405944"/>
          </a:xfrm>
        </p:grpSpPr>
        <p:sp>
          <p:nvSpPr>
            <p:cNvPr id="77" name="Rounded Rectangle 3">
              <a:extLst>
                <a:ext uri="{FF2B5EF4-FFF2-40B4-BE49-F238E27FC236}">
                  <a16:creationId xmlns:a16="http://schemas.microsoft.com/office/drawing/2014/main" id="{12F2F8F1-4525-4D6E-8FB9-81E412D6BB8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1F2F0958-D25C-4239-AD4D-B31CFCA5CF93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8</a:t>
              </a: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FD78A9E-C9F7-4F55-AC93-A81138A0E9C1}"/>
              </a:ext>
            </a:extLst>
          </p:cNvPr>
          <p:cNvCxnSpPr>
            <a:cxnSpLocks/>
            <a:stCxn id="71" idx="3"/>
            <a:endCxn id="74" idx="1"/>
          </p:cNvCxnSpPr>
          <p:nvPr/>
        </p:nvCxnSpPr>
        <p:spPr>
          <a:xfrm flipV="1">
            <a:off x="2866168" y="4446647"/>
            <a:ext cx="986998" cy="529193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CE96704-29C7-4A07-BF81-05E78B0CB5DA}"/>
              </a:ext>
            </a:extLst>
          </p:cNvPr>
          <p:cNvCxnSpPr>
            <a:cxnSpLocks/>
            <a:stCxn id="71" idx="3"/>
            <a:endCxn id="77" idx="1"/>
          </p:cNvCxnSpPr>
          <p:nvPr/>
        </p:nvCxnSpPr>
        <p:spPr>
          <a:xfrm>
            <a:off x="2866168" y="4975840"/>
            <a:ext cx="970748" cy="434916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21">
            <a:extLst>
              <a:ext uri="{FF2B5EF4-FFF2-40B4-BE49-F238E27FC236}">
                <a16:creationId xmlns:a16="http://schemas.microsoft.com/office/drawing/2014/main" id="{6825C894-58A1-46CA-96E5-5C1E572A5FC0}"/>
              </a:ext>
            </a:extLst>
          </p:cNvPr>
          <p:cNvGrpSpPr/>
          <p:nvPr/>
        </p:nvGrpSpPr>
        <p:grpSpPr>
          <a:xfrm>
            <a:off x="5352023" y="2038672"/>
            <a:ext cx="648494" cy="647888"/>
            <a:chOff x="7632352" y="2681286"/>
            <a:chExt cx="405942" cy="405944"/>
          </a:xfrm>
        </p:grpSpPr>
        <p:sp>
          <p:nvSpPr>
            <p:cNvPr id="94" name="Rounded Rectangle 3">
              <a:extLst>
                <a:ext uri="{FF2B5EF4-FFF2-40B4-BE49-F238E27FC236}">
                  <a16:creationId xmlns:a16="http://schemas.microsoft.com/office/drawing/2014/main" id="{21DDFE52-3C87-481B-A374-7EACC28327C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65FD2331-AC09-440B-BACA-59DF96A18701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96" name="Group 21">
            <a:extLst>
              <a:ext uri="{FF2B5EF4-FFF2-40B4-BE49-F238E27FC236}">
                <a16:creationId xmlns:a16="http://schemas.microsoft.com/office/drawing/2014/main" id="{57CD1E99-035C-471E-A0B4-E65A7E826C99}"/>
              </a:ext>
            </a:extLst>
          </p:cNvPr>
          <p:cNvGrpSpPr/>
          <p:nvPr/>
        </p:nvGrpSpPr>
        <p:grpSpPr>
          <a:xfrm>
            <a:off x="6407502" y="2020381"/>
            <a:ext cx="648494" cy="647888"/>
            <a:chOff x="7632352" y="2681286"/>
            <a:chExt cx="405942" cy="405944"/>
          </a:xfrm>
        </p:grpSpPr>
        <p:sp>
          <p:nvSpPr>
            <p:cNvPr id="97" name="Rounded Rectangle 3">
              <a:extLst>
                <a:ext uri="{FF2B5EF4-FFF2-40B4-BE49-F238E27FC236}">
                  <a16:creationId xmlns:a16="http://schemas.microsoft.com/office/drawing/2014/main" id="{A386A56E-A9E8-409E-A2A4-0DB546EE355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A73579A7-EF43-48A8-9736-A437420F299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96882EAE-7E46-4501-90E7-CA6F91C186FA}"/>
              </a:ext>
            </a:extLst>
          </p:cNvPr>
          <p:cNvSpPr txBox="1"/>
          <p:nvPr/>
        </p:nvSpPr>
        <p:spPr>
          <a:xfrm>
            <a:off x="7341007" y="1803077"/>
            <a:ext cx="94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grpSp>
        <p:nvGrpSpPr>
          <p:cNvPr id="100" name="Group 21">
            <a:extLst>
              <a:ext uri="{FF2B5EF4-FFF2-40B4-BE49-F238E27FC236}">
                <a16:creationId xmlns:a16="http://schemas.microsoft.com/office/drawing/2014/main" id="{34069D00-04A7-4861-8F21-7ADE793BBD04}"/>
              </a:ext>
            </a:extLst>
          </p:cNvPr>
          <p:cNvGrpSpPr/>
          <p:nvPr/>
        </p:nvGrpSpPr>
        <p:grpSpPr>
          <a:xfrm>
            <a:off x="8087294" y="2025407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1" name="Rounded Rectangle 3">
              <a:extLst>
                <a:ext uri="{FF2B5EF4-FFF2-40B4-BE49-F238E27FC236}">
                  <a16:creationId xmlns:a16="http://schemas.microsoft.com/office/drawing/2014/main" id="{472B07D8-3A6D-4D84-8332-9901C7CD2CA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02" name="Content Placeholder 2">
              <a:extLst>
                <a:ext uri="{FF2B5EF4-FFF2-40B4-BE49-F238E27FC236}">
                  <a16:creationId xmlns:a16="http://schemas.microsoft.com/office/drawing/2014/main" id="{FF119576-EDEC-4506-AE1B-C50AD21216A9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6" name="Group 21">
            <a:extLst>
              <a:ext uri="{FF2B5EF4-FFF2-40B4-BE49-F238E27FC236}">
                <a16:creationId xmlns:a16="http://schemas.microsoft.com/office/drawing/2014/main" id="{0988E32B-C0E2-4AA7-9414-776C7C2D9D4C}"/>
              </a:ext>
            </a:extLst>
          </p:cNvPr>
          <p:cNvGrpSpPr/>
          <p:nvPr/>
        </p:nvGrpSpPr>
        <p:grpSpPr>
          <a:xfrm>
            <a:off x="8087896" y="2020457"/>
            <a:ext cx="648494" cy="648500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7" name="Rounded Rectangle 3">
              <a:extLst>
                <a:ext uri="{FF2B5EF4-FFF2-40B4-BE49-F238E27FC236}">
                  <a16:creationId xmlns:a16="http://schemas.microsoft.com/office/drawing/2014/main" id="{67104D42-CA82-410D-8077-851E739D0D7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DB1482D9-679E-420C-939D-B36E100B1C1F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2E5E0D7C-177F-4B20-A06E-878D06459E92}"/>
              </a:ext>
            </a:extLst>
          </p:cNvPr>
          <p:cNvSpPr txBox="1"/>
          <p:nvPr/>
        </p:nvSpPr>
        <p:spPr>
          <a:xfrm>
            <a:off x="5990173" y="2716132"/>
            <a:ext cx="412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C693CB-EE46-4C75-99A2-85AF744EE0DE}"/>
              </a:ext>
            </a:extLst>
          </p:cNvPr>
          <p:cNvSpPr txBox="1"/>
          <p:nvPr/>
        </p:nvSpPr>
        <p:spPr>
          <a:xfrm>
            <a:off x="1043583" y="2441202"/>
            <a:ext cx="105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c)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586F0CA-8924-4320-A6B7-C23C77F27057}"/>
              </a:ext>
            </a:extLst>
          </p:cNvPr>
          <p:cNvSpPr txBox="1"/>
          <p:nvPr/>
        </p:nvSpPr>
        <p:spPr>
          <a:xfrm>
            <a:off x="1068047" y="4644647"/>
            <a:ext cx="105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d)</a:t>
            </a:r>
          </a:p>
        </p:txBody>
      </p:sp>
      <p:grpSp>
        <p:nvGrpSpPr>
          <p:cNvPr id="112" name="Group 21">
            <a:extLst>
              <a:ext uri="{FF2B5EF4-FFF2-40B4-BE49-F238E27FC236}">
                <a16:creationId xmlns:a16="http://schemas.microsoft.com/office/drawing/2014/main" id="{248F8D1D-38F3-4CAB-971D-951A70A9BD2E}"/>
              </a:ext>
            </a:extLst>
          </p:cNvPr>
          <p:cNvGrpSpPr/>
          <p:nvPr/>
        </p:nvGrpSpPr>
        <p:grpSpPr>
          <a:xfrm>
            <a:off x="5341685" y="5185801"/>
            <a:ext cx="658533" cy="696403"/>
            <a:chOff x="7632352" y="2681286"/>
            <a:chExt cx="412226" cy="436342"/>
          </a:xfrm>
        </p:grpSpPr>
        <p:sp>
          <p:nvSpPr>
            <p:cNvPr id="113" name="Rounded Rectangle 3">
              <a:extLst>
                <a:ext uri="{FF2B5EF4-FFF2-40B4-BE49-F238E27FC236}">
                  <a16:creationId xmlns:a16="http://schemas.microsoft.com/office/drawing/2014/main" id="{1AB6FC8D-1A0F-4651-B140-A74FA0FD68E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92A2D64A-4D4A-4278-93A5-D1C946EF93D8}"/>
                </a:ext>
              </a:extLst>
            </p:cNvPr>
            <p:cNvSpPr txBox="1">
              <a:spLocks/>
            </p:cNvSpPr>
            <p:nvPr/>
          </p:nvSpPr>
          <p:spPr>
            <a:xfrm>
              <a:off x="7638636" y="2722714"/>
              <a:ext cx="405942" cy="3949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115" name="Group 21">
            <a:extLst>
              <a:ext uri="{FF2B5EF4-FFF2-40B4-BE49-F238E27FC236}">
                <a16:creationId xmlns:a16="http://schemas.microsoft.com/office/drawing/2014/main" id="{0D07FFDB-7995-4711-8B58-CEBFAC10B2F1}"/>
              </a:ext>
            </a:extLst>
          </p:cNvPr>
          <p:cNvGrpSpPr/>
          <p:nvPr/>
        </p:nvGrpSpPr>
        <p:grpSpPr>
          <a:xfrm>
            <a:off x="6397158" y="5167509"/>
            <a:ext cx="648494" cy="694315"/>
            <a:chOff x="7632352" y="2681286"/>
            <a:chExt cx="405942" cy="435034"/>
          </a:xfrm>
        </p:grpSpPr>
        <p:sp>
          <p:nvSpPr>
            <p:cNvPr id="116" name="Rounded Rectangle 3">
              <a:extLst>
                <a:ext uri="{FF2B5EF4-FFF2-40B4-BE49-F238E27FC236}">
                  <a16:creationId xmlns:a16="http://schemas.microsoft.com/office/drawing/2014/main" id="{27AB023B-98BB-4AF4-B118-F93E7DC7D74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17" name="Content Placeholder 2">
              <a:extLst>
                <a:ext uri="{FF2B5EF4-FFF2-40B4-BE49-F238E27FC236}">
                  <a16:creationId xmlns:a16="http://schemas.microsoft.com/office/drawing/2014/main" id="{18DF12A2-A310-40E5-9CE8-BCD84D651970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721406"/>
              <a:ext cx="236183" cy="3949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8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AFC516FC-24E2-4A60-AD04-C168DB3F3F08}"/>
              </a:ext>
            </a:extLst>
          </p:cNvPr>
          <p:cNvSpPr txBox="1"/>
          <p:nvPr/>
        </p:nvSpPr>
        <p:spPr>
          <a:xfrm>
            <a:off x="6016872" y="3940689"/>
            <a:ext cx="947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-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79FC19D-1EBA-4DF2-90CD-A1DC25BE3E06}"/>
              </a:ext>
            </a:extLst>
          </p:cNvPr>
          <p:cNvSpPr txBox="1"/>
          <p:nvPr/>
        </p:nvSpPr>
        <p:spPr>
          <a:xfrm>
            <a:off x="7330663" y="4950208"/>
            <a:ext cx="94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grpSp>
        <p:nvGrpSpPr>
          <p:cNvPr id="120" name="Group 21">
            <a:extLst>
              <a:ext uri="{FF2B5EF4-FFF2-40B4-BE49-F238E27FC236}">
                <a16:creationId xmlns:a16="http://schemas.microsoft.com/office/drawing/2014/main" id="{E6EADC4B-FE0C-4AC9-9054-7E2CCBAE6C8F}"/>
              </a:ext>
            </a:extLst>
          </p:cNvPr>
          <p:cNvGrpSpPr/>
          <p:nvPr/>
        </p:nvGrpSpPr>
        <p:grpSpPr>
          <a:xfrm>
            <a:off x="8076950" y="5172538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1" name="Rounded Rectangle 3">
              <a:extLst>
                <a:ext uri="{FF2B5EF4-FFF2-40B4-BE49-F238E27FC236}">
                  <a16:creationId xmlns:a16="http://schemas.microsoft.com/office/drawing/2014/main" id="{851AFB53-6374-4B62-BC8A-D460BB2B12B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2DAF245-6C65-4261-9A8C-5E27261D77FF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3" name="Group 21">
            <a:extLst>
              <a:ext uri="{FF2B5EF4-FFF2-40B4-BE49-F238E27FC236}">
                <a16:creationId xmlns:a16="http://schemas.microsoft.com/office/drawing/2014/main" id="{372B1BC5-F854-4E9A-9D42-749E754CDE5D}"/>
              </a:ext>
            </a:extLst>
          </p:cNvPr>
          <p:cNvGrpSpPr/>
          <p:nvPr/>
        </p:nvGrpSpPr>
        <p:grpSpPr>
          <a:xfrm>
            <a:off x="8077552" y="5167590"/>
            <a:ext cx="648494" cy="647889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4" name="Rounded Rectangle 3">
              <a:extLst>
                <a:ext uri="{FF2B5EF4-FFF2-40B4-BE49-F238E27FC236}">
                  <a16:creationId xmlns:a16="http://schemas.microsoft.com/office/drawing/2014/main" id="{88C4EA17-6B95-48AD-ACDF-C563070E303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78FB1CD8-A00F-47B3-B6BE-6D262293E0B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706505"/>
              <a:ext cx="236183" cy="3400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26" name="Group 21">
            <a:extLst>
              <a:ext uri="{FF2B5EF4-FFF2-40B4-BE49-F238E27FC236}">
                <a16:creationId xmlns:a16="http://schemas.microsoft.com/office/drawing/2014/main" id="{C68F275E-1993-45DD-B7D6-7076F011F232}"/>
              </a:ext>
            </a:extLst>
          </p:cNvPr>
          <p:cNvGrpSpPr/>
          <p:nvPr/>
        </p:nvGrpSpPr>
        <p:grpSpPr>
          <a:xfrm>
            <a:off x="5348760" y="4224514"/>
            <a:ext cx="669538" cy="655214"/>
            <a:chOff x="7626611" y="2681286"/>
            <a:chExt cx="419115" cy="410534"/>
          </a:xfrm>
        </p:grpSpPr>
        <p:sp>
          <p:nvSpPr>
            <p:cNvPr id="127" name="Rounded Rectangle 3">
              <a:extLst>
                <a:ext uri="{FF2B5EF4-FFF2-40B4-BE49-F238E27FC236}">
                  <a16:creationId xmlns:a16="http://schemas.microsoft.com/office/drawing/2014/main" id="{311937D1-CF48-4C6D-92AB-4379CBB0FF8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28" name="Content Placeholder 2">
              <a:extLst>
                <a:ext uri="{FF2B5EF4-FFF2-40B4-BE49-F238E27FC236}">
                  <a16:creationId xmlns:a16="http://schemas.microsoft.com/office/drawing/2014/main" id="{906FED98-B383-4F87-B400-F5E9E8229C0F}"/>
                </a:ext>
              </a:extLst>
            </p:cNvPr>
            <p:cNvSpPr txBox="1">
              <a:spLocks/>
            </p:cNvSpPr>
            <p:nvPr/>
          </p:nvSpPr>
          <p:spPr>
            <a:xfrm>
              <a:off x="7626611" y="2696906"/>
              <a:ext cx="419115" cy="3949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129" name="Group 21">
            <a:extLst>
              <a:ext uri="{FF2B5EF4-FFF2-40B4-BE49-F238E27FC236}">
                <a16:creationId xmlns:a16="http://schemas.microsoft.com/office/drawing/2014/main" id="{C6B46543-D836-413C-89DC-F1A8AAB8588D}"/>
              </a:ext>
            </a:extLst>
          </p:cNvPr>
          <p:cNvGrpSpPr/>
          <p:nvPr/>
        </p:nvGrpSpPr>
        <p:grpSpPr>
          <a:xfrm>
            <a:off x="6413408" y="4206221"/>
            <a:ext cx="648494" cy="647888"/>
            <a:chOff x="7632352" y="2681286"/>
            <a:chExt cx="405942" cy="405944"/>
          </a:xfrm>
        </p:grpSpPr>
        <p:sp>
          <p:nvSpPr>
            <p:cNvPr id="130" name="Rounded Rectangle 3">
              <a:extLst>
                <a:ext uri="{FF2B5EF4-FFF2-40B4-BE49-F238E27FC236}">
                  <a16:creationId xmlns:a16="http://schemas.microsoft.com/office/drawing/2014/main" id="{4ADF0B84-7153-4E13-BB6F-B0339022FC8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31" name="Content Placeholder 2">
              <a:extLst>
                <a:ext uri="{FF2B5EF4-FFF2-40B4-BE49-F238E27FC236}">
                  <a16:creationId xmlns:a16="http://schemas.microsoft.com/office/drawing/2014/main" id="{5F514BE7-6DFD-432E-BD81-471F4028F850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4A11DCC4-4F4A-4B6D-B2C3-A45187FD126F}"/>
              </a:ext>
            </a:extLst>
          </p:cNvPr>
          <p:cNvSpPr txBox="1"/>
          <p:nvPr/>
        </p:nvSpPr>
        <p:spPr>
          <a:xfrm>
            <a:off x="7346913" y="3988917"/>
            <a:ext cx="94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grpSp>
        <p:nvGrpSpPr>
          <p:cNvPr id="133" name="Group 21">
            <a:extLst>
              <a:ext uri="{FF2B5EF4-FFF2-40B4-BE49-F238E27FC236}">
                <a16:creationId xmlns:a16="http://schemas.microsoft.com/office/drawing/2014/main" id="{5661A5E7-7D0B-4BEA-9F8F-C5F5633E2927}"/>
              </a:ext>
            </a:extLst>
          </p:cNvPr>
          <p:cNvGrpSpPr/>
          <p:nvPr/>
        </p:nvGrpSpPr>
        <p:grpSpPr>
          <a:xfrm>
            <a:off x="8093200" y="4211247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4" name="Rounded Rectangle 3">
              <a:extLst>
                <a:ext uri="{FF2B5EF4-FFF2-40B4-BE49-F238E27FC236}">
                  <a16:creationId xmlns:a16="http://schemas.microsoft.com/office/drawing/2014/main" id="{C6B9F199-07A8-4D6B-9E32-1679FD34C48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51377603-434B-42B6-85DB-C9FFA4289F0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6" name="Group 21">
            <a:extLst>
              <a:ext uri="{FF2B5EF4-FFF2-40B4-BE49-F238E27FC236}">
                <a16:creationId xmlns:a16="http://schemas.microsoft.com/office/drawing/2014/main" id="{79D13353-B038-4010-AFD3-4A33D7B3C05C}"/>
              </a:ext>
            </a:extLst>
          </p:cNvPr>
          <p:cNvGrpSpPr/>
          <p:nvPr/>
        </p:nvGrpSpPr>
        <p:grpSpPr>
          <a:xfrm>
            <a:off x="8093802" y="4206297"/>
            <a:ext cx="648494" cy="648500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7" name="Rounded Rectangle 3">
              <a:extLst>
                <a:ext uri="{FF2B5EF4-FFF2-40B4-BE49-F238E27FC236}">
                  <a16:creationId xmlns:a16="http://schemas.microsoft.com/office/drawing/2014/main" id="{879EFA12-06A7-488D-97E9-37650A76B9F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62FFFE52-B6F2-48C1-B218-0AA41E30998B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36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36" grpId="0" animBg="1"/>
      <p:bldP spid="37" grpId="0"/>
      <p:bldP spid="38" grpId="0"/>
      <p:bldP spid="99" grpId="0"/>
      <p:bldP spid="109" grpId="0"/>
      <p:bldP spid="3" grpId="0"/>
      <p:bldP spid="110" grpId="0"/>
      <p:bldP spid="118" grpId="0"/>
      <p:bldP spid="119" grpId="0"/>
      <p:bldP spid="1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228477D9-AD3F-4C5E-A52A-8757D4438C22}"/>
              </a:ext>
            </a:extLst>
          </p:cNvPr>
          <p:cNvSpPr/>
          <p:nvPr/>
        </p:nvSpPr>
        <p:spPr>
          <a:xfrm>
            <a:off x="1792777" y="1133251"/>
            <a:ext cx="8266250" cy="1924133"/>
          </a:xfrm>
          <a:prstGeom prst="flowChartTerminator">
            <a:avLst/>
          </a:prstGeom>
          <a:solidFill>
            <a:srgbClr val="FF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grpSp>
        <p:nvGrpSpPr>
          <p:cNvPr id="3" name="Group 21">
            <a:extLst>
              <a:ext uri="{FF2B5EF4-FFF2-40B4-BE49-F238E27FC236}">
                <a16:creationId xmlns:a16="http://schemas.microsoft.com/office/drawing/2014/main" id="{554362FA-2BDF-446D-804A-B882FA5E773C}"/>
              </a:ext>
            </a:extLst>
          </p:cNvPr>
          <p:cNvGrpSpPr/>
          <p:nvPr/>
        </p:nvGrpSpPr>
        <p:grpSpPr>
          <a:xfrm>
            <a:off x="5277408" y="2387120"/>
            <a:ext cx="648494" cy="647888"/>
            <a:chOff x="7632352" y="2681286"/>
            <a:chExt cx="405942" cy="405944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0FD64B8-08E7-4617-A5C9-BAD9D1F569F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A67BC4C0-CD00-4C98-9391-630DCF5B5A13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6" name="Group 21">
            <a:extLst>
              <a:ext uri="{FF2B5EF4-FFF2-40B4-BE49-F238E27FC236}">
                <a16:creationId xmlns:a16="http://schemas.microsoft.com/office/drawing/2014/main" id="{A8838F7D-AB82-4259-8EFE-959B7C8ACA16}"/>
              </a:ext>
            </a:extLst>
          </p:cNvPr>
          <p:cNvGrpSpPr/>
          <p:nvPr/>
        </p:nvGrpSpPr>
        <p:grpSpPr>
          <a:xfrm>
            <a:off x="6332887" y="2368829"/>
            <a:ext cx="648494" cy="647888"/>
            <a:chOff x="7632352" y="2681286"/>
            <a:chExt cx="405942" cy="405944"/>
          </a:xfrm>
        </p:grpSpPr>
        <p:sp>
          <p:nvSpPr>
            <p:cNvPr id="7" name="Rounded Rectangle 3">
              <a:extLst>
                <a:ext uri="{FF2B5EF4-FFF2-40B4-BE49-F238E27FC236}">
                  <a16:creationId xmlns:a16="http://schemas.microsoft.com/office/drawing/2014/main" id="{CABB6A71-C81B-43AE-B74E-8C11B677E64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0497552C-BCD8-433E-A9DE-6AAE4C5F8A1F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03F698C-3056-4BA9-8987-CB97EEC9CE3F}"/>
              </a:ext>
            </a:extLst>
          </p:cNvPr>
          <p:cNvSpPr txBox="1"/>
          <p:nvPr/>
        </p:nvSpPr>
        <p:spPr>
          <a:xfrm>
            <a:off x="5929356" y="1332925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C75DD6-A289-4095-A8E6-8F5933DA8FE5}"/>
              </a:ext>
            </a:extLst>
          </p:cNvPr>
          <p:cNvSpPr txBox="1"/>
          <p:nvPr/>
        </p:nvSpPr>
        <p:spPr>
          <a:xfrm>
            <a:off x="7287732" y="2311770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grpSp>
        <p:nvGrpSpPr>
          <p:cNvPr id="11" name="Group 21">
            <a:extLst>
              <a:ext uri="{FF2B5EF4-FFF2-40B4-BE49-F238E27FC236}">
                <a16:creationId xmlns:a16="http://schemas.microsoft.com/office/drawing/2014/main" id="{7DB2B7D2-5DBF-482B-8BC8-57EFB9E8B343}"/>
              </a:ext>
            </a:extLst>
          </p:cNvPr>
          <p:cNvGrpSpPr/>
          <p:nvPr/>
        </p:nvGrpSpPr>
        <p:grpSpPr>
          <a:xfrm>
            <a:off x="8012679" y="2373855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206512FB-EDFF-4F99-A8CA-D07016BC63E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14D0D2FC-2DE2-4DD3-9D5C-567D7E8E48AE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4" name="Group 21">
            <a:extLst>
              <a:ext uri="{FF2B5EF4-FFF2-40B4-BE49-F238E27FC236}">
                <a16:creationId xmlns:a16="http://schemas.microsoft.com/office/drawing/2014/main" id="{2E2E49AD-3AFC-4D87-97F9-93A5440FA0E3}"/>
              </a:ext>
            </a:extLst>
          </p:cNvPr>
          <p:cNvGrpSpPr/>
          <p:nvPr/>
        </p:nvGrpSpPr>
        <p:grpSpPr>
          <a:xfrm>
            <a:off x="8013281" y="2368907"/>
            <a:ext cx="648494" cy="647889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B8CBB11F-F296-42E5-B92B-3F4BC2FCB5E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FE40D09D-C435-4EE5-8297-B36F0F4E87A9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706505"/>
              <a:ext cx="236183" cy="3400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7" name="Group 21">
            <a:extLst>
              <a:ext uri="{FF2B5EF4-FFF2-40B4-BE49-F238E27FC236}">
                <a16:creationId xmlns:a16="http://schemas.microsoft.com/office/drawing/2014/main" id="{63320A35-8566-4443-9C58-9958AF108631}"/>
              </a:ext>
            </a:extLst>
          </p:cNvPr>
          <p:cNvGrpSpPr/>
          <p:nvPr/>
        </p:nvGrpSpPr>
        <p:grpSpPr>
          <a:xfrm>
            <a:off x="2221110" y="1935195"/>
            <a:ext cx="648494" cy="647888"/>
            <a:chOff x="7632352" y="2681286"/>
            <a:chExt cx="405942" cy="405944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4E122340-E9C1-45B4-ACF3-4C82295E02C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EE531E62-9DAE-4E8E-87BA-08D9659EFDA2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20" name="Group 21">
            <a:extLst>
              <a:ext uri="{FF2B5EF4-FFF2-40B4-BE49-F238E27FC236}">
                <a16:creationId xmlns:a16="http://schemas.microsoft.com/office/drawing/2014/main" id="{74882BDF-D079-4562-B5D7-9E6855E3E4D8}"/>
              </a:ext>
            </a:extLst>
          </p:cNvPr>
          <p:cNvGrpSpPr/>
          <p:nvPr/>
        </p:nvGrpSpPr>
        <p:grpSpPr>
          <a:xfrm>
            <a:off x="3784992" y="1447430"/>
            <a:ext cx="648494" cy="647888"/>
            <a:chOff x="7632352" y="2681286"/>
            <a:chExt cx="405942" cy="405944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44AAC578-4E91-4791-8896-206C973D58F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8996C76A-CE7D-408A-85A4-F13D0DA41B98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3" name="Group 21">
            <a:extLst>
              <a:ext uri="{FF2B5EF4-FFF2-40B4-BE49-F238E27FC236}">
                <a16:creationId xmlns:a16="http://schemas.microsoft.com/office/drawing/2014/main" id="{951BC9DF-3B8C-446E-96E9-A2D5A81437AC}"/>
              </a:ext>
            </a:extLst>
          </p:cNvPr>
          <p:cNvGrpSpPr/>
          <p:nvPr/>
        </p:nvGrpSpPr>
        <p:grpSpPr>
          <a:xfrm>
            <a:off x="3778551" y="2378917"/>
            <a:ext cx="648494" cy="647888"/>
            <a:chOff x="7632352" y="2681286"/>
            <a:chExt cx="405942" cy="405944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94CDC0CA-6931-4192-AA6D-BADA752F800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F2F8F8FE-8002-41F3-9AF7-CA1918BF777F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546E9E1-2688-4750-AC09-03E0E2D0562B}"/>
              </a:ext>
            </a:extLst>
          </p:cNvPr>
          <p:cNvCxnSpPr>
            <a:stCxn id="18" idx="3"/>
            <a:endCxn id="21" idx="1"/>
          </p:cNvCxnSpPr>
          <p:nvPr/>
        </p:nvCxnSpPr>
        <p:spPr>
          <a:xfrm flipV="1">
            <a:off x="2869604" y="1771374"/>
            <a:ext cx="915388" cy="487765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6C33653-FBC4-4E37-B42C-8DB7816AAB94}"/>
              </a:ext>
            </a:extLst>
          </p:cNvPr>
          <p:cNvCxnSpPr>
            <a:cxnSpLocks/>
            <a:stCxn id="18" idx="3"/>
            <a:endCxn id="24" idx="1"/>
          </p:cNvCxnSpPr>
          <p:nvPr/>
        </p:nvCxnSpPr>
        <p:spPr>
          <a:xfrm>
            <a:off x="2869604" y="2259139"/>
            <a:ext cx="908947" cy="443722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1">
            <a:extLst>
              <a:ext uri="{FF2B5EF4-FFF2-40B4-BE49-F238E27FC236}">
                <a16:creationId xmlns:a16="http://schemas.microsoft.com/office/drawing/2014/main" id="{F973D6F5-E75B-4F95-BB6D-718EC28F5730}"/>
              </a:ext>
            </a:extLst>
          </p:cNvPr>
          <p:cNvGrpSpPr/>
          <p:nvPr/>
        </p:nvGrpSpPr>
        <p:grpSpPr>
          <a:xfrm>
            <a:off x="5293658" y="1425829"/>
            <a:ext cx="648494" cy="647888"/>
            <a:chOff x="7632352" y="2681286"/>
            <a:chExt cx="405942" cy="405944"/>
          </a:xfrm>
        </p:grpSpPr>
        <p:sp>
          <p:nvSpPr>
            <p:cNvPr id="29" name="Rounded Rectangle 3">
              <a:extLst>
                <a:ext uri="{FF2B5EF4-FFF2-40B4-BE49-F238E27FC236}">
                  <a16:creationId xmlns:a16="http://schemas.microsoft.com/office/drawing/2014/main" id="{94F93456-F415-48B6-8379-079564BB849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D983DE0A-2DA1-48E3-B87D-F91A73326904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5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31" name="Group 21">
            <a:extLst>
              <a:ext uri="{FF2B5EF4-FFF2-40B4-BE49-F238E27FC236}">
                <a16:creationId xmlns:a16="http://schemas.microsoft.com/office/drawing/2014/main" id="{C4AC715B-8D0F-41BE-A6E7-622A644C94EF}"/>
              </a:ext>
            </a:extLst>
          </p:cNvPr>
          <p:cNvGrpSpPr/>
          <p:nvPr/>
        </p:nvGrpSpPr>
        <p:grpSpPr>
          <a:xfrm>
            <a:off x="6349137" y="1407538"/>
            <a:ext cx="648494" cy="647888"/>
            <a:chOff x="7632352" y="2681286"/>
            <a:chExt cx="405942" cy="405944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id="{D0A2F4A7-C13E-4FDC-9B1C-B1092BC17AA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D228E20F-85EA-432A-A4A8-34E6632FAEC9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F1D62C6-0DF7-4C5C-8D44-5431DF6F09D1}"/>
              </a:ext>
            </a:extLst>
          </p:cNvPr>
          <p:cNvSpPr txBox="1"/>
          <p:nvPr/>
        </p:nvSpPr>
        <p:spPr>
          <a:xfrm>
            <a:off x="7294866" y="1404630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grpSp>
        <p:nvGrpSpPr>
          <p:cNvPr id="35" name="Group 21">
            <a:extLst>
              <a:ext uri="{FF2B5EF4-FFF2-40B4-BE49-F238E27FC236}">
                <a16:creationId xmlns:a16="http://schemas.microsoft.com/office/drawing/2014/main" id="{605915D3-13C9-430D-BB2F-A36FCF97FDD1}"/>
              </a:ext>
            </a:extLst>
          </p:cNvPr>
          <p:cNvGrpSpPr/>
          <p:nvPr/>
        </p:nvGrpSpPr>
        <p:grpSpPr>
          <a:xfrm>
            <a:off x="8028929" y="1412564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id="{20D30FC0-7283-4185-B4C4-CFD6BF7D9C1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06866402-C8BE-4FED-A0A2-2819039BA8E3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8" name="Group 21">
            <a:extLst>
              <a:ext uri="{FF2B5EF4-FFF2-40B4-BE49-F238E27FC236}">
                <a16:creationId xmlns:a16="http://schemas.microsoft.com/office/drawing/2014/main" id="{0E47F7FC-C2B1-4963-AA5C-0DBBB72212D6}"/>
              </a:ext>
            </a:extLst>
          </p:cNvPr>
          <p:cNvGrpSpPr/>
          <p:nvPr/>
        </p:nvGrpSpPr>
        <p:grpSpPr>
          <a:xfrm>
            <a:off x="8029531" y="1407614"/>
            <a:ext cx="648494" cy="648500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AA5CD739-D5D6-4A37-9B28-CC2FD067C53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0673EA48-BA9C-4056-BFDA-F267CC6071CB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ABA35BF-08CB-4303-81FB-BD3EE33397BB}"/>
              </a:ext>
            </a:extLst>
          </p:cNvPr>
          <p:cNvSpPr txBox="1"/>
          <p:nvPr/>
        </p:nvSpPr>
        <p:spPr>
          <a:xfrm>
            <a:off x="5932900" y="2347881"/>
            <a:ext cx="41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42" name="Flowchart: Terminator 41">
            <a:extLst>
              <a:ext uri="{FF2B5EF4-FFF2-40B4-BE49-F238E27FC236}">
                <a16:creationId xmlns:a16="http://schemas.microsoft.com/office/drawing/2014/main" id="{6CAE12EB-A28F-4443-AB69-9174496F7C5E}"/>
              </a:ext>
            </a:extLst>
          </p:cNvPr>
          <p:cNvSpPr/>
          <p:nvPr/>
        </p:nvSpPr>
        <p:spPr>
          <a:xfrm>
            <a:off x="1689682" y="3859328"/>
            <a:ext cx="8266250" cy="1924133"/>
          </a:xfrm>
          <a:prstGeom prst="flowChartTerminator">
            <a:avLst/>
          </a:prstGeom>
          <a:solidFill>
            <a:srgbClr val="FF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grpSp>
        <p:nvGrpSpPr>
          <p:cNvPr id="43" name="Group 21">
            <a:extLst>
              <a:ext uri="{FF2B5EF4-FFF2-40B4-BE49-F238E27FC236}">
                <a16:creationId xmlns:a16="http://schemas.microsoft.com/office/drawing/2014/main" id="{820E974A-E7A9-4D8B-85F1-E2163C549300}"/>
              </a:ext>
            </a:extLst>
          </p:cNvPr>
          <p:cNvGrpSpPr/>
          <p:nvPr/>
        </p:nvGrpSpPr>
        <p:grpSpPr>
          <a:xfrm>
            <a:off x="2108206" y="4500055"/>
            <a:ext cx="648494" cy="647888"/>
            <a:chOff x="7632352" y="2681286"/>
            <a:chExt cx="405942" cy="405944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016985D9-378F-4A9B-940F-061BC4E866D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6FFCBCFA-035B-48F4-B258-BC819A2D4AE8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46" name="Group 21">
            <a:extLst>
              <a:ext uri="{FF2B5EF4-FFF2-40B4-BE49-F238E27FC236}">
                <a16:creationId xmlns:a16="http://schemas.microsoft.com/office/drawing/2014/main" id="{9FC4F81E-1FFD-4CC8-8D22-1FB4456C61AB}"/>
              </a:ext>
            </a:extLst>
          </p:cNvPr>
          <p:cNvGrpSpPr/>
          <p:nvPr/>
        </p:nvGrpSpPr>
        <p:grpSpPr>
          <a:xfrm>
            <a:off x="3672088" y="4012290"/>
            <a:ext cx="648494" cy="647888"/>
            <a:chOff x="7632352" y="2681286"/>
            <a:chExt cx="405942" cy="405944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F40D339C-CC60-4ADC-90E5-6CC3C211A42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64CC63F6-7730-4A3D-8192-B9D0B3538FDC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49" name="Group 21">
            <a:extLst>
              <a:ext uri="{FF2B5EF4-FFF2-40B4-BE49-F238E27FC236}">
                <a16:creationId xmlns:a16="http://schemas.microsoft.com/office/drawing/2014/main" id="{6D5A55D4-9947-4957-8DAF-681DD8E6F15E}"/>
              </a:ext>
            </a:extLst>
          </p:cNvPr>
          <p:cNvGrpSpPr/>
          <p:nvPr/>
        </p:nvGrpSpPr>
        <p:grpSpPr>
          <a:xfrm>
            <a:off x="3665647" y="4943777"/>
            <a:ext cx="648494" cy="647888"/>
            <a:chOff x="7632352" y="2681286"/>
            <a:chExt cx="405942" cy="405944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BB86A5B7-F5AE-4271-95C6-955575597BB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3364D49-7D3E-4FAE-9825-605974B5C5DE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991B3A4-9E54-47F9-884A-AE20A9BAE23B}"/>
              </a:ext>
            </a:extLst>
          </p:cNvPr>
          <p:cNvCxnSpPr>
            <a:stCxn id="44" idx="3"/>
            <a:endCxn id="47" idx="1"/>
          </p:cNvCxnSpPr>
          <p:nvPr/>
        </p:nvCxnSpPr>
        <p:spPr>
          <a:xfrm flipV="1">
            <a:off x="2756700" y="4336234"/>
            <a:ext cx="915388" cy="487765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31EC1EF-D38B-49BE-A211-871865C23F26}"/>
              </a:ext>
            </a:extLst>
          </p:cNvPr>
          <p:cNvCxnSpPr>
            <a:cxnSpLocks/>
            <a:stCxn id="44" idx="3"/>
            <a:endCxn id="50" idx="1"/>
          </p:cNvCxnSpPr>
          <p:nvPr/>
        </p:nvCxnSpPr>
        <p:spPr>
          <a:xfrm>
            <a:off x="2756700" y="4823999"/>
            <a:ext cx="908947" cy="443722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37B1B1E-88D6-4A59-BC60-42E1F062B7C2}"/>
              </a:ext>
            </a:extLst>
          </p:cNvPr>
          <p:cNvGrpSpPr/>
          <p:nvPr/>
        </p:nvGrpSpPr>
        <p:grpSpPr>
          <a:xfrm>
            <a:off x="5179997" y="3862995"/>
            <a:ext cx="3407340" cy="779591"/>
            <a:chOff x="5203629" y="3955205"/>
            <a:chExt cx="3407340" cy="77959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F651B5C-D7DA-488E-BDE7-4B9EC7142828}"/>
                </a:ext>
              </a:extLst>
            </p:cNvPr>
            <p:cNvSpPr txBox="1"/>
            <p:nvPr/>
          </p:nvSpPr>
          <p:spPr>
            <a:xfrm>
              <a:off x="5839327" y="3955205"/>
              <a:ext cx="947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+</a:t>
              </a:r>
            </a:p>
          </p:txBody>
        </p:sp>
        <p:grpSp>
          <p:nvGrpSpPr>
            <p:cNvPr id="55" name="Group 21">
              <a:extLst>
                <a:ext uri="{FF2B5EF4-FFF2-40B4-BE49-F238E27FC236}">
                  <a16:creationId xmlns:a16="http://schemas.microsoft.com/office/drawing/2014/main" id="{80142496-F5CF-4510-9377-23840A0001C7}"/>
                </a:ext>
              </a:extLst>
            </p:cNvPr>
            <p:cNvGrpSpPr/>
            <p:nvPr/>
          </p:nvGrpSpPr>
          <p:grpSpPr>
            <a:xfrm>
              <a:off x="5203629" y="4048109"/>
              <a:ext cx="648494" cy="647888"/>
              <a:chOff x="7632352" y="2681286"/>
              <a:chExt cx="405942" cy="405944"/>
            </a:xfrm>
          </p:grpSpPr>
          <p:sp>
            <p:nvSpPr>
              <p:cNvPr id="56" name="Rounded Rectangle 3">
                <a:extLst>
                  <a:ext uri="{FF2B5EF4-FFF2-40B4-BE49-F238E27FC236}">
                    <a16:creationId xmlns:a16="http://schemas.microsoft.com/office/drawing/2014/main" id="{3C60DFF4-1AD3-4515-92A2-E61E0D58B5CC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57" name="Content Placeholder 2">
                <a:extLst>
                  <a:ext uri="{FF2B5EF4-FFF2-40B4-BE49-F238E27FC236}">
                    <a16:creationId xmlns:a16="http://schemas.microsoft.com/office/drawing/2014/main" id="{64831F03-EB7F-45FF-A74F-B59FE19782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7404" y="2692315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5</a:t>
                </a:r>
              </a:p>
            </p:txBody>
          </p:sp>
        </p:grpSp>
        <p:grpSp>
          <p:nvGrpSpPr>
            <p:cNvPr id="58" name="Group 21">
              <a:extLst>
                <a:ext uri="{FF2B5EF4-FFF2-40B4-BE49-F238E27FC236}">
                  <a16:creationId xmlns:a16="http://schemas.microsoft.com/office/drawing/2014/main" id="{BCAA0A90-4EB2-4070-A72A-314BBAAD26A3}"/>
                </a:ext>
              </a:extLst>
            </p:cNvPr>
            <p:cNvGrpSpPr/>
            <p:nvPr/>
          </p:nvGrpSpPr>
          <p:grpSpPr>
            <a:xfrm>
              <a:off x="6259108" y="4029818"/>
              <a:ext cx="648494" cy="647888"/>
              <a:chOff x="7632352" y="2681286"/>
              <a:chExt cx="405942" cy="405944"/>
            </a:xfrm>
          </p:grpSpPr>
          <p:sp>
            <p:nvSpPr>
              <p:cNvPr id="59" name="Rounded Rectangle 3">
                <a:extLst>
                  <a:ext uri="{FF2B5EF4-FFF2-40B4-BE49-F238E27FC236}">
                    <a16:creationId xmlns:a16="http://schemas.microsoft.com/office/drawing/2014/main" id="{930D090E-DDB8-4B7A-A0F0-D88BE941025C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 dirty="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60" name="Content Placeholder 2">
                <a:extLst>
                  <a:ext uri="{FF2B5EF4-FFF2-40B4-BE49-F238E27FC236}">
                    <a16:creationId xmlns:a16="http://schemas.microsoft.com/office/drawing/2014/main" id="{FAA7AFD9-27B3-411B-9750-3637BC8133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231" y="2686891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1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3687F4F-2D0B-44FD-8369-C0EC7C90C581}"/>
                </a:ext>
              </a:extLst>
            </p:cNvPr>
            <p:cNvSpPr txBox="1"/>
            <p:nvPr/>
          </p:nvSpPr>
          <p:spPr>
            <a:xfrm>
              <a:off x="7204837" y="4026910"/>
              <a:ext cx="947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=</a:t>
              </a:r>
            </a:p>
          </p:txBody>
        </p:sp>
        <p:grpSp>
          <p:nvGrpSpPr>
            <p:cNvPr id="65" name="Group 21">
              <a:extLst>
                <a:ext uri="{FF2B5EF4-FFF2-40B4-BE49-F238E27FC236}">
                  <a16:creationId xmlns:a16="http://schemas.microsoft.com/office/drawing/2014/main" id="{F5875061-B6D2-4BF4-9631-4B08E2DDF3C3}"/>
                </a:ext>
              </a:extLst>
            </p:cNvPr>
            <p:cNvGrpSpPr/>
            <p:nvPr/>
          </p:nvGrpSpPr>
          <p:grpSpPr>
            <a:xfrm>
              <a:off x="7962475" y="4029813"/>
              <a:ext cx="648494" cy="648576"/>
              <a:chOff x="7646733" y="2681238"/>
              <a:chExt cx="405942" cy="406375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66" name="Rounded Rectangle 3">
                <a:extLst>
                  <a:ext uri="{FF2B5EF4-FFF2-40B4-BE49-F238E27FC236}">
                    <a16:creationId xmlns:a16="http://schemas.microsoft.com/office/drawing/2014/main" id="{918B2045-E0E0-4185-A5E4-D96D7688D293}"/>
                  </a:ext>
                </a:extLst>
              </p:cNvPr>
              <p:cNvSpPr/>
              <p:nvPr/>
            </p:nvSpPr>
            <p:spPr>
              <a:xfrm>
                <a:off x="7646733" y="2681238"/>
                <a:ext cx="405942" cy="405944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 dirty="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67" name="Content Placeholder 2">
                <a:extLst>
                  <a:ext uri="{FF2B5EF4-FFF2-40B4-BE49-F238E27FC236}">
                    <a16:creationId xmlns:a16="http://schemas.microsoft.com/office/drawing/2014/main" id="{86683FAF-C50B-496C-AFEF-47CFF8630A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231" y="2692699"/>
                <a:ext cx="236183" cy="3949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6</a:t>
                </a: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A26B430-7D56-4416-B245-8D2F1D3701DC}"/>
              </a:ext>
            </a:extLst>
          </p:cNvPr>
          <p:cNvGrpSpPr/>
          <p:nvPr/>
        </p:nvGrpSpPr>
        <p:grpSpPr>
          <a:xfrm>
            <a:off x="5184933" y="4838275"/>
            <a:ext cx="3384367" cy="779591"/>
            <a:chOff x="5203629" y="3955205"/>
            <a:chExt cx="3384367" cy="779591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E302B10-D24D-49D8-8269-D0831E1DA296}"/>
                </a:ext>
              </a:extLst>
            </p:cNvPr>
            <p:cNvSpPr txBox="1"/>
            <p:nvPr/>
          </p:nvSpPr>
          <p:spPr>
            <a:xfrm>
              <a:off x="5839327" y="3955205"/>
              <a:ext cx="947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+</a:t>
              </a:r>
            </a:p>
          </p:txBody>
        </p:sp>
        <p:grpSp>
          <p:nvGrpSpPr>
            <p:cNvPr id="71" name="Group 21">
              <a:extLst>
                <a:ext uri="{FF2B5EF4-FFF2-40B4-BE49-F238E27FC236}">
                  <a16:creationId xmlns:a16="http://schemas.microsoft.com/office/drawing/2014/main" id="{BA4F48E5-03F4-4926-ADF8-3A3BDFB07438}"/>
                </a:ext>
              </a:extLst>
            </p:cNvPr>
            <p:cNvGrpSpPr/>
            <p:nvPr/>
          </p:nvGrpSpPr>
          <p:grpSpPr>
            <a:xfrm>
              <a:off x="5203629" y="4048109"/>
              <a:ext cx="648494" cy="647888"/>
              <a:chOff x="7632352" y="2681286"/>
              <a:chExt cx="405942" cy="405944"/>
            </a:xfrm>
          </p:grpSpPr>
          <p:sp>
            <p:nvSpPr>
              <p:cNvPr id="79" name="Rounded Rectangle 3">
                <a:extLst>
                  <a:ext uri="{FF2B5EF4-FFF2-40B4-BE49-F238E27FC236}">
                    <a16:creationId xmlns:a16="http://schemas.microsoft.com/office/drawing/2014/main" id="{31C09F1A-6F12-471E-88D8-4D128F17FD7C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5FC73140-CA51-449F-9B62-B6F62FDE19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7404" y="2692315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1</a:t>
                </a:r>
              </a:p>
            </p:txBody>
          </p:sp>
        </p:grpSp>
        <p:grpSp>
          <p:nvGrpSpPr>
            <p:cNvPr id="72" name="Group 21">
              <a:extLst>
                <a:ext uri="{FF2B5EF4-FFF2-40B4-BE49-F238E27FC236}">
                  <a16:creationId xmlns:a16="http://schemas.microsoft.com/office/drawing/2014/main" id="{CEE134D7-A83A-474C-80E6-DFB9F386E3A6}"/>
                </a:ext>
              </a:extLst>
            </p:cNvPr>
            <p:cNvGrpSpPr/>
            <p:nvPr/>
          </p:nvGrpSpPr>
          <p:grpSpPr>
            <a:xfrm>
              <a:off x="6259108" y="4029818"/>
              <a:ext cx="648494" cy="647888"/>
              <a:chOff x="7632352" y="2681286"/>
              <a:chExt cx="405942" cy="405944"/>
            </a:xfrm>
          </p:grpSpPr>
          <p:sp>
            <p:nvSpPr>
              <p:cNvPr id="77" name="Rounded Rectangle 3">
                <a:extLst>
                  <a:ext uri="{FF2B5EF4-FFF2-40B4-BE49-F238E27FC236}">
                    <a16:creationId xmlns:a16="http://schemas.microsoft.com/office/drawing/2014/main" id="{F261D030-1138-4E67-8465-5EF27F842505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 dirty="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259803BB-72AE-47EB-811F-60CB13B9B9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231" y="2686891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5</a:t>
                </a: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0EA3892-20CA-4781-A884-C5360A11E05F}"/>
                </a:ext>
              </a:extLst>
            </p:cNvPr>
            <p:cNvSpPr txBox="1"/>
            <p:nvPr/>
          </p:nvSpPr>
          <p:spPr>
            <a:xfrm>
              <a:off x="7204837" y="4026910"/>
              <a:ext cx="947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=</a:t>
              </a:r>
            </a:p>
          </p:txBody>
        </p:sp>
        <p:grpSp>
          <p:nvGrpSpPr>
            <p:cNvPr id="74" name="Group 21">
              <a:extLst>
                <a:ext uri="{FF2B5EF4-FFF2-40B4-BE49-F238E27FC236}">
                  <a16:creationId xmlns:a16="http://schemas.microsoft.com/office/drawing/2014/main" id="{F43A4A0E-B9D2-4391-9EF0-3D6A441A33AD}"/>
                </a:ext>
              </a:extLst>
            </p:cNvPr>
            <p:cNvGrpSpPr/>
            <p:nvPr/>
          </p:nvGrpSpPr>
          <p:grpSpPr>
            <a:xfrm>
              <a:off x="7939502" y="4029894"/>
              <a:ext cx="648494" cy="648500"/>
              <a:chOff x="7632352" y="2681286"/>
              <a:chExt cx="405942" cy="406327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75" name="Rounded Rectangle 3">
                <a:extLst>
                  <a:ext uri="{FF2B5EF4-FFF2-40B4-BE49-F238E27FC236}">
                    <a16:creationId xmlns:a16="http://schemas.microsoft.com/office/drawing/2014/main" id="{BF10451A-0785-416B-9397-DD9692DC57FF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FD01E60B-EA7B-428C-A2A3-8E1ECA641C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231" y="2692699"/>
                <a:ext cx="236183" cy="3949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291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34" grpId="0"/>
      <p:bldP spid="41" grpId="0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B11CE6F7-5D9B-4F42-975D-474B8026D4BA}"/>
              </a:ext>
            </a:extLst>
          </p:cNvPr>
          <p:cNvGrpSpPr/>
          <p:nvPr/>
        </p:nvGrpSpPr>
        <p:grpSpPr>
          <a:xfrm>
            <a:off x="960342" y="811890"/>
            <a:ext cx="2212376" cy="1579375"/>
            <a:chOff x="2108206" y="4012290"/>
            <a:chExt cx="2212376" cy="1579375"/>
          </a:xfrm>
        </p:grpSpPr>
        <p:grpSp>
          <p:nvGrpSpPr>
            <p:cNvPr id="43" name="Group 21">
              <a:extLst>
                <a:ext uri="{FF2B5EF4-FFF2-40B4-BE49-F238E27FC236}">
                  <a16:creationId xmlns:a16="http://schemas.microsoft.com/office/drawing/2014/main" id="{820E974A-E7A9-4D8B-85F1-E2163C549300}"/>
                </a:ext>
              </a:extLst>
            </p:cNvPr>
            <p:cNvGrpSpPr/>
            <p:nvPr/>
          </p:nvGrpSpPr>
          <p:grpSpPr>
            <a:xfrm>
              <a:off x="2108206" y="4500055"/>
              <a:ext cx="648494" cy="647888"/>
              <a:chOff x="7632352" y="2681286"/>
              <a:chExt cx="405942" cy="405944"/>
            </a:xfrm>
          </p:grpSpPr>
          <p:sp>
            <p:nvSpPr>
              <p:cNvPr id="44" name="Rounded Rectangle 3">
                <a:extLst>
                  <a:ext uri="{FF2B5EF4-FFF2-40B4-BE49-F238E27FC236}">
                    <a16:creationId xmlns:a16="http://schemas.microsoft.com/office/drawing/2014/main" id="{016985D9-378F-4A9B-940F-061BC4E866D5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6FFCBCFA-035B-48F4-B258-BC819A2D4A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7404" y="2692316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3</a:t>
                </a:r>
              </a:p>
            </p:txBody>
          </p:sp>
        </p:grpSp>
        <p:grpSp>
          <p:nvGrpSpPr>
            <p:cNvPr id="46" name="Group 21">
              <a:extLst>
                <a:ext uri="{FF2B5EF4-FFF2-40B4-BE49-F238E27FC236}">
                  <a16:creationId xmlns:a16="http://schemas.microsoft.com/office/drawing/2014/main" id="{9FC4F81E-1FFD-4CC8-8D22-1FB4456C61AB}"/>
                </a:ext>
              </a:extLst>
            </p:cNvPr>
            <p:cNvGrpSpPr/>
            <p:nvPr/>
          </p:nvGrpSpPr>
          <p:grpSpPr>
            <a:xfrm>
              <a:off x="3672088" y="4012290"/>
              <a:ext cx="648494" cy="647888"/>
              <a:chOff x="7632352" y="2681286"/>
              <a:chExt cx="405942" cy="405944"/>
            </a:xfrm>
          </p:grpSpPr>
          <p:sp>
            <p:nvSpPr>
              <p:cNvPr id="47" name="Rounded Rectangle 3">
                <a:extLst>
                  <a:ext uri="{FF2B5EF4-FFF2-40B4-BE49-F238E27FC236}">
                    <a16:creationId xmlns:a16="http://schemas.microsoft.com/office/drawing/2014/main" id="{F40D339C-CC60-4ADC-90E5-6CC3C211A425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64CC63F6-7730-4A3D-8192-B9D0B3538F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7404" y="2692316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2</a:t>
                </a:r>
              </a:p>
            </p:txBody>
          </p:sp>
        </p:grpSp>
        <p:grpSp>
          <p:nvGrpSpPr>
            <p:cNvPr id="49" name="Group 21">
              <a:extLst>
                <a:ext uri="{FF2B5EF4-FFF2-40B4-BE49-F238E27FC236}">
                  <a16:creationId xmlns:a16="http://schemas.microsoft.com/office/drawing/2014/main" id="{6D5A55D4-9947-4957-8DAF-681DD8E6F15E}"/>
                </a:ext>
              </a:extLst>
            </p:cNvPr>
            <p:cNvGrpSpPr/>
            <p:nvPr/>
          </p:nvGrpSpPr>
          <p:grpSpPr>
            <a:xfrm>
              <a:off x="3665647" y="4943777"/>
              <a:ext cx="648494" cy="647888"/>
              <a:chOff x="7632352" y="2681286"/>
              <a:chExt cx="405942" cy="405944"/>
            </a:xfrm>
          </p:grpSpPr>
          <p:sp>
            <p:nvSpPr>
              <p:cNvPr id="50" name="Rounded Rectangle 3">
                <a:extLst>
                  <a:ext uri="{FF2B5EF4-FFF2-40B4-BE49-F238E27FC236}">
                    <a16:creationId xmlns:a16="http://schemas.microsoft.com/office/drawing/2014/main" id="{BB86A5B7-F5AE-4271-95C6-955575597BB7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73364D49-7D3E-4FAE-9825-605974B5C5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7404" y="2692316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1</a:t>
                </a:r>
              </a:p>
            </p:txBody>
          </p:sp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991B3A4-9E54-47F9-884A-AE20A9BAE23B}"/>
                </a:ext>
              </a:extLst>
            </p:cNvPr>
            <p:cNvCxnSpPr>
              <a:stCxn id="44" idx="3"/>
              <a:endCxn id="47" idx="1"/>
            </p:cNvCxnSpPr>
            <p:nvPr/>
          </p:nvCxnSpPr>
          <p:spPr>
            <a:xfrm flipV="1">
              <a:off x="2756700" y="4336234"/>
              <a:ext cx="915388" cy="487765"/>
            </a:xfrm>
            <a:prstGeom prst="line">
              <a:avLst/>
            </a:prstGeom>
            <a:ln w="19050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31EC1EF-D38B-49BE-A211-871865C23F26}"/>
                </a:ext>
              </a:extLst>
            </p:cNvPr>
            <p:cNvCxnSpPr>
              <a:cxnSpLocks/>
              <a:stCxn id="44" idx="3"/>
              <a:endCxn id="50" idx="1"/>
            </p:cNvCxnSpPr>
            <p:nvPr/>
          </p:nvCxnSpPr>
          <p:spPr>
            <a:xfrm>
              <a:off x="2756700" y="4823999"/>
              <a:ext cx="908947" cy="443722"/>
            </a:xfrm>
            <a:prstGeom prst="line">
              <a:avLst/>
            </a:prstGeom>
            <a:ln w="19050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37B1B1E-88D6-4A59-BC60-42E1F062B7C2}"/>
              </a:ext>
            </a:extLst>
          </p:cNvPr>
          <p:cNvGrpSpPr/>
          <p:nvPr/>
        </p:nvGrpSpPr>
        <p:grpSpPr>
          <a:xfrm>
            <a:off x="4713069" y="768097"/>
            <a:ext cx="3407340" cy="779591"/>
            <a:chOff x="5203629" y="3955205"/>
            <a:chExt cx="3407340" cy="77959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F651B5C-D7DA-488E-BDE7-4B9EC7142828}"/>
                </a:ext>
              </a:extLst>
            </p:cNvPr>
            <p:cNvSpPr txBox="1"/>
            <p:nvPr/>
          </p:nvSpPr>
          <p:spPr>
            <a:xfrm>
              <a:off x="5839327" y="3955205"/>
              <a:ext cx="947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+</a:t>
              </a:r>
            </a:p>
          </p:txBody>
        </p:sp>
        <p:grpSp>
          <p:nvGrpSpPr>
            <p:cNvPr id="55" name="Group 21">
              <a:extLst>
                <a:ext uri="{FF2B5EF4-FFF2-40B4-BE49-F238E27FC236}">
                  <a16:creationId xmlns:a16="http://schemas.microsoft.com/office/drawing/2014/main" id="{80142496-F5CF-4510-9377-23840A0001C7}"/>
                </a:ext>
              </a:extLst>
            </p:cNvPr>
            <p:cNvGrpSpPr/>
            <p:nvPr/>
          </p:nvGrpSpPr>
          <p:grpSpPr>
            <a:xfrm>
              <a:off x="5203629" y="4048109"/>
              <a:ext cx="648494" cy="647888"/>
              <a:chOff x="7632352" y="2681286"/>
              <a:chExt cx="405942" cy="405944"/>
            </a:xfrm>
          </p:grpSpPr>
          <p:sp>
            <p:nvSpPr>
              <p:cNvPr id="56" name="Rounded Rectangle 3">
                <a:extLst>
                  <a:ext uri="{FF2B5EF4-FFF2-40B4-BE49-F238E27FC236}">
                    <a16:creationId xmlns:a16="http://schemas.microsoft.com/office/drawing/2014/main" id="{3C60DFF4-1AD3-4515-92A2-E61E0D58B5CC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57" name="Content Placeholder 2">
                <a:extLst>
                  <a:ext uri="{FF2B5EF4-FFF2-40B4-BE49-F238E27FC236}">
                    <a16:creationId xmlns:a16="http://schemas.microsoft.com/office/drawing/2014/main" id="{64831F03-EB7F-45FF-A74F-B59FE19782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7404" y="2692315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2</a:t>
                </a:r>
              </a:p>
            </p:txBody>
          </p:sp>
        </p:grpSp>
        <p:grpSp>
          <p:nvGrpSpPr>
            <p:cNvPr id="58" name="Group 21">
              <a:extLst>
                <a:ext uri="{FF2B5EF4-FFF2-40B4-BE49-F238E27FC236}">
                  <a16:creationId xmlns:a16="http://schemas.microsoft.com/office/drawing/2014/main" id="{BCAA0A90-4EB2-4070-A72A-314BBAAD26A3}"/>
                </a:ext>
              </a:extLst>
            </p:cNvPr>
            <p:cNvGrpSpPr/>
            <p:nvPr/>
          </p:nvGrpSpPr>
          <p:grpSpPr>
            <a:xfrm>
              <a:off x="6259108" y="4029818"/>
              <a:ext cx="648494" cy="647888"/>
              <a:chOff x="7632352" y="2681286"/>
              <a:chExt cx="405942" cy="405944"/>
            </a:xfrm>
          </p:grpSpPr>
          <p:sp>
            <p:nvSpPr>
              <p:cNvPr id="59" name="Rounded Rectangle 3">
                <a:extLst>
                  <a:ext uri="{FF2B5EF4-FFF2-40B4-BE49-F238E27FC236}">
                    <a16:creationId xmlns:a16="http://schemas.microsoft.com/office/drawing/2014/main" id="{930D090E-DDB8-4B7A-A0F0-D88BE941025C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 dirty="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60" name="Content Placeholder 2">
                <a:extLst>
                  <a:ext uri="{FF2B5EF4-FFF2-40B4-BE49-F238E27FC236}">
                    <a16:creationId xmlns:a16="http://schemas.microsoft.com/office/drawing/2014/main" id="{FAA7AFD9-27B3-411B-9750-3637BC8133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231" y="2686891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1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3687F4F-2D0B-44FD-8369-C0EC7C90C581}"/>
                </a:ext>
              </a:extLst>
            </p:cNvPr>
            <p:cNvSpPr txBox="1"/>
            <p:nvPr/>
          </p:nvSpPr>
          <p:spPr>
            <a:xfrm>
              <a:off x="7204837" y="4026910"/>
              <a:ext cx="947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=</a:t>
              </a:r>
            </a:p>
          </p:txBody>
        </p:sp>
        <p:grpSp>
          <p:nvGrpSpPr>
            <p:cNvPr id="65" name="Group 21">
              <a:extLst>
                <a:ext uri="{FF2B5EF4-FFF2-40B4-BE49-F238E27FC236}">
                  <a16:creationId xmlns:a16="http://schemas.microsoft.com/office/drawing/2014/main" id="{F5875061-B6D2-4BF4-9631-4B08E2DDF3C3}"/>
                </a:ext>
              </a:extLst>
            </p:cNvPr>
            <p:cNvGrpSpPr/>
            <p:nvPr/>
          </p:nvGrpSpPr>
          <p:grpSpPr>
            <a:xfrm>
              <a:off x="7962475" y="4029813"/>
              <a:ext cx="648494" cy="648576"/>
              <a:chOff x="7646733" y="2681238"/>
              <a:chExt cx="405942" cy="406375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66" name="Rounded Rectangle 3">
                <a:extLst>
                  <a:ext uri="{FF2B5EF4-FFF2-40B4-BE49-F238E27FC236}">
                    <a16:creationId xmlns:a16="http://schemas.microsoft.com/office/drawing/2014/main" id="{918B2045-E0E0-4185-A5E4-D96D7688D293}"/>
                  </a:ext>
                </a:extLst>
              </p:cNvPr>
              <p:cNvSpPr/>
              <p:nvPr/>
            </p:nvSpPr>
            <p:spPr>
              <a:xfrm>
                <a:off x="7646733" y="2681238"/>
                <a:ext cx="405942" cy="405944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 dirty="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67" name="Content Placeholder 2">
                <a:extLst>
                  <a:ext uri="{FF2B5EF4-FFF2-40B4-BE49-F238E27FC236}">
                    <a16:creationId xmlns:a16="http://schemas.microsoft.com/office/drawing/2014/main" id="{86683FAF-C50B-496C-AFEF-47CFF8630A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231" y="2692699"/>
                <a:ext cx="236183" cy="3949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3</a:t>
                </a: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A26B430-7D56-4416-B245-8D2F1D3701DC}"/>
              </a:ext>
            </a:extLst>
          </p:cNvPr>
          <p:cNvGrpSpPr/>
          <p:nvPr/>
        </p:nvGrpSpPr>
        <p:grpSpPr>
          <a:xfrm>
            <a:off x="4718005" y="1743377"/>
            <a:ext cx="3384367" cy="779591"/>
            <a:chOff x="5203629" y="3955205"/>
            <a:chExt cx="3384367" cy="779591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E302B10-D24D-49D8-8269-D0831E1DA296}"/>
                </a:ext>
              </a:extLst>
            </p:cNvPr>
            <p:cNvSpPr txBox="1"/>
            <p:nvPr/>
          </p:nvSpPr>
          <p:spPr>
            <a:xfrm>
              <a:off x="5839327" y="3955205"/>
              <a:ext cx="947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+</a:t>
              </a:r>
            </a:p>
          </p:txBody>
        </p:sp>
        <p:grpSp>
          <p:nvGrpSpPr>
            <p:cNvPr id="71" name="Group 21">
              <a:extLst>
                <a:ext uri="{FF2B5EF4-FFF2-40B4-BE49-F238E27FC236}">
                  <a16:creationId xmlns:a16="http://schemas.microsoft.com/office/drawing/2014/main" id="{BA4F48E5-03F4-4926-ADF8-3A3BDFB07438}"/>
                </a:ext>
              </a:extLst>
            </p:cNvPr>
            <p:cNvGrpSpPr/>
            <p:nvPr/>
          </p:nvGrpSpPr>
          <p:grpSpPr>
            <a:xfrm>
              <a:off x="5203629" y="4048109"/>
              <a:ext cx="648494" cy="647888"/>
              <a:chOff x="7632352" y="2681286"/>
              <a:chExt cx="405942" cy="405944"/>
            </a:xfrm>
          </p:grpSpPr>
          <p:sp>
            <p:nvSpPr>
              <p:cNvPr id="79" name="Rounded Rectangle 3">
                <a:extLst>
                  <a:ext uri="{FF2B5EF4-FFF2-40B4-BE49-F238E27FC236}">
                    <a16:creationId xmlns:a16="http://schemas.microsoft.com/office/drawing/2014/main" id="{31C09F1A-6F12-471E-88D8-4D128F17FD7C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5FC73140-CA51-449F-9B62-B6F62FDE19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7404" y="2692315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1</a:t>
                </a:r>
              </a:p>
            </p:txBody>
          </p:sp>
        </p:grpSp>
        <p:grpSp>
          <p:nvGrpSpPr>
            <p:cNvPr id="72" name="Group 21">
              <a:extLst>
                <a:ext uri="{FF2B5EF4-FFF2-40B4-BE49-F238E27FC236}">
                  <a16:creationId xmlns:a16="http://schemas.microsoft.com/office/drawing/2014/main" id="{CEE134D7-A83A-474C-80E6-DFB9F386E3A6}"/>
                </a:ext>
              </a:extLst>
            </p:cNvPr>
            <p:cNvGrpSpPr/>
            <p:nvPr/>
          </p:nvGrpSpPr>
          <p:grpSpPr>
            <a:xfrm>
              <a:off x="6259108" y="4029818"/>
              <a:ext cx="648494" cy="647888"/>
              <a:chOff x="7632352" y="2681286"/>
              <a:chExt cx="405942" cy="405944"/>
            </a:xfrm>
          </p:grpSpPr>
          <p:sp>
            <p:nvSpPr>
              <p:cNvPr id="77" name="Rounded Rectangle 3">
                <a:extLst>
                  <a:ext uri="{FF2B5EF4-FFF2-40B4-BE49-F238E27FC236}">
                    <a16:creationId xmlns:a16="http://schemas.microsoft.com/office/drawing/2014/main" id="{F261D030-1138-4E67-8465-5EF27F842505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 dirty="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259803BB-72AE-47EB-811F-60CB13B9B9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231" y="2686891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2</a:t>
                </a: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0EA3892-20CA-4781-A884-C5360A11E05F}"/>
                </a:ext>
              </a:extLst>
            </p:cNvPr>
            <p:cNvSpPr txBox="1"/>
            <p:nvPr/>
          </p:nvSpPr>
          <p:spPr>
            <a:xfrm>
              <a:off x="7204837" y="4026910"/>
              <a:ext cx="947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=</a:t>
              </a:r>
            </a:p>
          </p:txBody>
        </p:sp>
        <p:grpSp>
          <p:nvGrpSpPr>
            <p:cNvPr id="74" name="Group 21">
              <a:extLst>
                <a:ext uri="{FF2B5EF4-FFF2-40B4-BE49-F238E27FC236}">
                  <a16:creationId xmlns:a16="http://schemas.microsoft.com/office/drawing/2014/main" id="{F43A4A0E-B9D2-4391-9EF0-3D6A441A33AD}"/>
                </a:ext>
              </a:extLst>
            </p:cNvPr>
            <p:cNvGrpSpPr/>
            <p:nvPr/>
          </p:nvGrpSpPr>
          <p:grpSpPr>
            <a:xfrm>
              <a:off x="7939502" y="4029894"/>
              <a:ext cx="648494" cy="648500"/>
              <a:chOff x="7632352" y="2681286"/>
              <a:chExt cx="405942" cy="406327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75" name="Rounded Rectangle 3">
                <a:extLst>
                  <a:ext uri="{FF2B5EF4-FFF2-40B4-BE49-F238E27FC236}">
                    <a16:creationId xmlns:a16="http://schemas.microsoft.com/office/drawing/2014/main" id="{BF10451A-0785-416B-9397-DD9692DC57FF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FD01E60B-EA7B-428C-A2A3-8E1ECA641C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231" y="2692699"/>
                <a:ext cx="236183" cy="3949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3</a:t>
                </a:r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E955EB3-E523-4851-9AEE-0EFE2A8BF4FF}"/>
              </a:ext>
            </a:extLst>
          </p:cNvPr>
          <p:cNvGrpSpPr/>
          <p:nvPr/>
        </p:nvGrpSpPr>
        <p:grpSpPr>
          <a:xfrm>
            <a:off x="4731106" y="3026359"/>
            <a:ext cx="3407340" cy="779591"/>
            <a:chOff x="5203629" y="3955205"/>
            <a:chExt cx="3407340" cy="779591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6061986-9D02-4BD8-81E2-5F66B3D10E11}"/>
                </a:ext>
              </a:extLst>
            </p:cNvPr>
            <p:cNvSpPr txBox="1"/>
            <p:nvPr/>
          </p:nvSpPr>
          <p:spPr>
            <a:xfrm>
              <a:off x="5839327" y="3955205"/>
              <a:ext cx="947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-</a:t>
              </a:r>
            </a:p>
          </p:txBody>
        </p:sp>
        <p:grpSp>
          <p:nvGrpSpPr>
            <p:cNvPr id="83" name="Group 21">
              <a:extLst>
                <a:ext uri="{FF2B5EF4-FFF2-40B4-BE49-F238E27FC236}">
                  <a16:creationId xmlns:a16="http://schemas.microsoft.com/office/drawing/2014/main" id="{057F15F6-061C-4CA9-8448-A3AB01D4155E}"/>
                </a:ext>
              </a:extLst>
            </p:cNvPr>
            <p:cNvGrpSpPr/>
            <p:nvPr/>
          </p:nvGrpSpPr>
          <p:grpSpPr>
            <a:xfrm>
              <a:off x="5203629" y="4048109"/>
              <a:ext cx="648494" cy="647888"/>
              <a:chOff x="7632352" y="2681286"/>
              <a:chExt cx="405942" cy="405944"/>
            </a:xfrm>
          </p:grpSpPr>
          <p:sp>
            <p:nvSpPr>
              <p:cNvPr id="91" name="Rounded Rectangle 3">
                <a:extLst>
                  <a:ext uri="{FF2B5EF4-FFF2-40B4-BE49-F238E27FC236}">
                    <a16:creationId xmlns:a16="http://schemas.microsoft.com/office/drawing/2014/main" id="{C7EB2420-49C5-4843-889B-E4F28A823458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EEE620BD-A619-42A2-913A-C25E96D327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7404" y="2692315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3</a:t>
                </a:r>
              </a:p>
            </p:txBody>
          </p:sp>
        </p:grpSp>
        <p:grpSp>
          <p:nvGrpSpPr>
            <p:cNvPr id="84" name="Group 21">
              <a:extLst>
                <a:ext uri="{FF2B5EF4-FFF2-40B4-BE49-F238E27FC236}">
                  <a16:creationId xmlns:a16="http://schemas.microsoft.com/office/drawing/2014/main" id="{BD85DB9E-62BE-494B-9778-F4433891DA57}"/>
                </a:ext>
              </a:extLst>
            </p:cNvPr>
            <p:cNvGrpSpPr/>
            <p:nvPr/>
          </p:nvGrpSpPr>
          <p:grpSpPr>
            <a:xfrm>
              <a:off x="6259108" y="4029818"/>
              <a:ext cx="648494" cy="647888"/>
              <a:chOff x="7632352" y="2681286"/>
              <a:chExt cx="405942" cy="405944"/>
            </a:xfrm>
          </p:grpSpPr>
          <p:sp>
            <p:nvSpPr>
              <p:cNvPr id="89" name="Rounded Rectangle 3">
                <a:extLst>
                  <a:ext uri="{FF2B5EF4-FFF2-40B4-BE49-F238E27FC236}">
                    <a16:creationId xmlns:a16="http://schemas.microsoft.com/office/drawing/2014/main" id="{9C20E10B-FF44-4745-BD53-C2F9EE485806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 dirty="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49A405B4-22BE-4808-B30A-F161249B40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231" y="2686891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1</a:t>
                </a: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0B7CEEE-61B2-4E1B-8418-0D5B5C4189F4}"/>
                </a:ext>
              </a:extLst>
            </p:cNvPr>
            <p:cNvSpPr txBox="1"/>
            <p:nvPr/>
          </p:nvSpPr>
          <p:spPr>
            <a:xfrm>
              <a:off x="7204837" y="4026910"/>
              <a:ext cx="947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=</a:t>
              </a:r>
            </a:p>
          </p:txBody>
        </p:sp>
        <p:grpSp>
          <p:nvGrpSpPr>
            <p:cNvPr id="86" name="Group 21">
              <a:extLst>
                <a:ext uri="{FF2B5EF4-FFF2-40B4-BE49-F238E27FC236}">
                  <a16:creationId xmlns:a16="http://schemas.microsoft.com/office/drawing/2014/main" id="{DEFD3D71-5E6E-444E-8CBB-204913989F97}"/>
                </a:ext>
              </a:extLst>
            </p:cNvPr>
            <p:cNvGrpSpPr/>
            <p:nvPr/>
          </p:nvGrpSpPr>
          <p:grpSpPr>
            <a:xfrm>
              <a:off x="7962475" y="4029813"/>
              <a:ext cx="648494" cy="648576"/>
              <a:chOff x="7646733" y="2681238"/>
              <a:chExt cx="405942" cy="406375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87" name="Rounded Rectangle 3">
                <a:extLst>
                  <a:ext uri="{FF2B5EF4-FFF2-40B4-BE49-F238E27FC236}">
                    <a16:creationId xmlns:a16="http://schemas.microsoft.com/office/drawing/2014/main" id="{99843FCE-326C-438F-9523-35CCBB6745D5}"/>
                  </a:ext>
                </a:extLst>
              </p:cNvPr>
              <p:cNvSpPr/>
              <p:nvPr/>
            </p:nvSpPr>
            <p:spPr>
              <a:xfrm>
                <a:off x="7646733" y="2681238"/>
                <a:ext cx="405942" cy="405944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 dirty="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88" name="Content Placeholder 2">
                <a:extLst>
                  <a:ext uri="{FF2B5EF4-FFF2-40B4-BE49-F238E27FC236}">
                    <a16:creationId xmlns:a16="http://schemas.microsoft.com/office/drawing/2014/main" id="{DAD4B81B-EEEB-4C58-B6C5-81917AE16D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231" y="2692699"/>
                <a:ext cx="236183" cy="3949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2</a:t>
                </a: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6FD44C4-8018-4F8D-BDD5-6B4F051A1A05}"/>
              </a:ext>
            </a:extLst>
          </p:cNvPr>
          <p:cNvGrpSpPr/>
          <p:nvPr/>
        </p:nvGrpSpPr>
        <p:grpSpPr>
          <a:xfrm>
            <a:off x="4736042" y="4001639"/>
            <a:ext cx="3384367" cy="779591"/>
            <a:chOff x="5203629" y="3955205"/>
            <a:chExt cx="3384367" cy="779591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03910D1-929D-42B5-B344-2D2685BE45FB}"/>
                </a:ext>
              </a:extLst>
            </p:cNvPr>
            <p:cNvSpPr txBox="1"/>
            <p:nvPr/>
          </p:nvSpPr>
          <p:spPr>
            <a:xfrm>
              <a:off x="5839327" y="3955205"/>
              <a:ext cx="947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-</a:t>
              </a:r>
            </a:p>
          </p:txBody>
        </p:sp>
        <p:grpSp>
          <p:nvGrpSpPr>
            <p:cNvPr id="95" name="Group 21">
              <a:extLst>
                <a:ext uri="{FF2B5EF4-FFF2-40B4-BE49-F238E27FC236}">
                  <a16:creationId xmlns:a16="http://schemas.microsoft.com/office/drawing/2014/main" id="{9CF28FBB-F640-4E1E-A8D2-E56E354EE26A}"/>
                </a:ext>
              </a:extLst>
            </p:cNvPr>
            <p:cNvGrpSpPr/>
            <p:nvPr/>
          </p:nvGrpSpPr>
          <p:grpSpPr>
            <a:xfrm>
              <a:off x="5203629" y="4048109"/>
              <a:ext cx="648494" cy="647888"/>
              <a:chOff x="7632352" y="2681286"/>
              <a:chExt cx="405942" cy="405944"/>
            </a:xfrm>
          </p:grpSpPr>
          <p:sp>
            <p:nvSpPr>
              <p:cNvPr id="103" name="Rounded Rectangle 3">
                <a:extLst>
                  <a:ext uri="{FF2B5EF4-FFF2-40B4-BE49-F238E27FC236}">
                    <a16:creationId xmlns:a16="http://schemas.microsoft.com/office/drawing/2014/main" id="{F2672CBF-08AC-4F50-ACBD-3E99D58AAE95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104" name="Content Placeholder 2">
                <a:extLst>
                  <a:ext uri="{FF2B5EF4-FFF2-40B4-BE49-F238E27FC236}">
                    <a16:creationId xmlns:a16="http://schemas.microsoft.com/office/drawing/2014/main" id="{F0AC7745-2338-4DC7-951A-067F63375D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7404" y="2692315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3</a:t>
                </a:r>
              </a:p>
            </p:txBody>
          </p:sp>
        </p:grpSp>
        <p:grpSp>
          <p:nvGrpSpPr>
            <p:cNvPr id="96" name="Group 21">
              <a:extLst>
                <a:ext uri="{FF2B5EF4-FFF2-40B4-BE49-F238E27FC236}">
                  <a16:creationId xmlns:a16="http://schemas.microsoft.com/office/drawing/2014/main" id="{9E645C07-E77E-476B-AC6D-94BC1B941BD8}"/>
                </a:ext>
              </a:extLst>
            </p:cNvPr>
            <p:cNvGrpSpPr/>
            <p:nvPr/>
          </p:nvGrpSpPr>
          <p:grpSpPr>
            <a:xfrm>
              <a:off x="6259108" y="4029818"/>
              <a:ext cx="648494" cy="647888"/>
              <a:chOff x="7632352" y="2681286"/>
              <a:chExt cx="405942" cy="405944"/>
            </a:xfrm>
          </p:grpSpPr>
          <p:sp>
            <p:nvSpPr>
              <p:cNvPr id="101" name="Rounded Rectangle 3">
                <a:extLst>
                  <a:ext uri="{FF2B5EF4-FFF2-40B4-BE49-F238E27FC236}">
                    <a16:creationId xmlns:a16="http://schemas.microsoft.com/office/drawing/2014/main" id="{198850C3-82AC-434C-A3A5-442641B5F94D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 dirty="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102" name="Content Placeholder 2">
                <a:extLst>
                  <a:ext uri="{FF2B5EF4-FFF2-40B4-BE49-F238E27FC236}">
                    <a16:creationId xmlns:a16="http://schemas.microsoft.com/office/drawing/2014/main" id="{9789DD7C-C0C7-428F-9063-C1FA3E1868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231" y="2686891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2</a:t>
                </a: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9EBFB24-A4C6-496A-93C9-A083E9A78A57}"/>
                </a:ext>
              </a:extLst>
            </p:cNvPr>
            <p:cNvSpPr txBox="1"/>
            <p:nvPr/>
          </p:nvSpPr>
          <p:spPr>
            <a:xfrm>
              <a:off x="7204837" y="4026910"/>
              <a:ext cx="947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=</a:t>
              </a:r>
            </a:p>
          </p:txBody>
        </p:sp>
        <p:grpSp>
          <p:nvGrpSpPr>
            <p:cNvPr id="98" name="Group 21">
              <a:extLst>
                <a:ext uri="{FF2B5EF4-FFF2-40B4-BE49-F238E27FC236}">
                  <a16:creationId xmlns:a16="http://schemas.microsoft.com/office/drawing/2014/main" id="{D9B9BC3B-B8B1-4806-B0DD-4EB6ABF90591}"/>
                </a:ext>
              </a:extLst>
            </p:cNvPr>
            <p:cNvGrpSpPr/>
            <p:nvPr/>
          </p:nvGrpSpPr>
          <p:grpSpPr>
            <a:xfrm>
              <a:off x="7939502" y="4029894"/>
              <a:ext cx="648494" cy="648500"/>
              <a:chOff x="7632352" y="2681286"/>
              <a:chExt cx="405942" cy="406327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99" name="Rounded Rectangle 3">
                <a:extLst>
                  <a:ext uri="{FF2B5EF4-FFF2-40B4-BE49-F238E27FC236}">
                    <a16:creationId xmlns:a16="http://schemas.microsoft.com/office/drawing/2014/main" id="{735C9C87-208F-4CC3-8781-58D5ABA53500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100" name="Content Placeholder 2">
                <a:extLst>
                  <a:ext uri="{FF2B5EF4-FFF2-40B4-BE49-F238E27FC236}">
                    <a16:creationId xmlns:a16="http://schemas.microsoft.com/office/drawing/2014/main" id="{6A5BBC82-F578-4F59-982B-A3B40D824A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231" y="2692699"/>
                <a:ext cx="236183" cy="3949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620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B11CE6F7-5D9B-4F42-975D-474B8026D4BA}"/>
              </a:ext>
            </a:extLst>
          </p:cNvPr>
          <p:cNvGrpSpPr/>
          <p:nvPr/>
        </p:nvGrpSpPr>
        <p:grpSpPr>
          <a:xfrm>
            <a:off x="960342" y="811890"/>
            <a:ext cx="2212376" cy="1579375"/>
            <a:chOff x="2108206" y="4012290"/>
            <a:chExt cx="2212376" cy="1579375"/>
          </a:xfrm>
        </p:grpSpPr>
        <p:grpSp>
          <p:nvGrpSpPr>
            <p:cNvPr id="43" name="Group 21">
              <a:extLst>
                <a:ext uri="{FF2B5EF4-FFF2-40B4-BE49-F238E27FC236}">
                  <a16:creationId xmlns:a16="http://schemas.microsoft.com/office/drawing/2014/main" id="{820E974A-E7A9-4D8B-85F1-E2163C549300}"/>
                </a:ext>
              </a:extLst>
            </p:cNvPr>
            <p:cNvGrpSpPr/>
            <p:nvPr/>
          </p:nvGrpSpPr>
          <p:grpSpPr>
            <a:xfrm>
              <a:off x="2108206" y="4500055"/>
              <a:ext cx="648494" cy="647888"/>
              <a:chOff x="7632352" y="2681286"/>
              <a:chExt cx="405942" cy="405944"/>
            </a:xfrm>
          </p:grpSpPr>
          <p:sp>
            <p:nvSpPr>
              <p:cNvPr id="44" name="Rounded Rectangle 3">
                <a:extLst>
                  <a:ext uri="{FF2B5EF4-FFF2-40B4-BE49-F238E27FC236}">
                    <a16:creationId xmlns:a16="http://schemas.microsoft.com/office/drawing/2014/main" id="{016985D9-378F-4A9B-940F-061BC4E866D5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6FFCBCFA-035B-48F4-B258-BC819A2D4A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7404" y="2692316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5</a:t>
                </a:r>
              </a:p>
            </p:txBody>
          </p:sp>
        </p:grpSp>
        <p:grpSp>
          <p:nvGrpSpPr>
            <p:cNvPr id="46" name="Group 21">
              <a:extLst>
                <a:ext uri="{FF2B5EF4-FFF2-40B4-BE49-F238E27FC236}">
                  <a16:creationId xmlns:a16="http://schemas.microsoft.com/office/drawing/2014/main" id="{9FC4F81E-1FFD-4CC8-8D22-1FB4456C61AB}"/>
                </a:ext>
              </a:extLst>
            </p:cNvPr>
            <p:cNvGrpSpPr/>
            <p:nvPr/>
          </p:nvGrpSpPr>
          <p:grpSpPr>
            <a:xfrm>
              <a:off x="3672088" y="4012290"/>
              <a:ext cx="648494" cy="647888"/>
              <a:chOff x="7632352" y="2681286"/>
              <a:chExt cx="405942" cy="405944"/>
            </a:xfrm>
          </p:grpSpPr>
          <p:sp>
            <p:nvSpPr>
              <p:cNvPr id="47" name="Rounded Rectangle 3">
                <a:extLst>
                  <a:ext uri="{FF2B5EF4-FFF2-40B4-BE49-F238E27FC236}">
                    <a16:creationId xmlns:a16="http://schemas.microsoft.com/office/drawing/2014/main" id="{F40D339C-CC60-4ADC-90E5-6CC3C211A425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64CC63F6-7730-4A3D-8192-B9D0B3538F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7404" y="2692316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2</a:t>
                </a:r>
              </a:p>
            </p:txBody>
          </p:sp>
        </p:grpSp>
        <p:grpSp>
          <p:nvGrpSpPr>
            <p:cNvPr id="49" name="Group 21">
              <a:extLst>
                <a:ext uri="{FF2B5EF4-FFF2-40B4-BE49-F238E27FC236}">
                  <a16:creationId xmlns:a16="http://schemas.microsoft.com/office/drawing/2014/main" id="{6D5A55D4-9947-4957-8DAF-681DD8E6F15E}"/>
                </a:ext>
              </a:extLst>
            </p:cNvPr>
            <p:cNvGrpSpPr/>
            <p:nvPr/>
          </p:nvGrpSpPr>
          <p:grpSpPr>
            <a:xfrm>
              <a:off x="3665647" y="4943777"/>
              <a:ext cx="648494" cy="647888"/>
              <a:chOff x="7632352" y="2681286"/>
              <a:chExt cx="405942" cy="405944"/>
            </a:xfrm>
          </p:grpSpPr>
          <p:sp>
            <p:nvSpPr>
              <p:cNvPr id="50" name="Rounded Rectangle 3">
                <a:extLst>
                  <a:ext uri="{FF2B5EF4-FFF2-40B4-BE49-F238E27FC236}">
                    <a16:creationId xmlns:a16="http://schemas.microsoft.com/office/drawing/2014/main" id="{BB86A5B7-F5AE-4271-95C6-955575597BB7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73364D49-7D3E-4FAE-9825-605974B5C5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7404" y="2692316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3</a:t>
                </a:r>
              </a:p>
            </p:txBody>
          </p:sp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991B3A4-9E54-47F9-884A-AE20A9BAE23B}"/>
                </a:ext>
              </a:extLst>
            </p:cNvPr>
            <p:cNvCxnSpPr>
              <a:stCxn id="44" idx="3"/>
              <a:endCxn id="47" idx="1"/>
            </p:cNvCxnSpPr>
            <p:nvPr/>
          </p:nvCxnSpPr>
          <p:spPr>
            <a:xfrm flipV="1">
              <a:off x="2756700" y="4336234"/>
              <a:ext cx="915388" cy="487765"/>
            </a:xfrm>
            <a:prstGeom prst="line">
              <a:avLst/>
            </a:prstGeom>
            <a:ln w="19050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31EC1EF-D38B-49BE-A211-871865C23F26}"/>
                </a:ext>
              </a:extLst>
            </p:cNvPr>
            <p:cNvCxnSpPr>
              <a:cxnSpLocks/>
              <a:stCxn id="44" idx="3"/>
              <a:endCxn id="50" idx="1"/>
            </p:cNvCxnSpPr>
            <p:nvPr/>
          </p:nvCxnSpPr>
          <p:spPr>
            <a:xfrm>
              <a:off x="2756700" y="4823999"/>
              <a:ext cx="908947" cy="443722"/>
            </a:xfrm>
            <a:prstGeom prst="line">
              <a:avLst/>
            </a:prstGeom>
            <a:ln w="19050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37B1B1E-88D6-4A59-BC60-42E1F062B7C2}"/>
              </a:ext>
            </a:extLst>
          </p:cNvPr>
          <p:cNvGrpSpPr/>
          <p:nvPr/>
        </p:nvGrpSpPr>
        <p:grpSpPr>
          <a:xfrm>
            <a:off x="4713069" y="768097"/>
            <a:ext cx="3407340" cy="779591"/>
            <a:chOff x="5203629" y="3955205"/>
            <a:chExt cx="3407340" cy="77959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F651B5C-D7DA-488E-BDE7-4B9EC7142828}"/>
                </a:ext>
              </a:extLst>
            </p:cNvPr>
            <p:cNvSpPr txBox="1"/>
            <p:nvPr/>
          </p:nvSpPr>
          <p:spPr>
            <a:xfrm>
              <a:off x="5839327" y="3955205"/>
              <a:ext cx="947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+</a:t>
              </a:r>
            </a:p>
          </p:txBody>
        </p:sp>
        <p:grpSp>
          <p:nvGrpSpPr>
            <p:cNvPr id="55" name="Group 21">
              <a:extLst>
                <a:ext uri="{FF2B5EF4-FFF2-40B4-BE49-F238E27FC236}">
                  <a16:creationId xmlns:a16="http://schemas.microsoft.com/office/drawing/2014/main" id="{80142496-F5CF-4510-9377-23840A0001C7}"/>
                </a:ext>
              </a:extLst>
            </p:cNvPr>
            <p:cNvGrpSpPr/>
            <p:nvPr/>
          </p:nvGrpSpPr>
          <p:grpSpPr>
            <a:xfrm>
              <a:off x="5203629" y="4048109"/>
              <a:ext cx="648494" cy="647888"/>
              <a:chOff x="7632352" y="2681286"/>
              <a:chExt cx="405942" cy="405944"/>
            </a:xfrm>
          </p:grpSpPr>
          <p:sp>
            <p:nvSpPr>
              <p:cNvPr id="56" name="Rounded Rectangle 3">
                <a:extLst>
                  <a:ext uri="{FF2B5EF4-FFF2-40B4-BE49-F238E27FC236}">
                    <a16:creationId xmlns:a16="http://schemas.microsoft.com/office/drawing/2014/main" id="{3C60DFF4-1AD3-4515-92A2-E61E0D58B5CC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57" name="Content Placeholder 2">
                <a:extLst>
                  <a:ext uri="{FF2B5EF4-FFF2-40B4-BE49-F238E27FC236}">
                    <a16:creationId xmlns:a16="http://schemas.microsoft.com/office/drawing/2014/main" id="{64831F03-EB7F-45FF-A74F-B59FE19782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7404" y="2692315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2</a:t>
                </a:r>
              </a:p>
            </p:txBody>
          </p:sp>
        </p:grpSp>
        <p:grpSp>
          <p:nvGrpSpPr>
            <p:cNvPr id="58" name="Group 21">
              <a:extLst>
                <a:ext uri="{FF2B5EF4-FFF2-40B4-BE49-F238E27FC236}">
                  <a16:creationId xmlns:a16="http://schemas.microsoft.com/office/drawing/2014/main" id="{BCAA0A90-4EB2-4070-A72A-314BBAAD26A3}"/>
                </a:ext>
              </a:extLst>
            </p:cNvPr>
            <p:cNvGrpSpPr/>
            <p:nvPr/>
          </p:nvGrpSpPr>
          <p:grpSpPr>
            <a:xfrm>
              <a:off x="6259108" y="4029818"/>
              <a:ext cx="648494" cy="647888"/>
              <a:chOff x="7632352" y="2681286"/>
              <a:chExt cx="405942" cy="405944"/>
            </a:xfrm>
          </p:grpSpPr>
          <p:sp>
            <p:nvSpPr>
              <p:cNvPr id="59" name="Rounded Rectangle 3">
                <a:extLst>
                  <a:ext uri="{FF2B5EF4-FFF2-40B4-BE49-F238E27FC236}">
                    <a16:creationId xmlns:a16="http://schemas.microsoft.com/office/drawing/2014/main" id="{930D090E-DDB8-4B7A-A0F0-D88BE941025C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 dirty="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60" name="Content Placeholder 2">
                <a:extLst>
                  <a:ext uri="{FF2B5EF4-FFF2-40B4-BE49-F238E27FC236}">
                    <a16:creationId xmlns:a16="http://schemas.microsoft.com/office/drawing/2014/main" id="{FAA7AFD9-27B3-411B-9750-3637BC8133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231" y="2686891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3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3687F4F-2D0B-44FD-8369-C0EC7C90C581}"/>
                </a:ext>
              </a:extLst>
            </p:cNvPr>
            <p:cNvSpPr txBox="1"/>
            <p:nvPr/>
          </p:nvSpPr>
          <p:spPr>
            <a:xfrm>
              <a:off x="7204837" y="4026910"/>
              <a:ext cx="947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=</a:t>
              </a:r>
            </a:p>
          </p:txBody>
        </p:sp>
        <p:grpSp>
          <p:nvGrpSpPr>
            <p:cNvPr id="65" name="Group 21">
              <a:extLst>
                <a:ext uri="{FF2B5EF4-FFF2-40B4-BE49-F238E27FC236}">
                  <a16:creationId xmlns:a16="http://schemas.microsoft.com/office/drawing/2014/main" id="{F5875061-B6D2-4BF4-9631-4B08E2DDF3C3}"/>
                </a:ext>
              </a:extLst>
            </p:cNvPr>
            <p:cNvGrpSpPr/>
            <p:nvPr/>
          </p:nvGrpSpPr>
          <p:grpSpPr>
            <a:xfrm>
              <a:off x="7962475" y="4029813"/>
              <a:ext cx="648494" cy="648576"/>
              <a:chOff x="7646733" y="2681238"/>
              <a:chExt cx="405942" cy="406375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66" name="Rounded Rectangle 3">
                <a:extLst>
                  <a:ext uri="{FF2B5EF4-FFF2-40B4-BE49-F238E27FC236}">
                    <a16:creationId xmlns:a16="http://schemas.microsoft.com/office/drawing/2014/main" id="{918B2045-E0E0-4185-A5E4-D96D7688D293}"/>
                  </a:ext>
                </a:extLst>
              </p:cNvPr>
              <p:cNvSpPr/>
              <p:nvPr/>
            </p:nvSpPr>
            <p:spPr>
              <a:xfrm>
                <a:off x="7646733" y="2681238"/>
                <a:ext cx="405942" cy="405944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 dirty="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67" name="Content Placeholder 2">
                <a:extLst>
                  <a:ext uri="{FF2B5EF4-FFF2-40B4-BE49-F238E27FC236}">
                    <a16:creationId xmlns:a16="http://schemas.microsoft.com/office/drawing/2014/main" id="{86683FAF-C50B-496C-AFEF-47CFF8630A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231" y="2692699"/>
                <a:ext cx="236183" cy="3949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5</a:t>
                </a: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A26B430-7D56-4416-B245-8D2F1D3701DC}"/>
              </a:ext>
            </a:extLst>
          </p:cNvPr>
          <p:cNvGrpSpPr/>
          <p:nvPr/>
        </p:nvGrpSpPr>
        <p:grpSpPr>
          <a:xfrm>
            <a:off x="4718005" y="1743377"/>
            <a:ext cx="3384367" cy="779591"/>
            <a:chOff x="5203629" y="3955205"/>
            <a:chExt cx="3384367" cy="779591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E302B10-D24D-49D8-8269-D0831E1DA296}"/>
                </a:ext>
              </a:extLst>
            </p:cNvPr>
            <p:cNvSpPr txBox="1"/>
            <p:nvPr/>
          </p:nvSpPr>
          <p:spPr>
            <a:xfrm>
              <a:off x="5839327" y="3955205"/>
              <a:ext cx="947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+</a:t>
              </a:r>
            </a:p>
          </p:txBody>
        </p:sp>
        <p:grpSp>
          <p:nvGrpSpPr>
            <p:cNvPr id="71" name="Group 21">
              <a:extLst>
                <a:ext uri="{FF2B5EF4-FFF2-40B4-BE49-F238E27FC236}">
                  <a16:creationId xmlns:a16="http://schemas.microsoft.com/office/drawing/2014/main" id="{BA4F48E5-03F4-4926-ADF8-3A3BDFB07438}"/>
                </a:ext>
              </a:extLst>
            </p:cNvPr>
            <p:cNvGrpSpPr/>
            <p:nvPr/>
          </p:nvGrpSpPr>
          <p:grpSpPr>
            <a:xfrm>
              <a:off x="5203629" y="4048109"/>
              <a:ext cx="648494" cy="647888"/>
              <a:chOff x="7632352" y="2681286"/>
              <a:chExt cx="405942" cy="405944"/>
            </a:xfrm>
          </p:grpSpPr>
          <p:sp>
            <p:nvSpPr>
              <p:cNvPr id="79" name="Rounded Rectangle 3">
                <a:extLst>
                  <a:ext uri="{FF2B5EF4-FFF2-40B4-BE49-F238E27FC236}">
                    <a16:creationId xmlns:a16="http://schemas.microsoft.com/office/drawing/2014/main" id="{31C09F1A-6F12-471E-88D8-4D128F17FD7C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5FC73140-CA51-449F-9B62-B6F62FDE19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7404" y="2692315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3</a:t>
                </a:r>
              </a:p>
            </p:txBody>
          </p:sp>
        </p:grpSp>
        <p:grpSp>
          <p:nvGrpSpPr>
            <p:cNvPr id="72" name="Group 21">
              <a:extLst>
                <a:ext uri="{FF2B5EF4-FFF2-40B4-BE49-F238E27FC236}">
                  <a16:creationId xmlns:a16="http://schemas.microsoft.com/office/drawing/2014/main" id="{CEE134D7-A83A-474C-80E6-DFB9F386E3A6}"/>
                </a:ext>
              </a:extLst>
            </p:cNvPr>
            <p:cNvGrpSpPr/>
            <p:nvPr/>
          </p:nvGrpSpPr>
          <p:grpSpPr>
            <a:xfrm>
              <a:off x="6259108" y="4029818"/>
              <a:ext cx="648494" cy="647888"/>
              <a:chOff x="7632352" y="2681286"/>
              <a:chExt cx="405942" cy="405944"/>
            </a:xfrm>
          </p:grpSpPr>
          <p:sp>
            <p:nvSpPr>
              <p:cNvPr id="77" name="Rounded Rectangle 3">
                <a:extLst>
                  <a:ext uri="{FF2B5EF4-FFF2-40B4-BE49-F238E27FC236}">
                    <a16:creationId xmlns:a16="http://schemas.microsoft.com/office/drawing/2014/main" id="{F261D030-1138-4E67-8465-5EF27F842505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 dirty="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259803BB-72AE-47EB-811F-60CB13B9B9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231" y="2686891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2</a:t>
                </a: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0EA3892-20CA-4781-A884-C5360A11E05F}"/>
                </a:ext>
              </a:extLst>
            </p:cNvPr>
            <p:cNvSpPr txBox="1"/>
            <p:nvPr/>
          </p:nvSpPr>
          <p:spPr>
            <a:xfrm>
              <a:off x="7204837" y="4026910"/>
              <a:ext cx="947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=</a:t>
              </a:r>
            </a:p>
          </p:txBody>
        </p:sp>
        <p:grpSp>
          <p:nvGrpSpPr>
            <p:cNvPr id="74" name="Group 21">
              <a:extLst>
                <a:ext uri="{FF2B5EF4-FFF2-40B4-BE49-F238E27FC236}">
                  <a16:creationId xmlns:a16="http://schemas.microsoft.com/office/drawing/2014/main" id="{F43A4A0E-B9D2-4391-9EF0-3D6A441A33AD}"/>
                </a:ext>
              </a:extLst>
            </p:cNvPr>
            <p:cNvGrpSpPr/>
            <p:nvPr/>
          </p:nvGrpSpPr>
          <p:grpSpPr>
            <a:xfrm>
              <a:off x="7939502" y="4029894"/>
              <a:ext cx="648494" cy="648500"/>
              <a:chOff x="7632352" y="2681286"/>
              <a:chExt cx="405942" cy="406327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75" name="Rounded Rectangle 3">
                <a:extLst>
                  <a:ext uri="{FF2B5EF4-FFF2-40B4-BE49-F238E27FC236}">
                    <a16:creationId xmlns:a16="http://schemas.microsoft.com/office/drawing/2014/main" id="{BF10451A-0785-416B-9397-DD9692DC57FF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FD01E60B-EA7B-428C-A2A3-8E1ECA641C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231" y="2692699"/>
                <a:ext cx="236183" cy="3949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5</a:t>
                </a:r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E955EB3-E523-4851-9AEE-0EFE2A8BF4FF}"/>
              </a:ext>
            </a:extLst>
          </p:cNvPr>
          <p:cNvGrpSpPr/>
          <p:nvPr/>
        </p:nvGrpSpPr>
        <p:grpSpPr>
          <a:xfrm>
            <a:off x="4731106" y="3026359"/>
            <a:ext cx="3407340" cy="779591"/>
            <a:chOff x="5203629" y="3955205"/>
            <a:chExt cx="3407340" cy="779591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6061986-9D02-4BD8-81E2-5F66B3D10E11}"/>
                </a:ext>
              </a:extLst>
            </p:cNvPr>
            <p:cNvSpPr txBox="1"/>
            <p:nvPr/>
          </p:nvSpPr>
          <p:spPr>
            <a:xfrm>
              <a:off x="5839327" y="3955205"/>
              <a:ext cx="947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-</a:t>
              </a:r>
            </a:p>
          </p:txBody>
        </p:sp>
        <p:grpSp>
          <p:nvGrpSpPr>
            <p:cNvPr id="83" name="Group 21">
              <a:extLst>
                <a:ext uri="{FF2B5EF4-FFF2-40B4-BE49-F238E27FC236}">
                  <a16:creationId xmlns:a16="http://schemas.microsoft.com/office/drawing/2014/main" id="{057F15F6-061C-4CA9-8448-A3AB01D4155E}"/>
                </a:ext>
              </a:extLst>
            </p:cNvPr>
            <p:cNvGrpSpPr/>
            <p:nvPr/>
          </p:nvGrpSpPr>
          <p:grpSpPr>
            <a:xfrm>
              <a:off x="5203629" y="4048109"/>
              <a:ext cx="648494" cy="647888"/>
              <a:chOff x="7632352" y="2681286"/>
              <a:chExt cx="405942" cy="405944"/>
            </a:xfrm>
          </p:grpSpPr>
          <p:sp>
            <p:nvSpPr>
              <p:cNvPr id="91" name="Rounded Rectangle 3">
                <a:extLst>
                  <a:ext uri="{FF2B5EF4-FFF2-40B4-BE49-F238E27FC236}">
                    <a16:creationId xmlns:a16="http://schemas.microsoft.com/office/drawing/2014/main" id="{C7EB2420-49C5-4843-889B-E4F28A823458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92" name="Content Placeholder 2">
                <a:extLst>
                  <a:ext uri="{FF2B5EF4-FFF2-40B4-BE49-F238E27FC236}">
                    <a16:creationId xmlns:a16="http://schemas.microsoft.com/office/drawing/2014/main" id="{EEE620BD-A619-42A2-913A-C25E96D327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7404" y="2692315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5</a:t>
                </a:r>
              </a:p>
            </p:txBody>
          </p:sp>
        </p:grpSp>
        <p:grpSp>
          <p:nvGrpSpPr>
            <p:cNvPr id="84" name="Group 21">
              <a:extLst>
                <a:ext uri="{FF2B5EF4-FFF2-40B4-BE49-F238E27FC236}">
                  <a16:creationId xmlns:a16="http://schemas.microsoft.com/office/drawing/2014/main" id="{BD85DB9E-62BE-494B-9778-F4433891DA57}"/>
                </a:ext>
              </a:extLst>
            </p:cNvPr>
            <p:cNvGrpSpPr/>
            <p:nvPr/>
          </p:nvGrpSpPr>
          <p:grpSpPr>
            <a:xfrm>
              <a:off x="6259108" y="4029818"/>
              <a:ext cx="648494" cy="647888"/>
              <a:chOff x="7632352" y="2681286"/>
              <a:chExt cx="405942" cy="405944"/>
            </a:xfrm>
          </p:grpSpPr>
          <p:sp>
            <p:nvSpPr>
              <p:cNvPr id="89" name="Rounded Rectangle 3">
                <a:extLst>
                  <a:ext uri="{FF2B5EF4-FFF2-40B4-BE49-F238E27FC236}">
                    <a16:creationId xmlns:a16="http://schemas.microsoft.com/office/drawing/2014/main" id="{9C20E10B-FF44-4745-BD53-C2F9EE485806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 dirty="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49A405B4-22BE-4808-B30A-F161249B40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231" y="2686891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3</a:t>
                </a: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0B7CEEE-61B2-4E1B-8418-0D5B5C4189F4}"/>
                </a:ext>
              </a:extLst>
            </p:cNvPr>
            <p:cNvSpPr txBox="1"/>
            <p:nvPr/>
          </p:nvSpPr>
          <p:spPr>
            <a:xfrm>
              <a:off x="7204837" y="4026910"/>
              <a:ext cx="947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=</a:t>
              </a:r>
            </a:p>
          </p:txBody>
        </p:sp>
        <p:grpSp>
          <p:nvGrpSpPr>
            <p:cNvPr id="86" name="Group 21">
              <a:extLst>
                <a:ext uri="{FF2B5EF4-FFF2-40B4-BE49-F238E27FC236}">
                  <a16:creationId xmlns:a16="http://schemas.microsoft.com/office/drawing/2014/main" id="{DEFD3D71-5E6E-444E-8CBB-204913989F97}"/>
                </a:ext>
              </a:extLst>
            </p:cNvPr>
            <p:cNvGrpSpPr/>
            <p:nvPr/>
          </p:nvGrpSpPr>
          <p:grpSpPr>
            <a:xfrm>
              <a:off x="7962475" y="4029813"/>
              <a:ext cx="648494" cy="648576"/>
              <a:chOff x="7646733" y="2681238"/>
              <a:chExt cx="405942" cy="406375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87" name="Rounded Rectangle 3">
                <a:extLst>
                  <a:ext uri="{FF2B5EF4-FFF2-40B4-BE49-F238E27FC236}">
                    <a16:creationId xmlns:a16="http://schemas.microsoft.com/office/drawing/2014/main" id="{99843FCE-326C-438F-9523-35CCBB6745D5}"/>
                  </a:ext>
                </a:extLst>
              </p:cNvPr>
              <p:cNvSpPr/>
              <p:nvPr/>
            </p:nvSpPr>
            <p:spPr>
              <a:xfrm>
                <a:off x="7646733" y="2681238"/>
                <a:ext cx="405942" cy="405944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 dirty="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88" name="Content Placeholder 2">
                <a:extLst>
                  <a:ext uri="{FF2B5EF4-FFF2-40B4-BE49-F238E27FC236}">
                    <a16:creationId xmlns:a16="http://schemas.microsoft.com/office/drawing/2014/main" id="{DAD4B81B-EEEB-4C58-B6C5-81917AE16D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231" y="2692699"/>
                <a:ext cx="236183" cy="3949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2</a:t>
                </a: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6FD44C4-8018-4F8D-BDD5-6B4F051A1A05}"/>
              </a:ext>
            </a:extLst>
          </p:cNvPr>
          <p:cNvGrpSpPr/>
          <p:nvPr/>
        </p:nvGrpSpPr>
        <p:grpSpPr>
          <a:xfrm>
            <a:off x="4736042" y="4001639"/>
            <a:ext cx="3384367" cy="779591"/>
            <a:chOff x="5203629" y="3955205"/>
            <a:chExt cx="3384367" cy="779591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03910D1-929D-42B5-B344-2D2685BE45FB}"/>
                </a:ext>
              </a:extLst>
            </p:cNvPr>
            <p:cNvSpPr txBox="1"/>
            <p:nvPr/>
          </p:nvSpPr>
          <p:spPr>
            <a:xfrm>
              <a:off x="5839327" y="3955205"/>
              <a:ext cx="947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-</a:t>
              </a:r>
            </a:p>
          </p:txBody>
        </p:sp>
        <p:grpSp>
          <p:nvGrpSpPr>
            <p:cNvPr id="95" name="Group 21">
              <a:extLst>
                <a:ext uri="{FF2B5EF4-FFF2-40B4-BE49-F238E27FC236}">
                  <a16:creationId xmlns:a16="http://schemas.microsoft.com/office/drawing/2014/main" id="{9CF28FBB-F640-4E1E-A8D2-E56E354EE26A}"/>
                </a:ext>
              </a:extLst>
            </p:cNvPr>
            <p:cNvGrpSpPr/>
            <p:nvPr/>
          </p:nvGrpSpPr>
          <p:grpSpPr>
            <a:xfrm>
              <a:off x="5203629" y="4048109"/>
              <a:ext cx="648494" cy="647888"/>
              <a:chOff x="7632352" y="2681286"/>
              <a:chExt cx="405942" cy="405944"/>
            </a:xfrm>
          </p:grpSpPr>
          <p:sp>
            <p:nvSpPr>
              <p:cNvPr id="103" name="Rounded Rectangle 3">
                <a:extLst>
                  <a:ext uri="{FF2B5EF4-FFF2-40B4-BE49-F238E27FC236}">
                    <a16:creationId xmlns:a16="http://schemas.microsoft.com/office/drawing/2014/main" id="{F2672CBF-08AC-4F50-ACBD-3E99D58AAE95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104" name="Content Placeholder 2">
                <a:extLst>
                  <a:ext uri="{FF2B5EF4-FFF2-40B4-BE49-F238E27FC236}">
                    <a16:creationId xmlns:a16="http://schemas.microsoft.com/office/drawing/2014/main" id="{F0AC7745-2338-4DC7-951A-067F63375D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7404" y="2692315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5</a:t>
                </a:r>
              </a:p>
            </p:txBody>
          </p:sp>
        </p:grpSp>
        <p:grpSp>
          <p:nvGrpSpPr>
            <p:cNvPr id="96" name="Group 21">
              <a:extLst>
                <a:ext uri="{FF2B5EF4-FFF2-40B4-BE49-F238E27FC236}">
                  <a16:creationId xmlns:a16="http://schemas.microsoft.com/office/drawing/2014/main" id="{9E645C07-E77E-476B-AC6D-94BC1B941BD8}"/>
                </a:ext>
              </a:extLst>
            </p:cNvPr>
            <p:cNvGrpSpPr/>
            <p:nvPr/>
          </p:nvGrpSpPr>
          <p:grpSpPr>
            <a:xfrm>
              <a:off x="6259108" y="4029818"/>
              <a:ext cx="648494" cy="647888"/>
              <a:chOff x="7632352" y="2681286"/>
              <a:chExt cx="405942" cy="405944"/>
            </a:xfrm>
          </p:grpSpPr>
          <p:sp>
            <p:nvSpPr>
              <p:cNvPr id="101" name="Rounded Rectangle 3">
                <a:extLst>
                  <a:ext uri="{FF2B5EF4-FFF2-40B4-BE49-F238E27FC236}">
                    <a16:creationId xmlns:a16="http://schemas.microsoft.com/office/drawing/2014/main" id="{198850C3-82AC-434C-A3A5-442641B5F94D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 dirty="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102" name="Content Placeholder 2">
                <a:extLst>
                  <a:ext uri="{FF2B5EF4-FFF2-40B4-BE49-F238E27FC236}">
                    <a16:creationId xmlns:a16="http://schemas.microsoft.com/office/drawing/2014/main" id="{9789DD7C-C0C7-428F-9063-C1FA3E1868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231" y="2686891"/>
                <a:ext cx="236183" cy="3949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2</a:t>
                </a: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9EBFB24-A4C6-496A-93C9-A083E9A78A57}"/>
                </a:ext>
              </a:extLst>
            </p:cNvPr>
            <p:cNvSpPr txBox="1"/>
            <p:nvPr/>
          </p:nvSpPr>
          <p:spPr>
            <a:xfrm>
              <a:off x="7204837" y="4026910"/>
              <a:ext cx="947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=</a:t>
              </a:r>
            </a:p>
          </p:txBody>
        </p:sp>
        <p:grpSp>
          <p:nvGrpSpPr>
            <p:cNvPr id="98" name="Group 21">
              <a:extLst>
                <a:ext uri="{FF2B5EF4-FFF2-40B4-BE49-F238E27FC236}">
                  <a16:creationId xmlns:a16="http://schemas.microsoft.com/office/drawing/2014/main" id="{D9B9BC3B-B8B1-4806-B0DD-4EB6ABF90591}"/>
                </a:ext>
              </a:extLst>
            </p:cNvPr>
            <p:cNvGrpSpPr/>
            <p:nvPr/>
          </p:nvGrpSpPr>
          <p:grpSpPr>
            <a:xfrm>
              <a:off x="7939502" y="4029894"/>
              <a:ext cx="648494" cy="648500"/>
              <a:chOff x="7632352" y="2681286"/>
              <a:chExt cx="405942" cy="406327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99" name="Rounded Rectangle 3">
                <a:extLst>
                  <a:ext uri="{FF2B5EF4-FFF2-40B4-BE49-F238E27FC236}">
                    <a16:creationId xmlns:a16="http://schemas.microsoft.com/office/drawing/2014/main" id="{735C9C87-208F-4CC3-8781-58D5ABA53500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402"/>
                <a:endParaRPr lang="en-US" sz="40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100" name="Content Placeholder 2">
                <a:extLst>
                  <a:ext uri="{FF2B5EF4-FFF2-40B4-BE49-F238E27FC236}">
                    <a16:creationId xmlns:a16="http://schemas.microsoft.com/office/drawing/2014/main" id="{6A5BBC82-F578-4F59-982B-A3B40D824A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4231" y="2692699"/>
                <a:ext cx="236183" cy="3949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000" b="1" dirty="0">
                    <a:latin typeface="Lato"/>
                    <a:cs typeface="Lato" panose="020F0502020204030203" pitchFamily="34" charset="0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334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658CCB-47F8-4CDB-BBF0-08843911C0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630" y="744738"/>
            <a:ext cx="2544252" cy="1272127"/>
          </a:xfrm>
          <a:prstGeom prst="rect">
            <a:avLst/>
          </a:prstGeom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1368551F-2646-4B98-8B42-4806FB3BD488}"/>
              </a:ext>
            </a:extLst>
          </p:cNvPr>
          <p:cNvGrpSpPr/>
          <p:nvPr/>
        </p:nvGrpSpPr>
        <p:grpSpPr>
          <a:xfrm>
            <a:off x="1102758" y="2260705"/>
            <a:ext cx="4489404" cy="1168295"/>
            <a:chOff x="872264" y="1445613"/>
            <a:chExt cx="4489404" cy="112323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BB99578-96AC-4904-A095-65336AD82ED2}"/>
                </a:ext>
              </a:extLst>
            </p:cNvPr>
            <p:cNvSpPr/>
            <p:nvPr/>
          </p:nvSpPr>
          <p:spPr>
            <a:xfrm>
              <a:off x="872264" y="1445613"/>
              <a:ext cx="648493" cy="62289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  <a:cs typeface="Aharoni" panose="02010803020104030203" pitchFamily="2" charset="-79"/>
                </a:rPr>
                <a:t>4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F29A53-5391-4F9F-89EA-B44137756ADD}"/>
                </a:ext>
              </a:extLst>
            </p:cNvPr>
            <p:cNvSpPr txBox="1"/>
            <p:nvPr/>
          </p:nvSpPr>
          <p:spPr>
            <a:xfrm>
              <a:off x="1401228" y="1491630"/>
              <a:ext cx="39604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  <a:cs typeface="Times New Roman" panose="02020603050405020304" pitchFamily="18" charset="0"/>
                </a:rPr>
                <a:t> Số?</a:t>
              </a:r>
            </a:p>
            <a:p>
              <a:endParaRPr lang="en-US" sz="28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C1BD11B-E65B-4491-A296-920CE2C006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958138"/>
              </p:ext>
            </p:extLst>
          </p:nvPr>
        </p:nvGraphicFramePr>
        <p:xfrm>
          <a:off x="3735421" y="4732729"/>
          <a:ext cx="4581728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1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3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16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5297F9-B94E-4705-8564-16043BBC8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159901"/>
              </p:ext>
            </p:extLst>
          </p:nvPr>
        </p:nvGraphicFramePr>
        <p:xfrm>
          <a:off x="3735421" y="5619169"/>
          <a:ext cx="4581728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9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1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0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0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Picture 8" descr="Birds on a branch&#10;&#10;Description automatically generated with low confidence">
            <a:extLst>
              <a:ext uri="{FF2B5EF4-FFF2-40B4-BE49-F238E27FC236}">
                <a16:creationId xmlns:a16="http://schemas.microsoft.com/office/drawing/2014/main" id="{4737450A-B7A6-4751-AED4-FF593FC7A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655" y="1152747"/>
            <a:ext cx="6945969" cy="349363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E71319A-C89F-4A26-8C53-67D2822BBA5C}"/>
              </a:ext>
            </a:extLst>
          </p:cNvPr>
          <p:cNvSpPr/>
          <p:nvPr/>
        </p:nvSpPr>
        <p:spPr>
          <a:xfrm>
            <a:off x="3154063" y="1871699"/>
            <a:ext cx="5270089" cy="27746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3F2CE74-FD55-40E3-9B54-44C1FD30E7FC}"/>
              </a:ext>
            </a:extLst>
          </p:cNvPr>
          <p:cNvSpPr/>
          <p:nvPr/>
        </p:nvSpPr>
        <p:spPr>
          <a:xfrm>
            <a:off x="6599840" y="992596"/>
            <a:ext cx="2868716" cy="20132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Notched Right 14">
            <a:extLst>
              <a:ext uri="{FF2B5EF4-FFF2-40B4-BE49-F238E27FC236}">
                <a16:creationId xmlns:a16="http://schemas.microsoft.com/office/drawing/2014/main" id="{F0E55034-3662-4529-BCC6-A5F567A548B0}"/>
              </a:ext>
            </a:extLst>
          </p:cNvPr>
          <p:cNvSpPr/>
          <p:nvPr/>
        </p:nvSpPr>
        <p:spPr>
          <a:xfrm rot="19990514">
            <a:off x="6587173" y="2481270"/>
            <a:ext cx="841968" cy="321013"/>
          </a:xfrm>
          <a:prstGeom prst="notchedRightArrow">
            <a:avLst>
              <a:gd name="adj1" fmla="val 62122"/>
              <a:gd name="adj2" fmla="val 56060"/>
            </a:avLst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5BE2ED-C965-48EC-8738-26AA7B23F4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27" b="23581"/>
          <a:stretch/>
        </p:blipFill>
        <p:spPr>
          <a:xfrm>
            <a:off x="848723" y="732033"/>
            <a:ext cx="6176612" cy="431662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365DC9-3B46-421F-B942-D45245D79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391039"/>
              </p:ext>
            </p:extLst>
          </p:nvPr>
        </p:nvGraphicFramePr>
        <p:xfrm>
          <a:off x="6468893" y="1697699"/>
          <a:ext cx="4581728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1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3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16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A392A4B-0DA5-41FC-9E9B-0DC3B4792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491600"/>
              </p:ext>
            </p:extLst>
          </p:nvPr>
        </p:nvGraphicFramePr>
        <p:xfrm>
          <a:off x="6468893" y="2584139"/>
          <a:ext cx="4581728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9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1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0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0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995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252" y="1830260"/>
            <a:ext cx="10515194" cy="1325512"/>
          </a:xfrm>
        </p:spPr>
        <p:txBody>
          <a:bodyPr>
            <a:normAutofit/>
          </a:bodyPr>
          <a:lstStyle/>
          <a:p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599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BC7A3-2C9D-4E6F-A1F2-6D82174FA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256" y="230545"/>
            <a:ext cx="182880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915378" y="2373561"/>
            <a:ext cx="7128307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11: PHÉP TRỪ TRONG PHẠM VI 10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86968" y="998157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cộng</a:t>
            </a:r>
            <a:r>
              <a:rPr lang="en-US" sz="3600" b="1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trừ</a:t>
            </a:r>
            <a:r>
              <a:rPr lang="en-US" sz="3600" b="1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phạm</a:t>
            </a:r>
            <a:r>
              <a:rPr lang="en-US" sz="3600" b="1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 vi 10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BE05FB-1C37-4248-9B99-00E4FBB28BE0}"/>
              </a:ext>
            </a:extLst>
          </p:cNvPr>
          <p:cNvSpPr txBox="1"/>
          <p:nvPr/>
        </p:nvSpPr>
        <p:spPr>
          <a:xfrm>
            <a:off x="4407489" y="4399362"/>
            <a:ext cx="4144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32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2 – </a:t>
            </a:r>
            <a:r>
              <a:rPr lang="en-US" sz="32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trang</a:t>
            </a:r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70 -71)</a:t>
            </a: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2010146" y="1929855"/>
            <a:ext cx="83706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 </a:t>
            </a:r>
            <a:r>
              <a:rPr lang="en-US" sz="8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2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206" y="4160242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2020-2021\TAILIEU\Toan1.1 bai 11-15 (FB Yen Nga)-20200808T151710Z-001\Toan1.1 bai 11-15 (FB Yen Nga)\file ảnh scan từ sách\bài 11\Phạm Duyên- trang 70.jpg">
            <a:extLst>
              <a:ext uri="{FF2B5EF4-FFF2-40B4-BE49-F238E27FC236}">
                <a16:creationId xmlns:a16="http://schemas.microsoft.com/office/drawing/2014/main" id="{16BB2EFA-6910-4666-B699-B187E2026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9116" t="25391" r="33694" b="63541"/>
          <a:stretch>
            <a:fillRect/>
          </a:stretch>
        </p:blipFill>
        <p:spPr bwMode="auto">
          <a:xfrm>
            <a:off x="7831191" y="2758557"/>
            <a:ext cx="2867247" cy="2580522"/>
          </a:xfrm>
          <a:prstGeom prst="rect">
            <a:avLst/>
          </a:prstGeom>
          <a:noFill/>
        </p:spPr>
      </p:pic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B6926150-D616-4CFB-B465-447F390E43B8}"/>
              </a:ext>
            </a:extLst>
          </p:cNvPr>
          <p:cNvSpPr/>
          <p:nvPr/>
        </p:nvSpPr>
        <p:spPr>
          <a:xfrm>
            <a:off x="9392407" y="4121034"/>
            <a:ext cx="716812" cy="68420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3CF6601-4669-4AAF-B267-FBCBFC5DD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973" y="2528503"/>
            <a:ext cx="3182054" cy="3040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2F3564-44C5-4B61-85EC-A05ED98FF460}"/>
              </a:ext>
            </a:extLst>
          </p:cNvPr>
          <p:cNvSpPr txBox="1"/>
          <p:nvPr/>
        </p:nvSpPr>
        <p:spPr>
          <a:xfrm>
            <a:off x="3706777" y="815663"/>
            <a:ext cx="6402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Tách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60A641-B1AB-4174-BE3B-2007175CBE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01" y="26754"/>
            <a:ext cx="2685276" cy="1267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82A89A-6F67-47C7-9257-E206A5505D8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949381" y="4979081"/>
            <a:ext cx="1943523" cy="1943523"/>
          </a:xfrm>
          <a:prstGeom prst="rect">
            <a:avLst/>
          </a:prstGeom>
        </p:spPr>
      </p:pic>
      <p:sp>
        <p:nvSpPr>
          <p:cNvPr id="10" name="Cloud Callout 9">
            <a:extLst>
              <a:ext uri="{FF2B5EF4-FFF2-40B4-BE49-F238E27FC236}">
                <a16:creationId xmlns:a16="http://schemas.microsoft.com/office/drawing/2014/main" id="{016436EA-D24E-44DA-8F68-CFD76F5D0F42}"/>
              </a:ext>
            </a:extLst>
          </p:cNvPr>
          <p:cNvSpPr>
            <a:spLocks/>
          </p:cNvSpPr>
          <p:nvPr/>
        </p:nvSpPr>
        <p:spPr>
          <a:xfrm>
            <a:off x="600259" y="1878919"/>
            <a:ext cx="3991196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Hoa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màu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 3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bông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hoa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màu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đỏ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mấy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bông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567B08-F921-4098-8E9C-7D457252FB1A}"/>
              </a:ext>
            </a:extLst>
          </p:cNvPr>
          <p:cNvSpPr txBox="1"/>
          <p:nvPr/>
        </p:nvSpPr>
        <p:spPr>
          <a:xfrm>
            <a:off x="7831191" y="5242956"/>
            <a:ext cx="2867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/>
              <a:t>９－３＝</a:t>
            </a:r>
            <a:endParaRPr lang="en-US" sz="4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523A24-36B7-4AE0-A52C-D04468CB18C4}"/>
              </a:ext>
            </a:extLst>
          </p:cNvPr>
          <p:cNvSpPr txBox="1"/>
          <p:nvPr/>
        </p:nvSpPr>
        <p:spPr>
          <a:xfrm>
            <a:off x="9929614" y="5242956"/>
            <a:ext cx="688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solidFill>
                  <a:srgbClr val="FF0000"/>
                </a:solidFill>
              </a:rPr>
              <a:t>６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34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4A42AF-606A-45B1-83FA-06F6EE27C1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949381" y="4979081"/>
            <a:ext cx="1943523" cy="1943523"/>
          </a:xfrm>
          <a:prstGeom prst="rect">
            <a:avLst/>
          </a:prstGeom>
        </p:spPr>
      </p:pic>
      <p:sp>
        <p:nvSpPr>
          <p:cNvPr id="3" name="Cloud Callout 9">
            <a:extLst>
              <a:ext uri="{FF2B5EF4-FFF2-40B4-BE49-F238E27FC236}">
                <a16:creationId xmlns:a16="http://schemas.microsoft.com/office/drawing/2014/main" id="{6E17032A-779F-4605-A74E-395127509032}"/>
              </a:ext>
            </a:extLst>
          </p:cNvPr>
          <p:cNvSpPr>
            <a:spLocks/>
          </p:cNvSpPr>
          <p:nvPr/>
        </p:nvSpPr>
        <p:spPr>
          <a:xfrm>
            <a:off x="600259" y="1878919"/>
            <a:ext cx="3760550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Đĩa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màu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 3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Đĩa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màu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mấy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0040DB-B7A9-48D0-A360-3AA6E70572AF}"/>
              </a:ext>
            </a:extLst>
          </p:cNvPr>
          <p:cNvSpPr txBox="1"/>
          <p:nvPr/>
        </p:nvSpPr>
        <p:spPr>
          <a:xfrm>
            <a:off x="3706777" y="815663"/>
            <a:ext cx="4778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Tách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còn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mấy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91B662-3570-45AF-978E-3F511BB31E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75" y="129612"/>
            <a:ext cx="2203098" cy="1101549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FC5BD3-11ED-4D4C-9C44-07C956B9C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365" y="2490518"/>
            <a:ext cx="3499075" cy="2662340"/>
          </a:xfrm>
          <a:prstGeom prst="ellipse">
            <a:avLst/>
          </a:prstGeom>
        </p:spPr>
      </p:pic>
      <p:pic>
        <p:nvPicPr>
          <p:cNvPr id="8" name="Picture 2" descr="C:\Users\Administrator\Desktop\2020-2021\TAILIEU\Toan1.1 bai 11-15 (FB Yen Nga)-20200808T151710Z-001\Toan1.1 bai 11-15 (FB Yen Nga)\file ảnh scan từ sách\bài 11\Phạm Duyên- trang 70.jpg">
            <a:extLst>
              <a:ext uri="{FF2B5EF4-FFF2-40B4-BE49-F238E27FC236}">
                <a16:creationId xmlns:a16="http://schemas.microsoft.com/office/drawing/2014/main" id="{4DAE0C6B-62C1-4055-8A17-A1EF02544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49116" t="45139" r="31239" b="45312"/>
          <a:stretch>
            <a:fillRect/>
          </a:stretch>
        </p:blipFill>
        <p:spPr bwMode="auto">
          <a:xfrm>
            <a:off x="8237000" y="2481750"/>
            <a:ext cx="3639566" cy="1616148"/>
          </a:xfrm>
          <a:prstGeom prst="rect">
            <a:avLst/>
          </a:prstGeom>
          <a:noFill/>
        </p:spPr>
      </p:pic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DD284170-17E3-469A-A9E0-C45860002E3B}"/>
              </a:ext>
            </a:extLst>
          </p:cNvPr>
          <p:cNvSpPr/>
          <p:nvPr/>
        </p:nvSpPr>
        <p:spPr>
          <a:xfrm>
            <a:off x="9970536" y="2591291"/>
            <a:ext cx="910219" cy="6377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58E876-88BE-4380-B0F0-02629DEBE1CB}"/>
              </a:ext>
            </a:extLst>
          </p:cNvPr>
          <p:cNvSpPr txBox="1"/>
          <p:nvPr/>
        </p:nvSpPr>
        <p:spPr>
          <a:xfrm>
            <a:off x="4360804" y="2096720"/>
            <a:ext cx="1033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2CCDA8-23AA-43D7-B3C4-CFA7473D9E9B}"/>
              </a:ext>
            </a:extLst>
          </p:cNvPr>
          <p:cNvSpPr txBox="1"/>
          <p:nvPr/>
        </p:nvSpPr>
        <p:spPr>
          <a:xfrm>
            <a:off x="8088493" y="4444972"/>
            <a:ext cx="2867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/>
              <a:t>８－３＝</a:t>
            </a:r>
            <a:endParaRPr lang="en-US" sz="4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9E8DE2-B980-449D-80EC-820F2221608D}"/>
              </a:ext>
            </a:extLst>
          </p:cNvPr>
          <p:cNvSpPr txBox="1"/>
          <p:nvPr/>
        </p:nvSpPr>
        <p:spPr>
          <a:xfrm>
            <a:off x="10267071" y="4446554"/>
            <a:ext cx="688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solidFill>
                  <a:srgbClr val="FF0000"/>
                </a:solidFill>
              </a:rPr>
              <a:t>５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0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23F105-468A-4468-B116-382395A969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504" y="385863"/>
            <a:ext cx="3147261" cy="1391030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577F203-C541-4A58-914A-0B629632B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383" y="1776893"/>
            <a:ext cx="4915600" cy="3807859"/>
          </a:xfrm>
          <a:prstGeom prst="roundRect">
            <a:avLst>
              <a:gd name="adj" fmla="val 34894"/>
            </a:avLst>
          </a:prstGeom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id="{513ACF6C-C1BD-40B3-A8B5-2F2617D6BFEA}"/>
              </a:ext>
            </a:extLst>
          </p:cNvPr>
          <p:cNvGrpSpPr/>
          <p:nvPr/>
        </p:nvGrpSpPr>
        <p:grpSpPr>
          <a:xfrm>
            <a:off x="7135021" y="995725"/>
            <a:ext cx="4489404" cy="1123235"/>
            <a:chOff x="872264" y="1445613"/>
            <a:chExt cx="4489404" cy="112323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CF79BAD-6863-41E6-96CD-56C6279C1CC1}"/>
                </a:ext>
              </a:extLst>
            </p:cNvPr>
            <p:cNvSpPr/>
            <p:nvPr/>
          </p:nvSpPr>
          <p:spPr>
            <a:xfrm>
              <a:off x="872264" y="1445613"/>
              <a:ext cx="648493" cy="62289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BEF9C6-A38A-42DF-B241-03C61B4EFC59}"/>
                </a:ext>
              </a:extLst>
            </p:cNvPr>
            <p:cNvSpPr txBox="1"/>
            <p:nvPr/>
          </p:nvSpPr>
          <p:spPr>
            <a:xfrm>
              <a:off x="1401228" y="1491630"/>
              <a:ext cx="39604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  <a:cs typeface="Times New Roman" panose="02020603050405020304" pitchFamily="18" charset="0"/>
                </a:rPr>
                <a:t> Số?</a:t>
              </a:r>
            </a:p>
            <a:p>
              <a:endParaRPr lang="en-US" sz="28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F21D259-63C8-49F0-8166-42D29FF5EFBE}"/>
              </a:ext>
            </a:extLst>
          </p:cNvPr>
          <p:cNvSpPr txBox="1"/>
          <p:nvPr/>
        </p:nvSpPr>
        <p:spPr>
          <a:xfrm>
            <a:off x="833301" y="1605954"/>
            <a:ext cx="60203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6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2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id="{8695DD64-A7CE-4408-B13B-8D40FC5AB87F}"/>
              </a:ext>
            </a:extLst>
          </p:cNvPr>
          <p:cNvSpPr/>
          <p:nvPr/>
        </p:nvSpPr>
        <p:spPr>
          <a:xfrm>
            <a:off x="1449917" y="4570191"/>
            <a:ext cx="5050466" cy="1113323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20" name="Group 21">
            <a:extLst>
              <a:ext uri="{FF2B5EF4-FFF2-40B4-BE49-F238E27FC236}">
                <a16:creationId xmlns:a16="http://schemas.microsoft.com/office/drawing/2014/main" id="{F59AF03B-ED73-41E4-9671-A2300193B0B4}"/>
              </a:ext>
            </a:extLst>
          </p:cNvPr>
          <p:cNvGrpSpPr/>
          <p:nvPr/>
        </p:nvGrpSpPr>
        <p:grpSpPr>
          <a:xfrm>
            <a:off x="1996590" y="4736998"/>
            <a:ext cx="770054" cy="770056"/>
            <a:chOff x="7632352" y="2681286"/>
            <a:chExt cx="405942" cy="405944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D6447445-67B2-4BA6-8D01-BDF2ADEE2C2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3AAC8B28-6669-4962-AC0D-91A584E7829B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24" name="Group 21">
            <a:extLst>
              <a:ext uri="{FF2B5EF4-FFF2-40B4-BE49-F238E27FC236}">
                <a16:creationId xmlns:a16="http://schemas.microsoft.com/office/drawing/2014/main" id="{CC4EA90D-70B0-40E2-BCF3-BCD9A2540B5C}"/>
              </a:ext>
            </a:extLst>
          </p:cNvPr>
          <p:cNvGrpSpPr/>
          <p:nvPr/>
        </p:nvGrpSpPr>
        <p:grpSpPr>
          <a:xfrm>
            <a:off x="3370458" y="4731972"/>
            <a:ext cx="770054" cy="770056"/>
            <a:chOff x="7632352" y="2681286"/>
            <a:chExt cx="405942" cy="405944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44CE86DD-341C-4B47-803B-1A2D5A8B7E2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E87EB3E7-8C24-4A49-BAE4-7CC233E300E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4DBA8D0-FE27-44DF-B9B8-15485EC810A1}"/>
              </a:ext>
            </a:extLst>
          </p:cNvPr>
          <p:cNvSpPr txBox="1"/>
          <p:nvPr/>
        </p:nvSpPr>
        <p:spPr>
          <a:xfrm>
            <a:off x="2812312" y="4299322"/>
            <a:ext cx="1125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3ABD4D-CD1E-4117-B601-E4827D322AFD}"/>
              </a:ext>
            </a:extLst>
          </p:cNvPr>
          <p:cNvSpPr txBox="1"/>
          <p:nvPr/>
        </p:nvSpPr>
        <p:spPr>
          <a:xfrm>
            <a:off x="4247867" y="4514766"/>
            <a:ext cx="1125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=</a:t>
            </a:r>
          </a:p>
        </p:txBody>
      </p:sp>
      <p:grpSp>
        <p:nvGrpSpPr>
          <p:cNvPr id="39" name="Group 21">
            <a:extLst>
              <a:ext uri="{FF2B5EF4-FFF2-40B4-BE49-F238E27FC236}">
                <a16:creationId xmlns:a16="http://schemas.microsoft.com/office/drawing/2014/main" id="{CF613245-1F18-4900-9910-1AD278237E42}"/>
              </a:ext>
            </a:extLst>
          </p:cNvPr>
          <p:cNvGrpSpPr/>
          <p:nvPr/>
        </p:nvGrpSpPr>
        <p:grpSpPr>
          <a:xfrm>
            <a:off x="5050250" y="4736998"/>
            <a:ext cx="770054" cy="770056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F13BD8BA-E39D-4694-8ED6-FC1A4B7583B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53BF8726-F43F-44D7-8664-2C64CBFCB35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2" name="Group 21">
            <a:extLst>
              <a:ext uri="{FF2B5EF4-FFF2-40B4-BE49-F238E27FC236}">
                <a16:creationId xmlns:a16="http://schemas.microsoft.com/office/drawing/2014/main" id="{FB46A16D-BDD5-4D0F-B579-72FB06F50204}"/>
              </a:ext>
            </a:extLst>
          </p:cNvPr>
          <p:cNvGrpSpPr/>
          <p:nvPr/>
        </p:nvGrpSpPr>
        <p:grpSpPr>
          <a:xfrm>
            <a:off x="3366078" y="4732315"/>
            <a:ext cx="770054" cy="770056"/>
            <a:chOff x="7638160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Rounded Rectangle 3">
              <a:extLst>
                <a:ext uri="{FF2B5EF4-FFF2-40B4-BE49-F238E27FC236}">
                  <a16:creationId xmlns:a16="http://schemas.microsoft.com/office/drawing/2014/main" id="{28EAD1CC-13E9-435B-A08C-1CB596FF75EA}"/>
                </a:ext>
              </a:extLst>
            </p:cNvPr>
            <p:cNvSpPr/>
            <p:nvPr/>
          </p:nvSpPr>
          <p:spPr>
            <a:xfrm>
              <a:off x="7638160" y="2681286"/>
              <a:ext cx="405942" cy="405944"/>
            </a:xfrm>
            <a:prstGeom prst="round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FA4D0620-F144-4A88-80FD-31F685C95B5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5" name="Group 21">
            <a:extLst>
              <a:ext uri="{FF2B5EF4-FFF2-40B4-BE49-F238E27FC236}">
                <a16:creationId xmlns:a16="http://schemas.microsoft.com/office/drawing/2014/main" id="{764BFB88-0B00-4A82-9DBD-E09264D0EAD0}"/>
              </a:ext>
            </a:extLst>
          </p:cNvPr>
          <p:cNvGrpSpPr/>
          <p:nvPr/>
        </p:nvGrpSpPr>
        <p:grpSpPr>
          <a:xfrm>
            <a:off x="5050852" y="4731933"/>
            <a:ext cx="770054" cy="770783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FE0890C2-BDC1-413E-81A7-B78D572A25E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9EE16DBF-7241-429B-9C92-B8D320610E9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C5788A8-ECAF-4C18-87D2-4B922E2BB2F0}"/>
              </a:ext>
            </a:extLst>
          </p:cNvPr>
          <p:cNvSpPr txBox="1"/>
          <p:nvPr/>
        </p:nvSpPr>
        <p:spPr>
          <a:xfrm>
            <a:off x="2573856" y="5724499"/>
            <a:ext cx="404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4 </a:t>
            </a:r>
            <a:r>
              <a:rPr lang="en-US" sz="3200" dirty="0" err="1">
                <a:solidFill>
                  <a:srgbClr val="FF0000"/>
                </a:solidFill>
              </a:rPr>
              <a:t>sóc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bông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49" name="Group 21">
            <a:extLst>
              <a:ext uri="{FF2B5EF4-FFF2-40B4-BE49-F238E27FC236}">
                <a16:creationId xmlns:a16="http://schemas.microsoft.com/office/drawing/2014/main" id="{817E7E7F-F402-4816-B49C-91B50399950E}"/>
              </a:ext>
            </a:extLst>
          </p:cNvPr>
          <p:cNvGrpSpPr/>
          <p:nvPr/>
        </p:nvGrpSpPr>
        <p:grpSpPr>
          <a:xfrm>
            <a:off x="1894575" y="3158228"/>
            <a:ext cx="770054" cy="770056"/>
            <a:chOff x="7632352" y="2681286"/>
            <a:chExt cx="405942" cy="405944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6EC1D33B-E781-4F98-9376-E36FD772D2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D863F23C-B825-4DB3-B4D4-3B8FDDA0A212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52" name="Group 21">
            <a:extLst>
              <a:ext uri="{FF2B5EF4-FFF2-40B4-BE49-F238E27FC236}">
                <a16:creationId xmlns:a16="http://schemas.microsoft.com/office/drawing/2014/main" id="{533936FF-3425-4723-80A4-02AFE9623169}"/>
              </a:ext>
            </a:extLst>
          </p:cNvPr>
          <p:cNvGrpSpPr/>
          <p:nvPr/>
        </p:nvGrpSpPr>
        <p:grpSpPr>
          <a:xfrm>
            <a:off x="3458457" y="2670463"/>
            <a:ext cx="770054" cy="770056"/>
            <a:chOff x="7632352" y="2681286"/>
            <a:chExt cx="405942" cy="40594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E390C320-E3B1-4B75-97C1-DE83AFE3C61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650FABF1-EFCA-4E48-8C5F-25C45ABBE208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5" name="Group 21">
            <a:extLst>
              <a:ext uri="{FF2B5EF4-FFF2-40B4-BE49-F238E27FC236}">
                <a16:creationId xmlns:a16="http://schemas.microsoft.com/office/drawing/2014/main" id="{20561AA5-1C63-45CD-8E0C-C69A0BF36240}"/>
              </a:ext>
            </a:extLst>
          </p:cNvPr>
          <p:cNvGrpSpPr/>
          <p:nvPr/>
        </p:nvGrpSpPr>
        <p:grpSpPr>
          <a:xfrm>
            <a:off x="3452016" y="3601950"/>
            <a:ext cx="770054" cy="770056"/>
            <a:chOff x="7632352" y="2681286"/>
            <a:chExt cx="405942" cy="40594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0FCAD19A-C626-4099-8E3E-EAC656D7C6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A4D5A511-B5A4-4B1F-8832-5980FAE9FD5E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F849AB4-EA4F-4071-B730-4176E73F57F1}"/>
              </a:ext>
            </a:extLst>
          </p:cNvPr>
          <p:cNvCxnSpPr>
            <a:stCxn id="50" idx="3"/>
            <a:endCxn id="53" idx="1"/>
          </p:cNvCxnSpPr>
          <p:nvPr/>
        </p:nvCxnSpPr>
        <p:spPr>
          <a:xfrm flipV="1">
            <a:off x="2664629" y="3055491"/>
            <a:ext cx="793828" cy="487765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A5536EF-4B50-4AB5-90AA-8C39F35CD5A4}"/>
              </a:ext>
            </a:extLst>
          </p:cNvPr>
          <p:cNvCxnSpPr>
            <a:cxnSpLocks/>
            <a:stCxn id="50" idx="3"/>
            <a:endCxn id="56" idx="1"/>
          </p:cNvCxnSpPr>
          <p:nvPr/>
        </p:nvCxnSpPr>
        <p:spPr>
          <a:xfrm>
            <a:off x="2664629" y="3543256"/>
            <a:ext cx="787387" cy="443722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21">
            <a:extLst>
              <a:ext uri="{FF2B5EF4-FFF2-40B4-BE49-F238E27FC236}">
                <a16:creationId xmlns:a16="http://schemas.microsoft.com/office/drawing/2014/main" id="{CBB38B87-2394-40E7-8B19-8D2505C1ED4B}"/>
              </a:ext>
            </a:extLst>
          </p:cNvPr>
          <p:cNvGrpSpPr/>
          <p:nvPr/>
        </p:nvGrpSpPr>
        <p:grpSpPr>
          <a:xfrm>
            <a:off x="3452016" y="3608955"/>
            <a:ext cx="770054" cy="770783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4" name="Rounded Rectangle 3">
              <a:extLst>
                <a:ext uri="{FF2B5EF4-FFF2-40B4-BE49-F238E27FC236}">
                  <a16:creationId xmlns:a16="http://schemas.microsoft.com/office/drawing/2014/main" id="{95698292-D25C-40AD-9671-356F5C0A85C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5DE27A71-A2A6-4A5E-9288-8EECB6A4AD51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75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23F105-468A-4468-B116-382395A969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521" y="706325"/>
            <a:ext cx="2544252" cy="1272127"/>
          </a:xfrm>
          <a:prstGeom prst="rect">
            <a:avLst/>
          </a:prstGeom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id="{513ACF6C-C1BD-40B3-A8B5-2F2617D6BFEA}"/>
              </a:ext>
            </a:extLst>
          </p:cNvPr>
          <p:cNvGrpSpPr/>
          <p:nvPr/>
        </p:nvGrpSpPr>
        <p:grpSpPr>
          <a:xfrm>
            <a:off x="6756088" y="855217"/>
            <a:ext cx="4489404" cy="1168295"/>
            <a:chOff x="872264" y="1445613"/>
            <a:chExt cx="4489404" cy="112323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CF79BAD-6863-41E6-96CD-56C6279C1CC1}"/>
                </a:ext>
              </a:extLst>
            </p:cNvPr>
            <p:cNvSpPr/>
            <p:nvPr/>
          </p:nvSpPr>
          <p:spPr>
            <a:xfrm>
              <a:off x="872264" y="1445613"/>
              <a:ext cx="648493" cy="62289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BEF9C6-A38A-42DF-B241-03C61B4EFC59}"/>
                </a:ext>
              </a:extLst>
            </p:cNvPr>
            <p:cNvSpPr txBox="1"/>
            <p:nvPr/>
          </p:nvSpPr>
          <p:spPr>
            <a:xfrm>
              <a:off x="1401228" y="1491630"/>
              <a:ext cx="39604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  <a:cs typeface="Times New Roman" panose="02020603050405020304" pitchFamily="18" charset="0"/>
                </a:rPr>
                <a:t> Số?</a:t>
              </a:r>
            </a:p>
            <a:p>
              <a:endParaRPr lang="en-US" sz="28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id="{8695DD64-A7CE-4408-B13B-8D40FC5AB87F}"/>
              </a:ext>
            </a:extLst>
          </p:cNvPr>
          <p:cNvSpPr/>
          <p:nvPr/>
        </p:nvSpPr>
        <p:spPr>
          <a:xfrm>
            <a:off x="6370353" y="4018688"/>
            <a:ext cx="5050466" cy="1113323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20" name="Group 21">
            <a:extLst>
              <a:ext uri="{FF2B5EF4-FFF2-40B4-BE49-F238E27FC236}">
                <a16:creationId xmlns:a16="http://schemas.microsoft.com/office/drawing/2014/main" id="{F59AF03B-ED73-41E4-9671-A2300193B0B4}"/>
              </a:ext>
            </a:extLst>
          </p:cNvPr>
          <p:cNvGrpSpPr/>
          <p:nvPr/>
        </p:nvGrpSpPr>
        <p:grpSpPr>
          <a:xfrm>
            <a:off x="6917026" y="4185495"/>
            <a:ext cx="770054" cy="770056"/>
            <a:chOff x="7632352" y="2681286"/>
            <a:chExt cx="405942" cy="405944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D6447445-67B2-4BA6-8D01-BDF2ADEE2C2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3AAC8B28-6669-4962-AC0D-91A584E7829B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8</a:t>
              </a:r>
            </a:p>
          </p:txBody>
        </p:sp>
      </p:grpSp>
      <p:grpSp>
        <p:nvGrpSpPr>
          <p:cNvPr id="24" name="Group 21">
            <a:extLst>
              <a:ext uri="{FF2B5EF4-FFF2-40B4-BE49-F238E27FC236}">
                <a16:creationId xmlns:a16="http://schemas.microsoft.com/office/drawing/2014/main" id="{CC4EA90D-70B0-40E2-BCF3-BCD9A2540B5C}"/>
              </a:ext>
            </a:extLst>
          </p:cNvPr>
          <p:cNvGrpSpPr/>
          <p:nvPr/>
        </p:nvGrpSpPr>
        <p:grpSpPr>
          <a:xfrm>
            <a:off x="8290894" y="4180469"/>
            <a:ext cx="770054" cy="770056"/>
            <a:chOff x="7632352" y="2681286"/>
            <a:chExt cx="405942" cy="405944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44CE86DD-341C-4B47-803B-1A2D5A8B7E2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E87EB3E7-8C24-4A49-BAE4-7CC233E300E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4DBA8D0-FE27-44DF-B9B8-15485EC810A1}"/>
              </a:ext>
            </a:extLst>
          </p:cNvPr>
          <p:cNvSpPr txBox="1"/>
          <p:nvPr/>
        </p:nvSpPr>
        <p:spPr>
          <a:xfrm>
            <a:off x="7732748" y="3747819"/>
            <a:ext cx="1125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3ABD4D-CD1E-4117-B601-E4827D322AFD}"/>
              </a:ext>
            </a:extLst>
          </p:cNvPr>
          <p:cNvSpPr txBox="1"/>
          <p:nvPr/>
        </p:nvSpPr>
        <p:spPr>
          <a:xfrm>
            <a:off x="9168303" y="3963263"/>
            <a:ext cx="1125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=</a:t>
            </a:r>
          </a:p>
        </p:txBody>
      </p:sp>
      <p:grpSp>
        <p:nvGrpSpPr>
          <p:cNvPr id="39" name="Group 21">
            <a:extLst>
              <a:ext uri="{FF2B5EF4-FFF2-40B4-BE49-F238E27FC236}">
                <a16:creationId xmlns:a16="http://schemas.microsoft.com/office/drawing/2014/main" id="{CF613245-1F18-4900-9910-1AD278237E42}"/>
              </a:ext>
            </a:extLst>
          </p:cNvPr>
          <p:cNvGrpSpPr/>
          <p:nvPr/>
        </p:nvGrpSpPr>
        <p:grpSpPr>
          <a:xfrm>
            <a:off x="9970686" y="4185495"/>
            <a:ext cx="770054" cy="770056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F13BD8BA-E39D-4694-8ED6-FC1A4B7583B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53BF8726-F43F-44D7-8664-2C64CBFCB35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2" name="Group 21">
            <a:extLst>
              <a:ext uri="{FF2B5EF4-FFF2-40B4-BE49-F238E27FC236}">
                <a16:creationId xmlns:a16="http://schemas.microsoft.com/office/drawing/2014/main" id="{FB46A16D-BDD5-4D0F-B579-72FB06F50204}"/>
              </a:ext>
            </a:extLst>
          </p:cNvPr>
          <p:cNvGrpSpPr/>
          <p:nvPr/>
        </p:nvGrpSpPr>
        <p:grpSpPr>
          <a:xfrm>
            <a:off x="8286514" y="4180812"/>
            <a:ext cx="770054" cy="770056"/>
            <a:chOff x="7638160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Rounded Rectangle 3">
              <a:extLst>
                <a:ext uri="{FF2B5EF4-FFF2-40B4-BE49-F238E27FC236}">
                  <a16:creationId xmlns:a16="http://schemas.microsoft.com/office/drawing/2014/main" id="{28EAD1CC-13E9-435B-A08C-1CB596FF75EA}"/>
                </a:ext>
              </a:extLst>
            </p:cNvPr>
            <p:cNvSpPr/>
            <p:nvPr/>
          </p:nvSpPr>
          <p:spPr>
            <a:xfrm>
              <a:off x="7638160" y="2681286"/>
              <a:ext cx="405942" cy="405944"/>
            </a:xfrm>
            <a:prstGeom prst="round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FA4D0620-F144-4A88-80FD-31F685C95B5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5" name="Group 21">
            <a:extLst>
              <a:ext uri="{FF2B5EF4-FFF2-40B4-BE49-F238E27FC236}">
                <a16:creationId xmlns:a16="http://schemas.microsoft.com/office/drawing/2014/main" id="{764BFB88-0B00-4A82-9DBD-E09264D0EAD0}"/>
              </a:ext>
            </a:extLst>
          </p:cNvPr>
          <p:cNvGrpSpPr/>
          <p:nvPr/>
        </p:nvGrpSpPr>
        <p:grpSpPr>
          <a:xfrm>
            <a:off x="9971288" y="4180430"/>
            <a:ext cx="770054" cy="770783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FE0890C2-BDC1-413E-81A7-B78D572A25E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9EE16DBF-7241-429B-9C92-B8D320610E9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9" name="Group 21">
            <a:extLst>
              <a:ext uri="{FF2B5EF4-FFF2-40B4-BE49-F238E27FC236}">
                <a16:creationId xmlns:a16="http://schemas.microsoft.com/office/drawing/2014/main" id="{817E7E7F-F402-4816-B49C-91B50399950E}"/>
              </a:ext>
            </a:extLst>
          </p:cNvPr>
          <p:cNvGrpSpPr/>
          <p:nvPr/>
        </p:nvGrpSpPr>
        <p:grpSpPr>
          <a:xfrm>
            <a:off x="6815011" y="2606725"/>
            <a:ext cx="770054" cy="770056"/>
            <a:chOff x="7632352" y="2681286"/>
            <a:chExt cx="405942" cy="405944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6EC1D33B-E781-4F98-9376-E36FD772D2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D863F23C-B825-4DB3-B4D4-3B8FDDA0A212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8</a:t>
              </a:r>
            </a:p>
          </p:txBody>
        </p:sp>
      </p:grpSp>
      <p:grpSp>
        <p:nvGrpSpPr>
          <p:cNvPr id="52" name="Group 21">
            <a:extLst>
              <a:ext uri="{FF2B5EF4-FFF2-40B4-BE49-F238E27FC236}">
                <a16:creationId xmlns:a16="http://schemas.microsoft.com/office/drawing/2014/main" id="{533936FF-3425-4723-80A4-02AFE9623169}"/>
              </a:ext>
            </a:extLst>
          </p:cNvPr>
          <p:cNvGrpSpPr/>
          <p:nvPr/>
        </p:nvGrpSpPr>
        <p:grpSpPr>
          <a:xfrm>
            <a:off x="8378893" y="2118960"/>
            <a:ext cx="770054" cy="770056"/>
            <a:chOff x="7632352" y="2681286"/>
            <a:chExt cx="405942" cy="40594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E390C320-E3B1-4B75-97C1-DE83AFE3C61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650FABF1-EFCA-4E48-8C5F-25C45ABBE208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55" name="Group 21">
            <a:extLst>
              <a:ext uri="{FF2B5EF4-FFF2-40B4-BE49-F238E27FC236}">
                <a16:creationId xmlns:a16="http://schemas.microsoft.com/office/drawing/2014/main" id="{20561AA5-1C63-45CD-8E0C-C69A0BF36240}"/>
              </a:ext>
            </a:extLst>
          </p:cNvPr>
          <p:cNvGrpSpPr/>
          <p:nvPr/>
        </p:nvGrpSpPr>
        <p:grpSpPr>
          <a:xfrm>
            <a:off x="8372452" y="3050447"/>
            <a:ext cx="770054" cy="770056"/>
            <a:chOff x="7632352" y="2681286"/>
            <a:chExt cx="405942" cy="40594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0FCAD19A-C626-4099-8E3E-EAC656D7C6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A4D5A511-B5A4-4B1F-8832-5980FAE9FD5E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F849AB4-EA4F-4071-B730-4176E73F57F1}"/>
              </a:ext>
            </a:extLst>
          </p:cNvPr>
          <p:cNvCxnSpPr>
            <a:stCxn id="50" idx="3"/>
            <a:endCxn id="53" idx="1"/>
          </p:cNvCxnSpPr>
          <p:nvPr/>
        </p:nvCxnSpPr>
        <p:spPr>
          <a:xfrm flipV="1">
            <a:off x="7585065" y="2503988"/>
            <a:ext cx="793828" cy="487765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A5536EF-4B50-4AB5-90AA-8C39F35CD5A4}"/>
              </a:ext>
            </a:extLst>
          </p:cNvPr>
          <p:cNvCxnSpPr>
            <a:cxnSpLocks/>
            <a:stCxn id="50" idx="3"/>
            <a:endCxn id="56" idx="1"/>
          </p:cNvCxnSpPr>
          <p:nvPr/>
        </p:nvCxnSpPr>
        <p:spPr>
          <a:xfrm>
            <a:off x="7585065" y="2991753"/>
            <a:ext cx="787387" cy="443722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D8BBC42-7830-4F70-8247-AE618894B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08" y="2089049"/>
            <a:ext cx="5237029" cy="3042962"/>
          </a:xfrm>
          <a:prstGeom prst="roundRect">
            <a:avLst/>
          </a:prstGeom>
        </p:spPr>
      </p:pic>
      <p:grpSp>
        <p:nvGrpSpPr>
          <p:cNvPr id="48" name="Group 21">
            <a:extLst>
              <a:ext uri="{FF2B5EF4-FFF2-40B4-BE49-F238E27FC236}">
                <a16:creationId xmlns:a16="http://schemas.microsoft.com/office/drawing/2014/main" id="{BA52C7E4-9943-4549-85F1-270B64B54309}"/>
              </a:ext>
            </a:extLst>
          </p:cNvPr>
          <p:cNvGrpSpPr/>
          <p:nvPr/>
        </p:nvGrpSpPr>
        <p:grpSpPr>
          <a:xfrm>
            <a:off x="8364159" y="3047178"/>
            <a:ext cx="770054" cy="770783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8" name="Rounded Rectangle 3">
              <a:extLst>
                <a:ext uri="{FF2B5EF4-FFF2-40B4-BE49-F238E27FC236}">
                  <a16:creationId xmlns:a16="http://schemas.microsoft.com/office/drawing/2014/main" id="{00E5C44A-1114-470E-80BF-EDDD7D1A02C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23B14703-CF12-449F-A4DE-488998F83D31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976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2423594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8" tIns="34295" rIns="68588" bIns="34295" numCol="1" anchor="t" anchorCtr="0" compatLnSpc="1"/>
          <a:lstStyle/>
          <a:p>
            <a:pPr defTabSz="1219170" latinLnBrk="1">
              <a:defRPr/>
            </a:pPr>
            <a:endParaRPr lang="id-ID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3946595" y="3453815"/>
            <a:ext cx="3085304" cy="623258"/>
          </a:xfrm>
          <a:prstGeom prst="rect">
            <a:avLst/>
          </a:prstGeom>
          <a:noFill/>
        </p:spPr>
        <p:txBody>
          <a:bodyPr wrap="square" lIns="68588" tIns="34295" rIns="68588" bIns="34295" rtlCol="0">
            <a:spAutoFit/>
          </a:bodyPr>
          <a:lstStyle/>
          <a:p>
            <a:pPr algn="ctr" defTabSz="1219170" latinLnBrk="1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03514" y="3203547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8" tIns="34295" rIns="68588" bIns="34295" rtlCol="0" anchor="ctr"/>
          <a:lstStyle/>
          <a:p>
            <a:pPr algn="ctr" defTabSz="1219170" latinLnBrk="1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4583834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8" tIns="34295" rIns="68588" bIns="34295" rtlCol="0" anchor="ctr"/>
          <a:lstStyle/>
          <a:p>
            <a:pPr algn="ctr" defTabSz="1219170" latinLnBrk="1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4706675" y="4563843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8" tIns="34295" rIns="68588" bIns="34295" rtlCol="0" anchor="ctr"/>
          <a:lstStyle/>
          <a:p>
            <a:pPr algn="ctr" defTabSz="1219170" latinLnBrk="1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7010931" y="3203547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8" tIns="34295" rIns="68588" bIns="34295" rtlCol="0" anchor="ctr"/>
          <a:lstStyle/>
          <a:p>
            <a:pPr algn="ctr" defTabSz="1219170" latinLnBrk="1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5643254" y="2119891"/>
            <a:ext cx="657577" cy="336551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 latinLnBrk="1">
                <a:defRPr/>
              </a:pPr>
              <a:endParaRPr lang="id-ID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 latinLnBrk="1">
                <a:defRPr/>
              </a:pPr>
              <a:endParaRPr lang="id-ID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2756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 latinLnBrk="1">
                <a:defRPr/>
              </a:pPr>
              <a:endParaRPr lang="id-ID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 latinLnBrk="1">
                <a:defRPr/>
              </a:pPr>
              <a:endParaRPr lang="id-ID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8077590" y="3452305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8" tIns="34295" rIns="68588" bIns="34295" numCol="1" anchor="t" anchorCtr="0" compatLnSpc="1"/>
          <a:lstStyle/>
          <a:p>
            <a:pPr defTabSz="1219170" latinLnBrk="1">
              <a:defRPr/>
            </a:pPr>
            <a:endParaRPr lang="id-ID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5781920" y="4835121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 latinLnBrk="1">
                <a:defRPr/>
              </a:pPr>
              <a:endParaRPr lang="id-ID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 latinLnBrk="1">
                <a:defRPr/>
              </a:pPr>
              <a:endParaRPr lang="id-ID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 latinLnBrk="1">
                <a:defRPr/>
              </a:pPr>
              <a:endParaRPr lang="id-ID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66287" y="2304835"/>
            <a:ext cx="2254251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897507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lowchart: Terminator 91">
            <a:extLst>
              <a:ext uri="{FF2B5EF4-FFF2-40B4-BE49-F238E27FC236}">
                <a16:creationId xmlns:a16="http://schemas.microsoft.com/office/drawing/2014/main" id="{8498EF97-82F5-4807-AE4C-F19CDD580D8D}"/>
              </a:ext>
            </a:extLst>
          </p:cNvPr>
          <p:cNvSpPr/>
          <p:nvPr/>
        </p:nvSpPr>
        <p:spPr>
          <a:xfrm>
            <a:off x="1807849" y="1874626"/>
            <a:ext cx="8266250" cy="1924133"/>
          </a:xfrm>
          <a:prstGeom prst="flowChartTerminator">
            <a:avLst/>
          </a:prstGeom>
          <a:solidFill>
            <a:srgbClr val="FF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23F105-468A-4468-B116-382395A969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182" y="482722"/>
            <a:ext cx="2544252" cy="1272127"/>
          </a:xfrm>
          <a:prstGeom prst="rect">
            <a:avLst/>
          </a:prstGeom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id="{513ACF6C-C1BD-40B3-A8B5-2F2617D6BFEA}"/>
              </a:ext>
            </a:extLst>
          </p:cNvPr>
          <p:cNvGrpSpPr/>
          <p:nvPr/>
        </p:nvGrpSpPr>
        <p:grpSpPr>
          <a:xfrm>
            <a:off x="5256117" y="898837"/>
            <a:ext cx="4489404" cy="1371302"/>
            <a:chOff x="872264" y="1445613"/>
            <a:chExt cx="4489404" cy="131841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CF79BAD-6863-41E6-96CD-56C6279C1CC1}"/>
                </a:ext>
              </a:extLst>
            </p:cNvPr>
            <p:cNvSpPr/>
            <p:nvPr/>
          </p:nvSpPr>
          <p:spPr>
            <a:xfrm>
              <a:off x="872264" y="1445613"/>
              <a:ext cx="648493" cy="62289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+mj-lt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BEF9C6-A38A-42DF-B241-03C61B4EFC59}"/>
                </a:ext>
              </a:extLst>
            </p:cNvPr>
            <p:cNvSpPr txBox="1"/>
            <p:nvPr/>
          </p:nvSpPr>
          <p:spPr>
            <a:xfrm>
              <a:off x="1401228" y="1491630"/>
              <a:ext cx="3960440" cy="1272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 Số?</a:t>
              </a:r>
            </a:p>
            <a:p>
              <a:endParaRPr lang="en-US" sz="40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id="{8695DD64-A7CE-4408-B13B-8D40FC5AB87F}"/>
              </a:ext>
            </a:extLst>
          </p:cNvPr>
          <p:cNvSpPr/>
          <p:nvPr/>
        </p:nvSpPr>
        <p:spPr>
          <a:xfrm>
            <a:off x="1807848" y="4037432"/>
            <a:ext cx="8248047" cy="1911676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grpSp>
        <p:nvGrpSpPr>
          <p:cNvPr id="20" name="Group 21">
            <a:extLst>
              <a:ext uri="{FF2B5EF4-FFF2-40B4-BE49-F238E27FC236}">
                <a16:creationId xmlns:a16="http://schemas.microsoft.com/office/drawing/2014/main" id="{F59AF03B-ED73-41E4-9671-A2300193B0B4}"/>
              </a:ext>
            </a:extLst>
          </p:cNvPr>
          <p:cNvGrpSpPr/>
          <p:nvPr/>
        </p:nvGrpSpPr>
        <p:grpSpPr>
          <a:xfrm>
            <a:off x="5335773" y="2999963"/>
            <a:ext cx="648494" cy="647888"/>
            <a:chOff x="7632352" y="2681286"/>
            <a:chExt cx="405942" cy="405944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D6447445-67B2-4BA6-8D01-BDF2ADEE2C2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3AAC8B28-6669-4962-AC0D-91A584E7829B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24" name="Group 21">
            <a:extLst>
              <a:ext uri="{FF2B5EF4-FFF2-40B4-BE49-F238E27FC236}">
                <a16:creationId xmlns:a16="http://schemas.microsoft.com/office/drawing/2014/main" id="{CC4EA90D-70B0-40E2-BCF3-BCD9A2540B5C}"/>
              </a:ext>
            </a:extLst>
          </p:cNvPr>
          <p:cNvGrpSpPr/>
          <p:nvPr/>
        </p:nvGrpSpPr>
        <p:grpSpPr>
          <a:xfrm>
            <a:off x="6391252" y="2981672"/>
            <a:ext cx="648494" cy="647888"/>
            <a:chOff x="7632352" y="2681286"/>
            <a:chExt cx="405942" cy="405944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44CE86DD-341C-4B47-803B-1A2D5A8B7E2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E87EB3E7-8C24-4A49-BAE4-7CC233E300E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4DBA8D0-FE27-44DF-B9B8-15485EC810A1}"/>
              </a:ext>
            </a:extLst>
          </p:cNvPr>
          <p:cNvSpPr txBox="1"/>
          <p:nvPr/>
        </p:nvSpPr>
        <p:spPr>
          <a:xfrm>
            <a:off x="5987721" y="1945768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3ABD4D-CD1E-4117-B601-E4827D322AFD}"/>
              </a:ext>
            </a:extLst>
          </p:cNvPr>
          <p:cNvSpPr txBox="1"/>
          <p:nvPr/>
        </p:nvSpPr>
        <p:spPr>
          <a:xfrm>
            <a:off x="7346097" y="2924613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grpSp>
        <p:nvGrpSpPr>
          <p:cNvPr id="39" name="Group 21">
            <a:extLst>
              <a:ext uri="{FF2B5EF4-FFF2-40B4-BE49-F238E27FC236}">
                <a16:creationId xmlns:a16="http://schemas.microsoft.com/office/drawing/2014/main" id="{CF613245-1F18-4900-9910-1AD278237E42}"/>
              </a:ext>
            </a:extLst>
          </p:cNvPr>
          <p:cNvGrpSpPr/>
          <p:nvPr/>
        </p:nvGrpSpPr>
        <p:grpSpPr>
          <a:xfrm>
            <a:off x="8071044" y="2986698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F13BD8BA-E39D-4694-8ED6-FC1A4B7583B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53BF8726-F43F-44D7-8664-2C64CBFCB35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21">
            <a:extLst>
              <a:ext uri="{FF2B5EF4-FFF2-40B4-BE49-F238E27FC236}">
                <a16:creationId xmlns:a16="http://schemas.microsoft.com/office/drawing/2014/main" id="{764BFB88-0B00-4A82-9DBD-E09264D0EAD0}"/>
              </a:ext>
            </a:extLst>
          </p:cNvPr>
          <p:cNvGrpSpPr/>
          <p:nvPr/>
        </p:nvGrpSpPr>
        <p:grpSpPr>
          <a:xfrm>
            <a:off x="8071646" y="2981750"/>
            <a:ext cx="648494" cy="647889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FE0890C2-BDC1-413E-81A7-B78D572A25E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9EE16DBF-7241-429B-9C92-B8D320610E9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706505"/>
              <a:ext cx="236183" cy="3400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49" name="Group 21">
            <a:extLst>
              <a:ext uri="{FF2B5EF4-FFF2-40B4-BE49-F238E27FC236}">
                <a16:creationId xmlns:a16="http://schemas.microsoft.com/office/drawing/2014/main" id="{817E7E7F-F402-4816-B49C-91B50399950E}"/>
              </a:ext>
            </a:extLst>
          </p:cNvPr>
          <p:cNvGrpSpPr/>
          <p:nvPr/>
        </p:nvGrpSpPr>
        <p:grpSpPr>
          <a:xfrm>
            <a:off x="2279475" y="2548038"/>
            <a:ext cx="648494" cy="647888"/>
            <a:chOff x="7632352" y="2681286"/>
            <a:chExt cx="405942" cy="405944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6EC1D33B-E781-4F98-9376-E36FD772D2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D863F23C-B825-4DB3-B4D4-3B8FDDA0A212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52" name="Group 21">
            <a:extLst>
              <a:ext uri="{FF2B5EF4-FFF2-40B4-BE49-F238E27FC236}">
                <a16:creationId xmlns:a16="http://schemas.microsoft.com/office/drawing/2014/main" id="{533936FF-3425-4723-80A4-02AFE9623169}"/>
              </a:ext>
            </a:extLst>
          </p:cNvPr>
          <p:cNvGrpSpPr/>
          <p:nvPr/>
        </p:nvGrpSpPr>
        <p:grpSpPr>
          <a:xfrm>
            <a:off x="3843357" y="2060273"/>
            <a:ext cx="648494" cy="647888"/>
            <a:chOff x="7632352" y="2681286"/>
            <a:chExt cx="405942" cy="40594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E390C320-E3B1-4B75-97C1-DE83AFE3C61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650FABF1-EFCA-4E48-8C5F-25C45ABBE208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55" name="Group 21">
            <a:extLst>
              <a:ext uri="{FF2B5EF4-FFF2-40B4-BE49-F238E27FC236}">
                <a16:creationId xmlns:a16="http://schemas.microsoft.com/office/drawing/2014/main" id="{20561AA5-1C63-45CD-8E0C-C69A0BF36240}"/>
              </a:ext>
            </a:extLst>
          </p:cNvPr>
          <p:cNvGrpSpPr/>
          <p:nvPr/>
        </p:nvGrpSpPr>
        <p:grpSpPr>
          <a:xfrm>
            <a:off x="3836916" y="2991760"/>
            <a:ext cx="648494" cy="647888"/>
            <a:chOff x="7632352" y="2681286"/>
            <a:chExt cx="405942" cy="40594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0FCAD19A-C626-4099-8E3E-EAC656D7C6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A4D5A511-B5A4-4B1F-8832-5980FAE9FD5E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F849AB4-EA4F-4071-B730-4176E73F57F1}"/>
              </a:ext>
            </a:extLst>
          </p:cNvPr>
          <p:cNvCxnSpPr>
            <a:stCxn id="50" idx="3"/>
            <a:endCxn id="53" idx="1"/>
          </p:cNvCxnSpPr>
          <p:nvPr/>
        </p:nvCxnSpPr>
        <p:spPr>
          <a:xfrm flipV="1">
            <a:off x="2927969" y="2384217"/>
            <a:ext cx="915388" cy="487765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A5536EF-4B50-4AB5-90AA-8C39F35CD5A4}"/>
              </a:ext>
            </a:extLst>
          </p:cNvPr>
          <p:cNvCxnSpPr>
            <a:cxnSpLocks/>
            <a:stCxn id="50" idx="3"/>
            <a:endCxn id="56" idx="1"/>
          </p:cNvCxnSpPr>
          <p:nvPr/>
        </p:nvCxnSpPr>
        <p:spPr>
          <a:xfrm>
            <a:off x="2927969" y="2871982"/>
            <a:ext cx="908947" cy="443722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21">
            <a:extLst>
              <a:ext uri="{FF2B5EF4-FFF2-40B4-BE49-F238E27FC236}">
                <a16:creationId xmlns:a16="http://schemas.microsoft.com/office/drawing/2014/main" id="{E1F6FC3E-B270-4E0C-BDF0-F10D2EE7609D}"/>
              </a:ext>
            </a:extLst>
          </p:cNvPr>
          <p:cNvGrpSpPr/>
          <p:nvPr/>
        </p:nvGrpSpPr>
        <p:grpSpPr>
          <a:xfrm>
            <a:off x="2279475" y="4643090"/>
            <a:ext cx="648494" cy="647888"/>
            <a:chOff x="7632352" y="2681286"/>
            <a:chExt cx="405942" cy="405944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id="{40C8D549-5FED-42FC-BFB4-CAAF609A9B0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18AF74C9-D9D4-42AA-81F8-F8051679CC0B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73" name="Group 21">
            <a:extLst>
              <a:ext uri="{FF2B5EF4-FFF2-40B4-BE49-F238E27FC236}">
                <a16:creationId xmlns:a16="http://schemas.microsoft.com/office/drawing/2014/main" id="{8E153DD8-B0E6-46F3-9DD3-C0815771CCB1}"/>
              </a:ext>
            </a:extLst>
          </p:cNvPr>
          <p:cNvGrpSpPr/>
          <p:nvPr/>
        </p:nvGrpSpPr>
        <p:grpSpPr>
          <a:xfrm>
            <a:off x="3853166" y="4122703"/>
            <a:ext cx="648494" cy="647888"/>
            <a:chOff x="7632352" y="2681286"/>
            <a:chExt cx="405942" cy="405944"/>
          </a:xfrm>
        </p:grpSpPr>
        <p:sp>
          <p:nvSpPr>
            <p:cNvPr id="74" name="Rounded Rectangle 3">
              <a:extLst>
                <a:ext uri="{FF2B5EF4-FFF2-40B4-BE49-F238E27FC236}">
                  <a16:creationId xmlns:a16="http://schemas.microsoft.com/office/drawing/2014/main" id="{6A14824C-960D-4601-ABA5-66EE0BE4D1B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56BBF516-4DA7-478E-A43C-D8B690189035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76" name="Group 21">
            <a:extLst>
              <a:ext uri="{FF2B5EF4-FFF2-40B4-BE49-F238E27FC236}">
                <a16:creationId xmlns:a16="http://schemas.microsoft.com/office/drawing/2014/main" id="{8337B167-BE37-4FD3-8672-359DD5F9617D}"/>
              </a:ext>
            </a:extLst>
          </p:cNvPr>
          <p:cNvGrpSpPr/>
          <p:nvPr/>
        </p:nvGrpSpPr>
        <p:grpSpPr>
          <a:xfrm>
            <a:off x="3836916" y="5086812"/>
            <a:ext cx="648494" cy="647888"/>
            <a:chOff x="7632352" y="2681286"/>
            <a:chExt cx="405942" cy="405944"/>
          </a:xfrm>
        </p:grpSpPr>
        <p:sp>
          <p:nvSpPr>
            <p:cNvPr id="77" name="Rounded Rectangle 3">
              <a:extLst>
                <a:ext uri="{FF2B5EF4-FFF2-40B4-BE49-F238E27FC236}">
                  <a16:creationId xmlns:a16="http://schemas.microsoft.com/office/drawing/2014/main" id="{12F2F8F1-4525-4D6E-8FB9-81E412D6BB8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1F2F0958-D25C-4239-AD4D-B31CFCA5CF93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FD78A9E-C9F7-4F55-AC93-A81138A0E9C1}"/>
              </a:ext>
            </a:extLst>
          </p:cNvPr>
          <p:cNvCxnSpPr>
            <a:stCxn id="71" idx="3"/>
            <a:endCxn id="74" idx="1"/>
          </p:cNvCxnSpPr>
          <p:nvPr/>
        </p:nvCxnSpPr>
        <p:spPr>
          <a:xfrm flipV="1">
            <a:off x="2927969" y="4446647"/>
            <a:ext cx="925197" cy="520387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CE96704-29C7-4A07-BF81-05E78B0CB5DA}"/>
              </a:ext>
            </a:extLst>
          </p:cNvPr>
          <p:cNvCxnSpPr>
            <a:cxnSpLocks/>
            <a:stCxn id="71" idx="3"/>
            <a:endCxn id="77" idx="1"/>
          </p:cNvCxnSpPr>
          <p:nvPr/>
        </p:nvCxnSpPr>
        <p:spPr>
          <a:xfrm>
            <a:off x="2927969" y="4967034"/>
            <a:ext cx="908947" cy="443722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21">
            <a:extLst>
              <a:ext uri="{FF2B5EF4-FFF2-40B4-BE49-F238E27FC236}">
                <a16:creationId xmlns:a16="http://schemas.microsoft.com/office/drawing/2014/main" id="{6825C894-58A1-46CA-96E5-5C1E572A5FC0}"/>
              </a:ext>
            </a:extLst>
          </p:cNvPr>
          <p:cNvGrpSpPr/>
          <p:nvPr/>
        </p:nvGrpSpPr>
        <p:grpSpPr>
          <a:xfrm>
            <a:off x="5352023" y="2038672"/>
            <a:ext cx="648494" cy="647888"/>
            <a:chOff x="7632352" y="2681286"/>
            <a:chExt cx="405942" cy="405944"/>
          </a:xfrm>
        </p:grpSpPr>
        <p:sp>
          <p:nvSpPr>
            <p:cNvPr id="94" name="Rounded Rectangle 3">
              <a:extLst>
                <a:ext uri="{FF2B5EF4-FFF2-40B4-BE49-F238E27FC236}">
                  <a16:creationId xmlns:a16="http://schemas.microsoft.com/office/drawing/2014/main" id="{21DDFE52-3C87-481B-A374-7EACC28327C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65FD2331-AC09-440B-BACA-59DF96A18701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5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96" name="Group 21">
            <a:extLst>
              <a:ext uri="{FF2B5EF4-FFF2-40B4-BE49-F238E27FC236}">
                <a16:creationId xmlns:a16="http://schemas.microsoft.com/office/drawing/2014/main" id="{57CD1E99-035C-471E-A0B4-E65A7E826C99}"/>
              </a:ext>
            </a:extLst>
          </p:cNvPr>
          <p:cNvGrpSpPr/>
          <p:nvPr/>
        </p:nvGrpSpPr>
        <p:grpSpPr>
          <a:xfrm>
            <a:off x="6407502" y="2020381"/>
            <a:ext cx="648494" cy="647888"/>
            <a:chOff x="7632352" y="2681286"/>
            <a:chExt cx="405942" cy="405944"/>
          </a:xfrm>
        </p:grpSpPr>
        <p:sp>
          <p:nvSpPr>
            <p:cNvPr id="97" name="Rounded Rectangle 3">
              <a:extLst>
                <a:ext uri="{FF2B5EF4-FFF2-40B4-BE49-F238E27FC236}">
                  <a16:creationId xmlns:a16="http://schemas.microsoft.com/office/drawing/2014/main" id="{A386A56E-A9E8-409E-A2A4-0DB546EE355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A73579A7-EF43-48A8-9736-A437420F299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96882EAE-7E46-4501-90E7-CA6F91C186FA}"/>
              </a:ext>
            </a:extLst>
          </p:cNvPr>
          <p:cNvSpPr txBox="1"/>
          <p:nvPr/>
        </p:nvSpPr>
        <p:spPr>
          <a:xfrm>
            <a:off x="7353231" y="2017473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grpSp>
        <p:nvGrpSpPr>
          <p:cNvPr id="100" name="Group 21">
            <a:extLst>
              <a:ext uri="{FF2B5EF4-FFF2-40B4-BE49-F238E27FC236}">
                <a16:creationId xmlns:a16="http://schemas.microsoft.com/office/drawing/2014/main" id="{34069D00-04A7-4861-8F21-7ADE793BBD04}"/>
              </a:ext>
            </a:extLst>
          </p:cNvPr>
          <p:cNvGrpSpPr/>
          <p:nvPr/>
        </p:nvGrpSpPr>
        <p:grpSpPr>
          <a:xfrm>
            <a:off x="8087294" y="2025407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1" name="Rounded Rectangle 3">
              <a:extLst>
                <a:ext uri="{FF2B5EF4-FFF2-40B4-BE49-F238E27FC236}">
                  <a16:creationId xmlns:a16="http://schemas.microsoft.com/office/drawing/2014/main" id="{472B07D8-3A6D-4D84-8332-9901C7CD2CA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02" name="Content Placeholder 2">
              <a:extLst>
                <a:ext uri="{FF2B5EF4-FFF2-40B4-BE49-F238E27FC236}">
                  <a16:creationId xmlns:a16="http://schemas.microsoft.com/office/drawing/2014/main" id="{FF119576-EDEC-4506-AE1B-C50AD21216A9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6" name="Group 21">
            <a:extLst>
              <a:ext uri="{FF2B5EF4-FFF2-40B4-BE49-F238E27FC236}">
                <a16:creationId xmlns:a16="http://schemas.microsoft.com/office/drawing/2014/main" id="{0988E32B-C0E2-4AA7-9414-776C7C2D9D4C}"/>
              </a:ext>
            </a:extLst>
          </p:cNvPr>
          <p:cNvGrpSpPr/>
          <p:nvPr/>
        </p:nvGrpSpPr>
        <p:grpSpPr>
          <a:xfrm>
            <a:off x="8087896" y="2020457"/>
            <a:ext cx="648494" cy="648500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7" name="Rounded Rectangle 3">
              <a:extLst>
                <a:ext uri="{FF2B5EF4-FFF2-40B4-BE49-F238E27FC236}">
                  <a16:creationId xmlns:a16="http://schemas.microsoft.com/office/drawing/2014/main" id="{67104D42-CA82-410D-8077-851E739D0D7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DB1482D9-679E-420C-939D-B36E100B1C1F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2E5E0D7C-177F-4B20-A06E-878D06459E92}"/>
              </a:ext>
            </a:extLst>
          </p:cNvPr>
          <p:cNvSpPr txBox="1"/>
          <p:nvPr/>
        </p:nvSpPr>
        <p:spPr>
          <a:xfrm>
            <a:off x="5991265" y="2960724"/>
            <a:ext cx="41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C693CB-EE46-4C75-99A2-85AF744EE0DE}"/>
              </a:ext>
            </a:extLst>
          </p:cNvPr>
          <p:cNvSpPr txBox="1"/>
          <p:nvPr/>
        </p:nvSpPr>
        <p:spPr>
          <a:xfrm>
            <a:off x="1043583" y="2441202"/>
            <a:ext cx="1059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586F0CA-8924-4320-A6B7-C23C77F27057}"/>
              </a:ext>
            </a:extLst>
          </p:cNvPr>
          <p:cNvSpPr txBox="1"/>
          <p:nvPr/>
        </p:nvSpPr>
        <p:spPr>
          <a:xfrm>
            <a:off x="1068047" y="4644647"/>
            <a:ext cx="1059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grpSp>
        <p:nvGrpSpPr>
          <p:cNvPr id="112" name="Group 21">
            <a:extLst>
              <a:ext uri="{FF2B5EF4-FFF2-40B4-BE49-F238E27FC236}">
                <a16:creationId xmlns:a16="http://schemas.microsoft.com/office/drawing/2014/main" id="{248F8D1D-38F3-4CAB-971D-951A70A9BD2E}"/>
              </a:ext>
            </a:extLst>
          </p:cNvPr>
          <p:cNvGrpSpPr/>
          <p:nvPr/>
        </p:nvGrpSpPr>
        <p:grpSpPr>
          <a:xfrm>
            <a:off x="5341679" y="5185803"/>
            <a:ext cx="648494" cy="647888"/>
            <a:chOff x="7632352" y="2681286"/>
            <a:chExt cx="405942" cy="405944"/>
          </a:xfrm>
        </p:grpSpPr>
        <p:sp>
          <p:nvSpPr>
            <p:cNvPr id="113" name="Rounded Rectangle 3">
              <a:extLst>
                <a:ext uri="{FF2B5EF4-FFF2-40B4-BE49-F238E27FC236}">
                  <a16:creationId xmlns:a16="http://schemas.microsoft.com/office/drawing/2014/main" id="{1AB6FC8D-1A0F-4651-B140-A74FA0FD68E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92A2D64A-4D4A-4278-93A5-D1C946EF93D8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115" name="Group 21">
            <a:extLst>
              <a:ext uri="{FF2B5EF4-FFF2-40B4-BE49-F238E27FC236}">
                <a16:creationId xmlns:a16="http://schemas.microsoft.com/office/drawing/2014/main" id="{0D07FFDB-7995-4711-8B58-CEBFAC10B2F1}"/>
              </a:ext>
            </a:extLst>
          </p:cNvPr>
          <p:cNvGrpSpPr/>
          <p:nvPr/>
        </p:nvGrpSpPr>
        <p:grpSpPr>
          <a:xfrm>
            <a:off x="6397158" y="5167512"/>
            <a:ext cx="648494" cy="647888"/>
            <a:chOff x="7632352" y="2681286"/>
            <a:chExt cx="405942" cy="405944"/>
          </a:xfrm>
        </p:grpSpPr>
        <p:sp>
          <p:nvSpPr>
            <p:cNvPr id="116" name="Rounded Rectangle 3">
              <a:extLst>
                <a:ext uri="{FF2B5EF4-FFF2-40B4-BE49-F238E27FC236}">
                  <a16:creationId xmlns:a16="http://schemas.microsoft.com/office/drawing/2014/main" id="{27AB023B-98BB-4AF4-B118-F93E7DC7D74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17" name="Content Placeholder 2">
              <a:extLst>
                <a:ext uri="{FF2B5EF4-FFF2-40B4-BE49-F238E27FC236}">
                  <a16:creationId xmlns:a16="http://schemas.microsoft.com/office/drawing/2014/main" id="{18DF12A2-A310-40E5-9CE8-BCD84D651970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AFC516FC-24E2-4A60-AD04-C168DB3F3F08}"/>
              </a:ext>
            </a:extLst>
          </p:cNvPr>
          <p:cNvSpPr txBox="1"/>
          <p:nvPr/>
        </p:nvSpPr>
        <p:spPr>
          <a:xfrm>
            <a:off x="6017278" y="4242116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79FC19D-1EBA-4DF2-90CD-A1DC25BE3E06}"/>
              </a:ext>
            </a:extLst>
          </p:cNvPr>
          <p:cNvSpPr txBox="1"/>
          <p:nvPr/>
        </p:nvSpPr>
        <p:spPr>
          <a:xfrm>
            <a:off x="7309880" y="5161726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grpSp>
        <p:nvGrpSpPr>
          <p:cNvPr id="120" name="Group 21">
            <a:extLst>
              <a:ext uri="{FF2B5EF4-FFF2-40B4-BE49-F238E27FC236}">
                <a16:creationId xmlns:a16="http://schemas.microsoft.com/office/drawing/2014/main" id="{E6EADC4B-FE0C-4AC9-9054-7E2CCBAE6C8F}"/>
              </a:ext>
            </a:extLst>
          </p:cNvPr>
          <p:cNvGrpSpPr/>
          <p:nvPr/>
        </p:nvGrpSpPr>
        <p:grpSpPr>
          <a:xfrm>
            <a:off x="8076950" y="5172538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1" name="Rounded Rectangle 3">
              <a:extLst>
                <a:ext uri="{FF2B5EF4-FFF2-40B4-BE49-F238E27FC236}">
                  <a16:creationId xmlns:a16="http://schemas.microsoft.com/office/drawing/2014/main" id="{851AFB53-6374-4B62-BC8A-D460BB2B12B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2DAF245-6C65-4261-9A8C-5E27261D77FF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3" name="Group 21">
            <a:extLst>
              <a:ext uri="{FF2B5EF4-FFF2-40B4-BE49-F238E27FC236}">
                <a16:creationId xmlns:a16="http://schemas.microsoft.com/office/drawing/2014/main" id="{372B1BC5-F854-4E9A-9D42-749E754CDE5D}"/>
              </a:ext>
            </a:extLst>
          </p:cNvPr>
          <p:cNvGrpSpPr/>
          <p:nvPr/>
        </p:nvGrpSpPr>
        <p:grpSpPr>
          <a:xfrm>
            <a:off x="8077552" y="5167590"/>
            <a:ext cx="648494" cy="647889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4" name="Rounded Rectangle 3">
              <a:extLst>
                <a:ext uri="{FF2B5EF4-FFF2-40B4-BE49-F238E27FC236}">
                  <a16:creationId xmlns:a16="http://schemas.microsoft.com/office/drawing/2014/main" id="{88C4EA17-6B95-48AD-ACDF-C563070E303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78FB1CD8-A00F-47B3-B6BE-6D262293E0B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706505"/>
              <a:ext cx="236183" cy="3400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26" name="Group 21">
            <a:extLst>
              <a:ext uri="{FF2B5EF4-FFF2-40B4-BE49-F238E27FC236}">
                <a16:creationId xmlns:a16="http://schemas.microsoft.com/office/drawing/2014/main" id="{C68F275E-1993-45DD-B7D6-7076F011F232}"/>
              </a:ext>
            </a:extLst>
          </p:cNvPr>
          <p:cNvGrpSpPr/>
          <p:nvPr/>
        </p:nvGrpSpPr>
        <p:grpSpPr>
          <a:xfrm>
            <a:off x="5357929" y="4224512"/>
            <a:ext cx="648494" cy="647888"/>
            <a:chOff x="7632352" y="2681286"/>
            <a:chExt cx="405942" cy="405944"/>
          </a:xfrm>
        </p:grpSpPr>
        <p:sp>
          <p:nvSpPr>
            <p:cNvPr id="127" name="Rounded Rectangle 3">
              <a:extLst>
                <a:ext uri="{FF2B5EF4-FFF2-40B4-BE49-F238E27FC236}">
                  <a16:creationId xmlns:a16="http://schemas.microsoft.com/office/drawing/2014/main" id="{311937D1-CF48-4C6D-92AB-4379CBB0FF8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28" name="Content Placeholder 2">
              <a:extLst>
                <a:ext uri="{FF2B5EF4-FFF2-40B4-BE49-F238E27FC236}">
                  <a16:creationId xmlns:a16="http://schemas.microsoft.com/office/drawing/2014/main" id="{906FED98-B383-4F87-B400-F5E9E8229C0F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129" name="Group 21">
            <a:extLst>
              <a:ext uri="{FF2B5EF4-FFF2-40B4-BE49-F238E27FC236}">
                <a16:creationId xmlns:a16="http://schemas.microsoft.com/office/drawing/2014/main" id="{C6B46543-D836-413C-89DC-F1A8AAB8588D}"/>
              </a:ext>
            </a:extLst>
          </p:cNvPr>
          <p:cNvGrpSpPr/>
          <p:nvPr/>
        </p:nvGrpSpPr>
        <p:grpSpPr>
          <a:xfrm>
            <a:off x="6413408" y="4206221"/>
            <a:ext cx="648494" cy="647888"/>
            <a:chOff x="7632352" y="2681286"/>
            <a:chExt cx="405942" cy="405944"/>
          </a:xfrm>
        </p:grpSpPr>
        <p:sp>
          <p:nvSpPr>
            <p:cNvPr id="130" name="Rounded Rectangle 3">
              <a:extLst>
                <a:ext uri="{FF2B5EF4-FFF2-40B4-BE49-F238E27FC236}">
                  <a16:creationId xmlns:a16="http://schemas.microsoft.com/office/drawing/2014/main" id="{4ADF0B84-7153-4E13-BB6F-B0339022FC8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31" name="Content Placeholder 2">
              <a:extLst>
                <a:ext uri="{FF2B5EF4-FFF2-40B4-BE49-F238E27FC236}">
                  <a16:creationId xmlns:a16="http://schemas.microsoft.com/office/drawing/2014/main" id="{5F514BE7-6DFD-432E-BD81-471F4028F850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4A11DCC4-4F4A-4B6D-B2C3-A45187FD126F}"/>
              </a:ext>
            </a:extLst>
          </p:cNvPr>
          <p:cNvSpPr txBox="1"/>
          <p:nvPr/>
        </p:nvSpPr>
        <p:spPr>
          <a:xfrm>
            <a:off x="7346097" y="4215167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grpSp>
        <p:nvGrpSpPr>
          <p:cNvPr id="133" name="Group 21">
            <a:extLst>
              <a:ext uri="{FF2B5EF4-FFF2-40B4-BE49-F238E27FC236}">
                <a16:creationId xmlns:a16="http://schemas.microsoft.com/office/drawing/2014/main" id="{5661A5E7-7D0B-4BEA-9F8F-C5F5633E2927}"/>
              </a:ext>
            </a:extLst>
          </p:cNvPr>
          <p:cNvGrpSpPr/>
          <p:nvPr/>
        </p:nvGrpSpPr>
        <p:grpSpPr>
          <a:xfrm>
            <a:off x="8093200" y="4211247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4" name="Rounded Rectangle 3">
              <a:extLst>
                <a:ext uri="{FF2B5EF4-FFF2-40B4-BE49-F238E27FC236}">
                  <a16:creationId xmlns:a16="http://schemas.microsoft.com/office/drawing/2014/main" id="{C6B9F199-07A8-4D6B-9E32-1679FD34C48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51377603-434B-42B6-85DB-C9FFA4289F0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6" name="Group 21">
            <a:extLst>
              <a:ext uri="{FF2B5EF4-FFF2-40B4-BE49-F238E27FC236}">
                <a16:creationId xmlns:a16="http://schemas.microsoft.com/office/drawing/2014/main" id="{79D13353-B038-4010-AFD3-4A33D7B3C05C}"/>
              </a:ext>
            </a:extLst>
          </p:cNvPr>
          <p:cNvGrpSpPr/>
          <p:nvPr/>
        </p:nvGrpSpPr>
        <p:grpSpPr>
          <a:xfrm>
            <a:off x="8093802" y="4206297"/>
            <a:ext cx="648494" cy="648500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7" name="Rounded Rectangle 3">
              <a:extLst>
                <a:ext uri="{FF2B5EF4-FFF2-40B4-BE49-F238E27FC236}">
                  <a16:creationId xmlns:a16="http://schemas.microsoft.com/office/drawing/2014/main" id="{879EFA12-06A7-488D-97E9-37650A76B9F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62FFFE52-B6F2-48C1-B218-0AA41E30998B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017AA205-349E-4602-9626-6E5CC0A9B432}"/>
              </a:ext>
            </a:extLst>
          </p:cNvPr>
          <p:cNvSpPr txBox="1"/>
          <p:nvPr/>
        </p:nvSpPr>
        <p:spPr>
          <a:xfrm>
            <a:off x="6017278" y="5185803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89865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36" grpId="0" animBg="1"/>
      <p:bldP spid="37" grpId="0"/>
      <p:bldP spid="38" grpId="0"/>
      <p:bldP spid="99" grpId="0"/>
      <p:bldP spid="109" grpId="0"/>
      <p:bldP spid="3" grpId="0"/>
      <p:bldP spid="110" grpId="0"/>
      <p:bldP spid="118" grpId="0"/>
      <p:bldP spid="119" grpId="0"/>
      <p:bldP spid="132" grpId="0"/>
      <p:bldP spid="87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319</Words>
  <Application>Microsoft Office PowerPoint</Application>
  <PresentationFormat>Widescreen</PresentationFormat>
  <Paragraphs>210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Microsoft YaHei</vt:lpstr>
      <vt:lpstr>Arial</vt:lpstr>
      <vt:lpstr>Arial-Rounded</vt:lpstr>
      <vt:lpstr>Arial-SGK-TV</vt:lpstr>
      <vt:lpstr>Calibri</vt:lpstr>
      <vt:lpstr>Calibri Light</vt:lpstr>
      <vt:lpstr>Lato</vt:lpstr>
      <vt:lpstr>Times New Roman</vt:lpstr>
      <vt:lpstr>UTM Avo</vt:lpstr>
      <vt:lpstr>5_Office Theme</vt:lpstr>
      <vt:lpstr>自定义设计方案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40</cp:revision>
  <dcterms:created xsi:type="dcterms:W3CDTF">2021-07-24T01:07:49Z</dcterms:created>
  <dcterms:modified xsi:type="dcterms:W3CDTF">2024-11-05T03:53:27Z</dcterms:modified>
</cp:coreProperties>
</file>