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064" y="2092329"/>
            <a:ext cx="9737696" cy="201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TRONG PHẠM VI 10 (T5)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LUYỆN TẬP (TRANG 76)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21" y="401346"/>
            <a:ext cx="10477500" cy="5705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550" y="575106"/>
            <a:ext cx="51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Tính nhẩm.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5721" y="575106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550" y="135888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2 - 1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821" y="142115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550" y="213271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821" y="214707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0658" y="139807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3 - 2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929" y="1460347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658" y="217190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3 - 1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1929" y="2221111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7766" y="138327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4 - 3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9037" y="141069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7766" y="215709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5 - 1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37" y="2171463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4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4874" y="140765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4 - 4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5249" y="215709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4874" y="218148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2 - 0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0128" y="142115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0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21959"/>
          <a:stretch/>
        </p:blipFill>
        <p:spPr>
          <a:xfrm>
            <a:off x="1009758" y="3867462"/>
            <a:ext cx="10326950" cy="23026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3668" y="3195095"/>
            <a:ext cx="51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41117" y="5431018"/>
            <a:ext cx="659568" cy="659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43449" y="5447104"/>
            <a:ext cx="659568" cy="659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75986" y="5447104"/>
            <a:ext cx="659568" cy="6595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45781" y="5461611"/>
            <a:ext cx="659568" cy="6595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1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225249" y="5475988"/>
            <a:ext cx="659568" cy="659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17"/>
          <a:stretch/>
        </p:blipFill>
        <p:spPr>
          <a:xfrm>
            <a:off x="1236420" y="1121524"/>
            <a:ext cx="9908500" cy="5516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775" y="38653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nào ghi phép tính có kết quả lớn hơn 3?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0947" y="386531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142" y="3764711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+mj-lt"/>
              </a:rPr>
              <a:t>4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961" y="2061067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+mj-lt"/>
              </a:rPr>
              <a:t>5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3490" y="780954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+mj-lt"/>
              </a:rPr>
              <a:t>3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1476" y="1556081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+mj-lt"/>
              </a:rPr>
              <a:t>4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6052" y="3294940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+mj-lt"/>
              </a:rPr>
              <a:t>5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9650" y="3257623"/>
            <a:ext cx="2417164" cy="15542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42284" y="1765663"/>
            <a:ext cx="2417164" cy="1554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07676" y="1208052"/>
            <a:ext cx="2417164" cy="15542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09713" y="2942550"/>
            <a:ext cx="2417164" cy="1554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82" t="8050" r="11486" b="23170"/>
          <a:stretch/>
        </p:blipFill>
        <p:spPr>
          <a:xfrm>
            <a:off x="2113738" y="971306"/>
            <a:ext cx="7884827" cy="3627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256" y="5395611"/>
            <a:ext cx="7535309" cy="110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775" y="38653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Có mấy con cá đang cắn câu?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1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3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618" y="470488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xplosion 1 7"/>
          <p:cNvSpPr/>
          <p:nvPr/>
        </p:nvSpPr>
        <p:spPr>
          <a:xfrm rot="215704">
            <a:off x="9269431" y="2064392"/>
            <a:ext cx="2243873" cy="1869471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070C0"/>
                </a:solidFill>
                <a:latin typeface="+mj-lt"/>
              </a:rPr>
              <a:t>5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68" y="1916869"/>
            <a:ext cx="10139799" cy="1484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68" y="1182192"/>
            <a:ext cx="959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5654" y="2148171"/>
            <a:ext cx="765992" cy="7749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9900"/>
                </a:solidFill>
                <a:latin typeface="+mj-lt"/>
              </a:rPr>
              <a:t>5</a:t>
            </a:r>
            <a:endParaRPr lang="en-US" sz="3600" b="1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632" y="2109247"/>
            <a:ext cx="765992" cy="7749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9900"/>
                </a:solidFill>
                <a:latin typeface="+mj-lt"/>
              </a:rPr>
              <a:t>5</a:t>
            </a:r>
            <a:endParaRPr lang="en-US" sz="36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994"/>
          <a:stretch/>
        </p:blipFill>
        <p:spPr>
          <a:xfrm>
            <a:off x="689546" y="959371"/>
            <a:ext cx="10792919" cy="5516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776" y="386531"/>
            <a:ext cx="179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0947" y="386531"/>
            <a:ext cx="566631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6578" y="5774854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0820" y="5777211"/>
            <a:ext cx="550137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117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.VnPresentH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41</cp:revision>
  <dcterms:created xsi:type="dcterms:W3CDTF">2020-08-14T13:15:10Z</dcterms:created>
  <dcterms:modified xsi:type="dcterms:W3CDTF">2020-12-01T02:58:53Z</dcterms:modified>
</cp:coreProperties>
</file>