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5"/>
  </p:notesMasterIdLst>
  <p:sldIdLst>
    <p:sldId id="361" r:id="rId4"/>
    <p:sldId id="358" r:id="rId5"/>
    <p:sldId id="359" r:id="rId6"/>
    <p:sldId id="264" r:id="rId7"/>
    <p:sldId id="353" r:id="rId8"/>
    <p:sldId id="294" r:id="rId9"/>
    <p:sldId id="295" r:id="rId10"/>
    <p:sldId id="354" r:id="rId11"/>
    <p:sldId id="355" r:id="rId12"/>
    <p:sldId id="356" r:id="rId13"/>
    <p:sldId id="352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106" d="100"/>
          <a:sy n="106" d="100"/>
        </p:scale>
        <p:origin x="16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fld id="{A4FCA0CE-7383-4964-9957-7789649A8B2D}" type="slidenum">
              <a:rPr lang="en-US" alt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alt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BE8C-3486-4D01-9D44-A5F809DF3618}" type="datetimeFigureOut">
              <a:rPr lang="en-US"/>
              <a:pPr>
                <a:defRPr/>
              </a:pPr>
              <a:t>22-Nov-20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2DA4-0F89-4DB5-A654-DD8A5680B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5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92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8625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34340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WordArt 7"/>
          <p:cNvSpPr>
            <a:spLocks noChangeArrowheads="1" noChangeShapeType="1" noTextEdit="1"/>
          </p:cNvSpPr>
          <p:nvPr/>
        </p:nvSpPr>
        <p:spPr bwMode="auto">
          <a:xfrm>
            <a:off x="1271588" y="1413272"/>
            <a:ext cx="6629400" cy="328493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705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 1 </a:t>
            </a:r>
          </a:p>
          <a:p>
            <a:pPr algn="ctr"/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81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07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blumen-pflanzen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97819"/>
            <a:ext cx="4114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66152" r="6572" b="6900"/>
          <a:stretch/>
        </p:blipFill>
        <p:spPr bwMode="auto">
          <a:xfrm>
            <a:off x="1202635" y="1620078"/>
            <a:ext cx="5731564" cy="3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12245" y="2419350"/>
            <a:ext cx="1802755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8" t="72650" r="23925" b="16248"/>
          <a:stretch/>
        </p:blipFill>
        <p:spPr bwMode="auto">
          <a:xfrm>
            <a:off x="2846195" y="2441270"/>
            <a:ext cx="1092554" cy="11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57400" y="2560024"/>
            <a:ext cx="788795" cy="834641"/>
            <a:chOff x="3074796" y="973329"/>
            <a:chExt cx="788795" cy="834641"/>
          </a:xfrm>
        </p:grpSpPr>
        <p:pic>
          <p:nvPicPr>
            <p:cNvPr id="5" name="Picture 2" descr="C:\Users\Asus\Pictures\7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3" t="73174" r="39561" b="19169"/>
            <a:stretch/>
          </p:blipFill>
          <p:spPr bwMode="auto">
            <a:xfrm>
              <a:off x="3074796" y="973329"/>
              <a:ext cx="788795" cy="834641"/>
            </a:xfrm>
            <a:prstGeom prst="rect">
              <a:avLst/>
            </a:prstGeom>
            <a:solidFill>
              <a:schemeClr val="accent3"/>
            </a:solidFill>
          </p:spPr>
        </p:pic>
        <p:sp>
          <p:nvSpPr>
            <p:cNvPr id="7" name="Right Triangle 6"/>
            <p:cNvSpPr/>
            <p:nvPr/>
          </p:nvSpPr>
          <p:spPr>
            <a:xfrm>
              <a:off x="3084844" y="1494902"/>
              <a:ext cx="125604" cy="30302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3074796" y="973330"/>
              <a:ext cx="201804" cy="226820"/>
            </a:xfrm>
            <a:prstGeom prst="flowChartProcess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81989" y="4252291"/>
            <a:ext cx="3810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62983" r="80803" b="32545"/>
          <a:stretch/>
        </p:blipFill>
        <p:spPr bwMode="auto">
          <a:xfrm>
            <a:off x="0" y="1041751"/>
            <a:ext cx="1159432" cy="5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9189E-6 L 0.18333 -0.001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3737E-6 L 0.18194 0.010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\Desktop\hop q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743075"/>
            <a:ext cx="4624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2"/>
          <p:cNvSpPr>
            <a:spLocks noChangeArrowheads="1"/>
          </p:cNvSpPr>
          <p:nvPr/>
        </p:nvSpPr>
        <p:spPr bwMode="auto">
          <a:xfrm>
            <a:off x="76200" y="571500"/>
            <a:ext cx="862965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CHIẾC HỘP KÌ DIỆU</a:t>
            </a:r>
          </a:p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0252"/>
      </p:ext>
    </p:extLst>
  </p:cSld>
  <p:clrMapOvr>
    <a:masterClrMapping/>
  </p:clrMapOvr>
  <p:transition advTm="1856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14001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28850"/>
            <a:ext cx="16240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60575" y="2256235"/>
            <a:ext cx="1811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Arial" pitchFamily="34" charset="0"/>
                <a:cs typeface="Arial" pitchFamily="34" charset="0"/>
              </a:rPr>
              <a:t>6 - 3 =  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36990" y="3992061"/>
            <a:ext cx="1639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 – 6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9450" y="3140869"/>
            <a:ext cx="1487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00"/>
                </a:solidFill>
              </a:rPr>
              <a:t>trïng ®iÖp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72000" y="1714501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7 - 2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352800" y="4286251"/>
            <a:ext cx="165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 – 4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763441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8026" y="4145756"/>
            <a:ext cx="195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9 - 5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49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8495" r="44353" b="65147"/>
          <a:stretch/>
        </p:blipFill>
        <p:spPr bwMode="auto">
          <a:xfrm>
            <a:off x="736264" y="2330504"/>
            <a:ext cx="3672216" cy="1917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1978527" y="3486150"/>
            <a:ext cx="494897" cy="341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960972" y="3032960"/>
            <a:ext cx="822632" cy="1010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958495"/>
            <a:ext cx="17526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3 - 1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4600" y="2958495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0" y="187466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trong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phạm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 vi 10 (</a:t>
            </a:r>
            <a:r>
              <a:rPr lang="en-US" altLang="ko-KR" sz="2400" b="1" dirty="0" err="1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tt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0CBA82-3807-4204-8EFC-C88F054E2DFF}"/>
              </a:ext>
            </a:extLst>
          </p:cNvPr>
          <p:cNvSpPr txBox="1"/>
          <p:nvPr/>
        </p:nvSpPr>
        <p:spPr>
          <a:xfrm>
            <a:off x="2819400" y="678290"/>
            <a:ext cx="3886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141 L 0.03299 -0.13229 C 0.03993 -0.16436 0.05018 -0.18101 0.06111 -0.18101 C 0.07344 -0.18101 0.08316 -0.16436 0.09011 -0.13229 L 0.12327 0.01141 " pathEditMode="relative" rAng="0" ptsTypes="FffFF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9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37733" r="42720" b="45165"/>
          <a:stretch/>
        </p:blipFill>
        <p:spPr bwMode="auto">
          <a:xfrm>
            <a:off x="409257" y="917187"/>
            <a:ext cx="4048540" cy="2011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25931" r="65168" b="71374"/>
          <a:stretch/>
        </p:blipFill>
        <p:spPr bwMode="auto">
          <a:xfrm>
            <a:off x="2257184" y="1825129"/>
            <a:ext cx="591317" cy="280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2319568" y="2251710"/>
            <a:ext cx="489896" cy="289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799736" y="1719212"/>
            <a:ext cx="801126" cy="9287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56973" r="42040" b="25833"/>
          <a:stretch/>
        </p:blipFill>
        <p:spPr bwMode="auto">
          <a:xfrm>
            <a:off x="409257" y="2953940"/>
            <a:ext cx="404854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87084" r="63128" b="9489"/>
          <a:stretch/>
        </p:blipFill>
        <p:spPr bwMode="auto">
          <a:xfrm>
            <a:off x="2233161" y="4265932"/>
            <a:ext cx="503174" cy="380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sus\Pictures\7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25931" r="65168" b="71374"/>
          <a:stretch/>
        </p:blipFill>
        <p:spPr bwMode="auto">
          <a:xfrm>
            <a:off x="1686953" y="4092178"/>
            <a:ext cx="570231" cy="347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82718" r="52516" b="9104"/>
          <a:stretch/>
        </p:blipFill>
        <p:spPr bwMode="auto">
          <a:xfrm>
            <a:off x="2770552" y="3767044"/>
            <a:ext cx="801756" cy="100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Asus\Pictures\7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2" t="28347" r="63265" b="68586"/>
          <a:stretch/>
        </p:blipFill>
        <p:spPr bwMode="auto">
          <a:xfrm>
            <a:off x="2072352" y="3949846"/>
            <a:ext cx="605615" cy="34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61034" y="1264106"/>
            <a:ext cx="165343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3 - 2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1034" y="3308270"/>
            <a:ext cx="1689970" cy="52322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3 - 3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4231" y="1262153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7209" y="3307416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7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6938 L 0.02031 -0.1736 C 0.02483 -0.19704 0.03125 -0.20722 0.03802 -0.20722 C 0.04601 -0.20722 0.05209 -0.19704 0.0566 -0.1736 L 0.07795 -0.06938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6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6722 L 0.021 -0.08634 C 0.02639 -0.11934 0.03489 -0.13383 0.04323 -0.13352 C 0.05295 -0.13383 0.06076 -0.11841 0.06632 -0.08449 L 0.09305 0.06722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10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0.00925 L 0.02171 -0.1147 C 0.02917 -0.14215 0.04063 -0.15695 0.05244 -0.15695 C 0.06598 -0.15695 0.07691 -0.14215 0.08438 -0.1147 L 0.12084 0.00925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832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92538E-6 L 0.03819 -0.09898 C 0.04653 -0.12211 0.05642 -0.13259 0.06475 -0.12889 C 0.07396 -0.12396 0.08055 -0.10761 0.08298 -0.08264 L 0.09583 0.03793 " pathEditMode="relative" rAng="719338" ptsTypes="FffFF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545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3509E-6 L 0.02622 -0.13136 C 0.03195 -0.16065 0.04028 -0.17607 0.04896 -0.17607 C 0.05886 -0.17607 0.06667 -0.16065 0.0724 -0.13136 L 0.09914 -3.43509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29405" y="2044352"/>
            <a:ext cx="160959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3 - 0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2" name="Picture 21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76676" r="35373" b="7431"/>
          <a:stretch/>
        </p:blipFill>
        <p:spPr bwMode="auto">
          <a:xfrm>
            <a:off x="338372" y="1809750"/>
            <a:ext cx="4843228" cy="1731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58559" y="2038554"/>
            <a:ext cx="457200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40"/>
            <a:ext cx="1219200" cy="4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11752" y="1943505"/>
            <a:ext cx="99060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3 - 1 = 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3" name="Picture 32" descr="C:\Users\Asus\Pictures\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8495" r="44353" b="65147"/>
          <a:stretch/>
        </p:blipFill>
        <p:spPr bwMode="auto">
          <a:xfrm>
            <a:off x="0" y="1352550"/>
            <a:ext cx="3124200" cy="1611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C:\Users\Asus\Pictures\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37733" r="42720" b="45165"/>
          <a:stretch/>
        </p:blipFill>
        <p:spPr bwMode="auto">
          <a:xfrm>
            <a:off x="0" y="3109848"/>
            <a:ext cx="3124200" cy="1858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C:\Users\Asus\Pictures\7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56973" r="42040" b="25833"/>
          <a:stretch/>
        </p:blipFill>
        <p:spPr bwMode="auto">
          <a:xfrm>
            <a:off x="4953000" y="135255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C:\Users\Asus\Pictures\7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76676" r="35373" b="7431"/>
          <a:stretch/>
        </p:blipFill>
        <p:spPr bwMode="auto">
          <a:xfrm>
            <a:off x="4953000" y="3181350"/>
            <a:ext cx="3103120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31208" y="3884969"/>
            <a:ext cx="99060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3 - 2 = </a:t>
            </a:r>
            <a:r>
              <a:rPr lang="en-US" sz="1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58966" y="2004350"/>
            <a:ext cx="990600" cy="307777"/>
          </a:xfrm>
          <a:prstGeom prst="rect">
            <a:avLst/>
          </a:prstGeom>
          <a:solidFill>
            <a:srgbClr val="99FF99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3 - 3 = </a:t>
            </a:r>
            <a:r>
              <a:rPr lang="en-US" sz="1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56120" y="3868096"/>
            <a:ext cx="9906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3 - 0 = </a:t>
            </a:r>
            <a:r>
              <a:rPr lang="en-US" sz="14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13496" r="75784" b="82897"/>
          <a:stretch/>
        </p:blipFill>
        <p:spPr bwMode="auto">
          <a:xfrm>
            <a:off x="14591" y="1580254"/>
            <a:ext cx="1546698" cy="3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" r="64292" b="87681"/>
          <a:stretch/>
        </p:blipFill>
        <p:spPr bwMode="auto">
          <a:xfrm>
            <a:off x="64850" y="895986"/>
            <a:ext cx="1496439" cy="6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021418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5 - 0 =               4 - 0  =                3 - 0 =             2 – 0 =  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6 - 0 =               7 - 7  =                4 - 4 =             9 – 9 =    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+ 0 =              0 + 4 =                3 + 0 =            0 + 2 =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927" y="200177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2988" y="23903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67" y="27539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6652" y="236727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1176" y="275078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3101" y="273491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1025" y="19964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98907" y="236796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8906" y="274485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2342" y="199821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4279" y="236727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68981" y="202849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70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us\Pictures\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6" r="5288" b="40700"/>
          <a:stretch/>
        </p:blipFill>
        <p:spPr bwMode="auto">
          <a:xfrm>
            <a:off x="609600" y="1359877"/>
            <a:ext cx="745587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105215" y="2704054"/>
            <a:ext cx="637985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95167" y="2870479"/>
            <a:ext cx="790385" cy="60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59037" y="2858130"/>
            <a:ext cx="762000" cy="5334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81600" y="2876550"/>
            <a:ext cx="866585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8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178</Words>
  <Application>Microsoft Office PowerPoint</Application>
  <PresentationFormat>On-screen Show (16:9)</PresentationFormat>
  <Paragraphs>45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맑은 고딕</vt:lpstr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User</cp:lastModifiedBy>
  <cp:revision>249</cp:revision>
  <dcterms:created xsi:type="dcterms:W3CDTF">2014-04-01T16:27:00Z</dcterms:created>
  <dcterms:modified xsi:type="dcterms:W3CDTF">2020-11-22T11:00:31Z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