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6" r:id="rId4"/>
    <p:sldId id="256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FF33"/>
    <a:srgbClr val="FF33CC"/>
    <a:srgbClr val="FFCC66"/>
    <a:srgbClr val="CCFFCC"/>
    <a:srgbClr val="99CCFF"/>
    <a:srgbClr val="FF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9759" y="2215575"/>
            <a:ext cx="9937377" cy="184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+mj-lt"/>
              </a:rPr>
              <a:t>PHÉP TRỪ TRONG PHẠM VI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(T3)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+mj-lt"/>
              </a:rPr>
              <a:t>LUYỆN TẬP (72)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290" y="353484"/>
            <a:ext cx="10704223" cy="60137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407116" y="2523948"/>
            <a:ext cx="657580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407116" y="3481891"/>
            <a:ext cx="657580" cy="66620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407116" y="4439834"/>
            <a:ext cx="657580" cy="666205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07116" y="5409302"/>
            <a:ext cx="657580" cy="666205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41" t="4367" r="66571" b="49731"/>
          <a:stretch/>
        </p:blipFill>
        <p:spPr>
          <a:xfrm>
            <a:off x="1659688" y="1653804"/>
            <a:ext cx="3397054" cy="2050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197" t="-1372" r="34526" b="58749"/>
          <a:stretch/>
        </p:blipFill>
        <p:spPr>
          <a:xfrm>
            <a:off x="5056743" y="1022661"/>
            <a:ext cx="2561982" cy="2681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16" t="50000" r="67975" b="6557"/>
          <a:stretch/>
        </p:blipFill>
        <p:spPr>
          <a:xfrm>
            <a:off x="1659689" y="3704096"/>
            <a:ext cx="2942370" cy="232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394" t="40984" r="33706" b="-5737"/>
          <a:stretch/>
        </p:blipFill>
        <p:spPr>
          <a:xfrm>
            <a:off x="4602059" y="3704097"/>
            <a:ext cx="3372038" cy="2819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473" t="268" r="5376" b="55793"/>
          <a:stretch/>
        </p:blipFill>
        <p:spPr>
          <a:xfrm>
            <a:off x="7613917" y="1361441"/>
            <a:ext cx="3120344" cy="2355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7937" t="43715"/>
          <a:stretch/>
        </p:blipFill>
        <p:spPr>
          <a:xfrm>
            <a:off x="7974097" y="3713010"/>
            <a:ext cx="2979006" cy="261951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74859" y="3810465"/>
            <a:ext cx="2833858" cy="22292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03596" y="4443525"/>
            <a:ext cx="2863844" cy="1888999"/>
          </a:xfrm>
          <a:prstGeom prst="ellipse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87412" y="1564309"/>
            <a:ext cx="2833858" cy="222928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59687" y="1653804"/>
            <a:ext cx="3370551" cy="2095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8199" y="5793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14" name="Oval 13"/>
          <p:cNvSpPr/>
          <p:nvPr/>
        </p:nvSpPr>
        <p:spPr>
          <a:xfrm>
            <a:off x="700370" y="5793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14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84" y="609601"/>
            <a:ext cx="10887741" cy="34979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78998" y="3250017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Oval 3"/>
          <p:cNvSpPr/>
          <p:nvPr/>
        </p:nvSpPr>
        <p:spPr>
          <a:xfrm>
            <a:off x="4996598" y="3250017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Oval 4"/>
          <p:cNvSpPr/>
          <p:nvPr/>
        </p:nvSpPr>
        <p:spPr>
          <a:xfrm>
            <a:off x="6056140" y="3250015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7142245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8202893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9288998" y="3250016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0375103" y="3250015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76" r="35460" b="66747"/>
          <a:stretch/>
        </p:blipFill>
        <p:spPr>
          <a:xfrm>
            <a:off x="1577769" y="1152939"/>
            <a:ext cx="4422338" cy="1725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197" t="14338" b="75364"/>
          <a:stretch/>
        </p:blipFill>
        <p:spPr>
          <a:xfrm>
            <a:off x="6924254" y="1689827"/>
            <a:ext cx="3286692" cy="867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17" t="34709" r="34977" b="34779"/>
          <a:stretch/>
        </p:blipFill>
        <p:spPr>
          <a:xfrm>
            <a:off x="1587636" y="2924986"/>
            <a:ext cx="4440615" cy="158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54" t="66055" r="34641"/>
          <a:stretch/>
        </p:blipFill>
        <p:spPr>
          <a:xfrm>
            <a:off x="1577769" y="4522437"/>
            <a:ext cx="4440612" cy="1761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142" y="3347229"/>
            <a:ext cx="3462336" cy="78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294" y="4937581"/>
            <a:ext cx="3019159" cy="90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73663" y="1706199"/>
            <a:ext cx="1431687" cy="180309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0131" y="3487265"/>
            <a:ext cx="1385069" cy="1591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30131" y="2395616"/>
            <a:ext cx="1502446" cy="28233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4027" y="3761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Oval 24"/>
          <p:cNvSpPr/>
          <p:nvPr/>
        </p:nvSpPr>
        <p:spPr>
          <a:xfrm>
            <a:off x="526198" y="3761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78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49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51</cp:revision>
  <dcterms:created xsi:type="dcterms:W3CDTF">2020-08-14T13:15:10Z</dcterms:created>
  <dcterms:modified xsi:type="dcterms:W3CDTF">2020-12-01T03:00:48Z</dcterms:modified>
</cp:coreProperties>
</file>