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64" r:id="rId5"/>
    <p:sldId id="299" r:id="rId6"/>
    <p:sldId id="300" r:id="rId7"/>
    <p:sldId id="301" r:id="rId8"/>
    <p:sldId id="305" r:id="rId9"/>
    <p:sldId id="283" r:id="rId10"/>
    <p:sldId id="266" r:id="rId11"/>
    <p:sldId id="308" r:id="rId12"/>
    <p:sldId id="309" r:id="rId13"/>
    <p:sldId id="310" r:id="rId14"/>
    <p:sldId id="311" r:id="rId15"/>
    <p:sldId id="312" r:id="rId16"/>
    <p:sldId id="302" r:id="rId17"/>
    <p:sldId id="303" r:id="rId18"/>
    <p:sldId id="30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iCiel Cadena" panose="020B0604020202020204" charset="0"/>
      <p:bold r:id="rId27"/>
    </p:embeddedFont>
    <p:embeddedFont>
      <p:font typeface="Lato" panose="020F0502020204030203" pitchFamily="34" charset="0"/>
      <p:regular r:id="rId28"/>
      <p:bold r:id="rId29"/>
    </p:embeddedFont>
    <p:embeddedFont>
      <p:font typeface="Quicksand Medium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AB7"/>
    <a:srgbClr val="2F9D9A"/>
    <a:srgbClr val="18B462"/>
    <a:srgbClr val="7FCDDD"/>
    <a:srgbClr val="BEE6EE"/>
    <a:srgbClr val="60C0DA"/>
    <a:srgbClr val="30ADCF"/>
    <a:srgbClr val="2B99B7"/>
    <a:srgbClr val="D5EEF1"/>
    <a:srgbClr val="2D9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22-Nov-20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0595" y="310306"/>
            <a:ext cx="79004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</a:p>
          <a:p>
            <a:pPr algn="ctr"/>
            <a:endParaRPr lang="en-US" sz="5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  <a:p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10: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Cùng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khám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phá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quang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cảnh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xung</a:t>
            </a:r>
            <a:r>
              <a:rPr lang="en-US" sz="5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2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quanh</a:t>
            </a:r>
            <a:endParaRPr lang="en-US" sz="5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0128" y="1209675"/>
            <a:ext cx="4637555" cy="5549056"/>
            <a:chOff x="200128" y="1209675"/>
            <a:chExt cx="4637555" cy="55490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28" y="1209675"/>
              <a:ext cx="3673353" cy="5549056"/>
            </a:xfrm>
            <a:prstGeom prst="rect">
              <a:avLst/>
            </a:prstGeom>
          </p:spPr>
        </p:pic>
        <p:sp>
          <p:nvSpPr>
            <p:cNvPr id="13" name="5-Point Star 12"/>
            <p:cNvSpPr/>
            <p:nvPr/>
          </p:nvSpPr>
          <p:spPr>
            <a:xfrm>
              <a:off x="1304924" y="1847850"/>
              <a:ext cx="314326" cy="285750"/>
            </a:xfrm>
            <a:prstGeom prst="star5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45E260-1C5A-42FD-A48F-77BB03A4D248}"/>
                </a:ext>
              </a:extLst>
            </p:cNvPr>
            <p:cNvSpPr txBox="1"/>
            <p:nvPr/>
          </p:nvSpPr>
          <p:spPr>
            <a:xfrm>
              <a:off x="2691222" y="3429000"/>
              <a:ext cx="1500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cs typeface="Lato" panose="020F0502020204030203" pitchFamily="34" charset="0"/>
                </a:rPr>
                <a:t>QĐ. </a:t>
              </a:r>
              <a:r>
                <a:rPr lang="en-US" sz="16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Hoàng</a:t>
              </a:r>
              <a:r>
                <a:rPr lang="en-US" sz="1600" b="1" dirty="0">
                  <a:latin typeface="Lato" panose="020F0502020204030203" pitchFamily="34" charset="0"/>
                  <a:cs typeface="Lato" panose="020F0502020204030203" pitchFamily="34" charset="0"/>
                </a:rPr>
                <a:t> Sa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45E260-1C5A-42FD-A48F-77BB03A4D248}"/>
                </a:ext>
              </a:extLst>
            </p:cNvPr>
            <p:cNvSpPr txBox="1"/>
            <p:nvPr/>
          </p:nvSpPr>
          <p:spPr>
            <a:xfrm>
              <a:off x="3227837" y="5986879"/>
              <a:ext cx="1609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cs typeface="Lato" panose="020F0502020204030203" pitchFamily="34" charset="0"/>
                </a:rPr>
                <a:t>QĐ. </a:t>
              </a:r>
              <a:r>
                <a:rPr lang="en-US" sz="16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Trường</a:t>
              </a:r>
              <a:r>
                <a:rPr lang="en-US" sz="1600" b="1" dirty="0">
                  <a:latin typeface="Lato" panose="020F0502020204030203" pitchFamily="34" charset="0"/>
                  <a:cs typeface="Lato" panose="020F0502020204030203" pitchFamily="34" charset="0"/>
                </a:rPr>
                <a:t> 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0992" y="765851"/>
            <a:ext cx="10566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ngắm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nói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217"/>
            <a:ext cx="12192000" cy="51916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7" y="765851"/>
            <a:ext cx="476935" cy="6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45" y="2558005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818058"/>
            <a:ext cx="763629" cy="803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783" y="988757"/>
            <a:ext cx="946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khu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21123"/>
            <a:ext cx="5753180" cy="4382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00" y="1621123"/>
            <a:ext cx="5779107" cy="44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818058"/>
            <a:ext cx="763629" cy="80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03" y="1219590"/>
            <a:ext cx="6964780" cy="53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818058"/>
            <a:ext cx="763629" cy="80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83" y="1219590"/>
            <a:ext cx="7139549" cy="53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818058"/>
            <a:ext cx="763629" cy="80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1115228"/>
            <a:ext cx="3908809" cy="24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23" y="3869043"/>
            <a:ext cx="4068363" cy="2550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4" y="3869043"/>
            <a:ext cx="3908809" cy="2550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23" y="1115228"/>
            <a:ext cx="4068363" cy="24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3" y="2569625"/>
            <a:ext cx="4838971" cy="1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1C8C4-3262-4561-8E1C-828F29A46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638464" y="872831"/>
            <a:ext cx="708562" cy="694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7026" y="798333"/>
            <a:ext cx="979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Quang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cảnh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phố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quê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nhau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Xé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dán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bức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nơi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sống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giới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thiệu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22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endParaRPr lang="en-US" sz="2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5" y="3159889"/>
            <a:ext cx="3954269" cy="3352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7" y="3521631"/>
            <a:ext cx="3209122" cy="2208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r="14683"/>
          <a:stretch/>
        </p:blipFill>
        <p:spPr>
          <a:xfrm>
            <a:off x="4007816" y="1977664"/>
            <a:ext cx="3365879" cy="22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3" y="2295525"/>
            <a:ext cx="11507444" cy="43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48" y="1852529"/>
            <a:ext cx="6720938" cy="4602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0747" y="738200"/>
            <a:ext cx="6563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hát</a:t>
            </a:r>
            <a:endParaRPr lang="en-US" sz="3200" b="1" dirty="0">
              <a:latin typeface="iCiel Cadena" panose="02000503000000020004" pitchFamily="2" charset="0"/>
              <a:cs typeface="iCiel Cucho" pitchFamily="50" charset="0"/>
            </a:endParaRPr>
          </a:p>
          <a:p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“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Quê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hương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em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biết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bao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tươi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3200" b="1" dirty="0" err="1">
                <a:latin typeface="iCiel Cadena" panose="02000503000000020004" pitchFamily="2" charset="0"/>
                <a:cs typeface="iCiel Cucho" pitchFamily="50" charset="0"/>
              </a:rPr>
              <a:t>đẹp</a:t>
            </a:r>
            <a:r>
              <a:rPr lang="en-US" sz="3200" b="1" dirty="0">
                <a:latin typeface="iCiel Cadena" panose="02000503000000020004" pitchFamily="2" charset="0"/>
                <a:cs typeface="iCiel Cucho" pitchFamily="50" charset="0"/>
              </a:rPr>
              <a:t>”  </a:t>
            </a:r>
          </a:p>
        </p:txBody>
      </p:sp>
      <p:pic>
        <p:nvPicPr>
          <p:cNvPr id="2" name="ngay tet que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0837" y="5483874"/>
            <a:ext cx="971478" cy="9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2" y="2383972"/>
            <a:ext cx="4907455" cy="1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4" y="765433"/>
            <a:ext cx="476935" cy="684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928059" y="861351"/>
            <a:ext cx="1014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bức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thăm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Lato" panose="020F0502020204030203" pitchFamily="34" charset="0"/>
                <a:cs typeface="Lato" panose="020F0502020204030203" pitchFamily="34" charset="0"/>
              </a:rPr>
              <a:t>quê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9836" y="1546231"/>
            <a:ext cx="11034822" cy="5073644"/>
            <a:chOff x="739836" y="2264897"/>
            <a:chExt cx="10679577" cy="43549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0" r="23959" b="22767"/>
            <a:stretch/>
          </p:blipFill>
          <p:spPr>
            <a:xfrm>
              <a:off x="739836" y="2264897"/>
              <a:ext cx="10679577" cy="4354977"/>
            </a:xfrm>
            <a:prstGeom prst="rect">
              <a:avLst/>
            </a:prstGeom>
          </p:spPr>
        </p:pic>
        <p:sp>
          <p:nvSpPr>
            <p:cNvPr id="15" name="Rounded Rectangular Callout 14"/>
            <p:cNvSpPr/>
            <p:nvPr/>
          </p:nvSpPr>
          <p:spPr>
            <a:xfrm>
              <a:off x="8839200" y="5267325"/>
              <a:ext cx="1104900" cy="400051"/>
            </a:xfrm>
            <a:prstGeom prst="wedgeRoundRectCallout">
              <a:avLst>
                <a:gd name="adj1" fmla="val 36776"/>
                <a:gd name="adj2" fmla="val 7678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thích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thật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nhỉ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!</a:t>
              </a:r>
              <a:endParaRPr lang="en-US" sz="1200" i="1" dirty="0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8991600" y="4572000"/>
              <a:ext cx="1514475" cy="575206"/>
            </a:xfrm>
            <a:prstGeom prst="wedgeRoundRectCallout">
              <a:avLst>
                <a:gd name="adj1" fmla="val 24893"/>
                <a:gd name="adj2" fmla="val 6020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Đúng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thế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ạ,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hè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này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cháu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về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quê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với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bà</a:t>
              </a:r>
              <a:r>
                <a:rPr lang="en-US" sz="1200" i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i="1" dirty="0" err="1">
                  <a:latin typeface="Lato" panose="020F0502020204030203" pitchFamily="34" charset="0"/>
                  <a:cs typeface="Lato" panose="020F0502020204030203" pitchFamily="34" charset="0"/>
                </a:rPr>
                <a:t>nhé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45" y="2558005"/>
            <a:ext cx="4960654" cy="12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" y="822767"/>
            <a:ext cx="763629" cy="803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3686" y="829632"/>
            <a:ext cx="9464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Lato" panose="020F0502020204030203" pitchFamily="34" charset="0"/>
                <a:cs typeface="Lato" panose="020F0502020204030203" pitchFamily="34" charset="0"/>
              </a:rPr>
              <a:t>Cảnh làng quê ở hai bức tranh bên có gì khác nhau? Em thích cảnh nào hơn?</a:t>
            </a:r>
            <a:r>
              <a:rPr lang="en-US" sz="24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2400" b="1" dirty="0">
                <a:latin typeface="Lato" panose="020F0502020204030203" pitchFamily="34" charset="0"/>
                <a:cs typeface="Lato" panose="020F0502020204030203" pitchFamily="34" charset="0"/>
              </a:rPr>
              <a:t>Vì sao? </a:t>
            </a:r>
            <a:endParaRPr lang="en-US" sz="24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3248"/>
          <a:stretch/>
        </p:blipFill>
        <p:spPr>
          <a:xfrm>
            <a:off x="5572125" y="1428750"/>
            <a:ext cx="6197110" cy="2505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7" y="4117444"/>
            <a:ext cx="5807418" cy="23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6" y="838154"/>
            <a:ext cx="763629" cy="803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3248"/>
          <a:stretch/>
        </p:blipFill>
        <p:spPr>
          <a:xfrm>
            <a:off x="813916" y="1641219"/>
            <a:ext cx="10672859" cy="44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4" y="818058"/>
            <a:ext cx="763629" cy="803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1" y="1621123"/>
            <a:ext cx="10969747" cy="445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2" y="2383972"/>
            <a:ext cx="4907455" cy="15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157</Words>
  <Application>Microsoft Office PowerPoint</Application>
  <PresentationFormat>Widescreen</PresentationFormat>
  <Paragraphs>18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iCiel Panton Black</vt:lpstr>
      <vt:lpstr>Lato</vt:lpstr>
      <vt:lpstr>Calibri Light</vt:lpstr>
      <vt:lpstr>Calibri</vt:lpstr>
      <vt:lpstr>Arial</vt:lpstr>
      <vt:lpstr>iCiel Cadena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Windows User</cp:lastModifiedBy>
  <cp:revision>187</cp:revision>
  <dcterms:created xsi:type="dcterms:W3CDTF">2020-05-07T04:14:13Z</dcterms:created>
  <dcterms:modified xsi:type="dcterms:W3CDTF">2020-11-22T11:02:51Z</dcterms:modified>
</cp:coreProperties>
</file>