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63" r:id="rId3"/>
    <p:sldId id="259" r:id="rId4"/>
    <p:sldId id="258" r:id="rId5"/>
    <p:sldId id="260" r:id="rId6"/>
    <p:sldId id="267" r:id="rId7"/>
  </p:sldIdLst>
  <p:sldSz cx="12192000" cy="6858000"/>
  <p:notesSz cx="6858000" cy="9144000"/>
  <p:embeddedFontLst>
    <p:embeddedFont>
      <p:font typeface="Calibri" panose="020F0502020204030204" pitchFamily="34" charset="0"/>
      <p:regular r:id="rId8"/>
      <p:bold r:id="rId9"/>
      <p:italic r:id="rId10"/>
      <p:boldItalic r:id="rId11"/>
    </p:embeddedFont>
    <p:embeddedFont>
      <p:font typeface="Calibri Light" panose="020F0302020204030204" pitchFamily="34" charset="0"/>
      <p:regular r:id="rId12"/>
      <p:italic r:id="rId13"/>
    </p:embeddedFont>
    <p:embeddedFont>
      <p:font typeface="HP001 5H" panose="020B0604020202020204" charset="0"/>
      <p:regular r:id="rId14"/>
      <p:bold r:id="rId15"/>
    </p:embeddedFont>
    <p:embeddedFont>
      <p:font typeface="VNI-Avo" panose="020B0604020202020204"/>
      <p:regular r:id="rId16"/>
      <p:bold r:id="rId17"/>
      <p:italic r:id="rId18"/>
      <p:bold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0" d="100"/>
          <a:sy n="80" d="100"/>
        </p:scale>
        <p:origin x="13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5.fntdata"/><Relationship Id="rId17"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9.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font" Target="fonts/font8.fntdata"/><Relationship Id="rId23" Type="http://schemas.openxmlformats.org/officeDocument/2006/relationships/tableStyles" Target="tableStyles.xml"/><Relationship Id="rId10" Type="http://schemas.openxmlformats.org/officeDocument/2006/relationships/font" Target="fonts/font3.fntdata"/><Relationship Id="rId19"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font" Target="fonts/font7.fntdata"/><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17D0CEF-B417-44AB-A987-9193B90D188A}" type="datetimeFigureOut">
              <a:rPr lang="en-US" smtClean="0"/>
              <a:t>01-Dec-20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2386769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7D0CEF-B417-44AB-A987-9193B90D188A}" type="datetimeFigureOut">
              <a:rPr lang="en-US" smtClean="0"/>
              <a:t>01-Dec-20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3305898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7D0CEF-B417-44AB-A987-9193B90D188A}" type="datetimeFigureOut">
              <a:rPr lang="en-US" smtClean="0"/>
              <a:t>01-Dec-20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1472064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7D0CEF-B417-44AB-A987-9193B90D188A}" type="datetimeFigureOut">
              <a:rPr lang="en-US" smtClean="0"/>
              <a:t>01-Dec-20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314463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17D0CEF-B417-44AB-A987-9193B90D188A}" type="datetimeFigureOut">
              <a:rPr lang="en-US" smtClean="0"/>
              <a:t>01-Dec-20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3016501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7D0CEF-B417-44AB-A987-9193B90D188A}" type="datetimeFigureOut">
              <a:rPr lang="en-US" smtClean="0"/>
              <a:t>01-Dec-20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431511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7D0CEF-B417-44AB-A987-9193B90D188A}" type="datetimeFigureOut">
              <a:rPr lang="en-US" smtClean="0"/>
              <a:t>01-Dec-20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240536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7D0CEF-B417-44AB-A987-9193B90D188A}" type="datetimeFigureOut">
              <a:rPr lang="en-US" smtClean="0"/>
              <a:t>01-Dec-20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853339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7D0CEF-B417-44AB-A987-9193B90D188A}" type="datetimeFigureOut">
              <a:rPr lang="en-US" smtClean="0"/>
              <a:t>01-Dec-20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2944284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17D0CEF-B417-44AB-A987-9193B90D188A}" type="datetimeFigureOut">
              <a:rPr lang="en-US" smtClean="0"/>
              <a:t>01-Dec-20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771924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17D0CEF-B417-44AB-A987-9193B90D188A}" type="datetimeFigureOut">
              <a:rPr lang="en-US" smtClean="0"/>
              <a:t>01-Dec-20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1565476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7D0CEF-B417-44AB-A987-9193B90D188A}" type="datetimeFigureOut">
              <a:rPr lang="en-US" smtClean="0"/>
              <a:t>01-Dec-20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84658C-399F-40C5-8F1C-3F8262FA4BFF}" type="slidenum">
              <a:rPr lang="en-US" smtClean="0"/>
              <a:t>‹#›</a:t>
            </a:fld>
            <a:endParaRPr lang="en-US"/>
          </a:p>
        </p:txBody>
      </p:sp>
    </p:spTree>
    <p:extLst>
      <p:ext uri="{BB962C8B-B14F-4D97-AF65-F5344CB8AC3E}">
        <p14:creationId xmlns:p14="http://schemas.microsoft.com/office/powerpoint/2010/main" val="275065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hyperlink" Target="https://www.youtube.com/channel/UC4KJdxTA14SyBEAm7x2c09w?sub_confirmation=1" TargetMode="Externa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643573" y="274592"/>
            <a:ext cx="10306809" cy="6178759"/>
          </a:xfrm>
          <a:prstGeom prst="rect">
            <a:avLst/>
          </a:prstGeom>
        </p:spPr>
      </p:pic>
      <p:sp>
        <p:nvSpPr>
          <p:cNvPr id="9" name="Rectangle 8">
            <a:hlinkClick r:id="rId2"/>
          </p:cNvPr>
          <p:cNvSpPr/>
          <p:nvPr/>
        </p:nvSpPr>
        <p:spPr>
          <a:xfrm>
            <a:off x="10501061" y="11995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a:ln w="0"/>
                <a:solidFill>
                  <a:schemeClr val="bg2"/>
                </a:solidFill>
                <a:effectLst>
                  <a:innerShdw blurRad="63500" dist="50800" dir="13500000">
                    <a:srgbClr val="000000">
                      <a:alpha val="50000"/>
                    </a:srgbClr>
                  </a:innerShdw>
                </a:effectLst>
              </a:rPr>
              <a:t>MÁI TRƯỜNG TUỔI THƠ</a:t>
            </a:r>
          </a:p>
        </p:txBody>
      </p:sp>
    </p:spTree>
    <p:extLst>
      <p:ext uri="{BB962C8B-B14F-4D97-AF65-F5344CB8AC3E}">
        <p14:creationId xmlns:p14="http://schemas.microsoft.com/office/powerpoint/2010/main" val="1579778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a:ln w="0"/>
                <a:solidFill>
                  <a:schemeClr val="bg2"/>
                </a:solidFill>
                <a:effectLst>
                  <a:innerShdw blurRad="63500" dist="50800" dir="13500000">
                    <a:srgbClr val="000000">
                      <a:alpha val="50000"/>
                    </a:srgbClr>
                  </a:innerShdw>
                </a:effectLst>
              </a:rPr>
              <a:t>MÁI TRƯỜNG TUỔI THƠ</a:t>
            </a:r>
          </a:p>
        </p:txBody>
      </p:sp>
      <p:pic>
        <p:nvPicPr>
          <p:cNvPr id="6" name="Picture 5"/>
          <p:cNvPicPr>
            <a:picLocks noChangeAspect="1"/>
          </p:cNvPicPr>
          <p:nvPr/>
        </p:nvPicPr>
        <p:blipFill>
          <a:blip r:embed="rId3"/>
          <a:stretch>
            <a:fillRect/>
          </a:stretch>
        </p:blipFill>
        <p:spPr>
          <a:xfrm>
            <a:off x="316972" y="271583"/>
            <a:ext cx="1508462" cy="597693"/>
          </a:xfrm>
          <a:prstGeom prst="rect">
            <a:avLst/>
          </a:prstGeom>
        </p:spPr>
      </p:pic>
      <p:pic>
        <p:nvPicPr>
          <p:cNvPr id="2" name="Picture 1"/>
          <p:cNvPicPr>
            <a:picLocks noChangeAspect="1"/>
          </p:cNvPicPr>
          <p:nvPr/>
        </p:nvPicPr>
        <p:blipFill>
          <a:blip r:embed="rId4"/>
          <a:stretch>
            <a:fillRect/>
          </a:stretch>
        </p:blipFill>
        <p:spPr>
          <a:xfrm>
            <a:off x="833781" y="1039748"/>
            <a:ext cx="10045653" cy="5319013"/>
          </a:xfrm>
          <a:prstGeom prst="rect">
            <a:avLst/>
          </a:prstGeom>
        </p:spPr>
      </p:pic>
    </p:spTree>
    <p:extLst>
      <p:ext uri="{BB962C8B-B14F-4D97-AF65-F5344CB8AC3E}">
        <p14:creationId xmlns:p14="http://schemas.microsoft.com/office/powerpoint/2010/main" val="3140954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ew - 1891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5" name="TextBox 4"/>
          <p:cNvSpPr txBox="1"/>
          <p:nvPr/>
        </p:nvSpPr>
        <p:spPr>
          <a:xfrm>
            <a:off x="638415" y="1584851"/>
            <a:ext cx="10524885" cy="1815882"/>
          </a:xfrm>
          <a:prstGeom prst="rect">
            <a:avLst/>
          </a:prstGeom>
          <a:noFill/>
        </p:spPr>
        <p:txBody>
          <a:bodyPr wrap="square" rtlCol="0">
            <a:spAutoFit/>
          </a:bodyPr>
          <a:lstStyle/>
          <a:p>
            <a:pPr algn="just"/>
            <a:r>
              <a:rPr lang="en-US" sz="2800" b="1">
                <a:latin typeface="VNI-Avo" pitchFamily="2" charset="0"/>
              </a:rPr>
              <a:t>    Trôøi xaùm xòt, möa saàm saäp nhö truùt. Saám seùt ì aàm xa xa. Caây coû ngaû raïp vaøo nhau. Moät luùc sau, möa loäp ñoäp roài döùt haún. Maët trôøi loù khoûi chaân maây. Vaïn vaät nhö thöùc daäy, ñaày aép saéc maøu.</a:t>
            </a:r>
          </a:p>
        </p:txBody>
      </p:sp>
      <p:sp>
        <p:nvSpPr>
          <p:cNvPr id="9" name="Rectangle 8">
            <a:hlinkClick r:id="rId5"/>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a:ln w="0"/>
                <a:solidFill>
                  <a:schemeClr val="bg2"/>
                </a:solidFill>
                <a:effectLst>
                  <a:innerShdw blurRad="63500" dist="50800" dir="13500000">
                    <a:srgbClr val="000000">
                      <a:alpha val="50000"/>
                    </a:srgbClr>
                  </a:innerShdw>
                </a:effectLst>
              </a:rPr>
              <a:t>MÁI TRƯỜNG TUỔI THƠ</a:t>
            </a:r>
          </a:p>
        </p:txBody>
      </p:sp>
      <p:pic>
        <p:nvPicPr>
          <p:cNvPr id="13" name="Picture 12"/>
          <p:cNvPicPr>
            <a:picLocks noChangeAspect="1"/>
          </p:cNvPicPr>
          <p:nvPr/>
        </p:nvPicPr>
        <p:blipFill>
          <a:blip r:embed="rId6"/>
          <a:stretch>
            <a:fillRect/>
          </a:stretch>
        </p:blipFill>
        <p:spPr>
          <a:xfrm>
            <a:off x="485629" y="424041"/>
            <a:ext cx="1514686" cy="600159"/>
          </a:xfrm>
          <a:prstGeom prst="rect">
            <a:avLst/>
          </a:prstGeom>
        </p:spPr>
      </p:pic>
    </p:spTree>
    <p:extLst>
      <p:ext uri="{BB962C8B-B14F-4D97-AF65-F5344CB8AC3E}">
        <p14:creationId xmlns:p14="http://schemas.microsoft.com/office/powerpoint/2010/main" val="40036191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a:ln w="0"/>
                <a:solidFill>
                  <a:schemeClr val="bg2"/>
                </a:solidFill>
                <a:effectLst>
                  <a:innerShdw blurRad="63500" dist="50800" dir="13500000">
                    <a:srgbClr val="000000">
                      <a:alpha val="50000"/>
                    </a:srgbClr>
                  </a:innerShdw>
                </a:effectLst>
              </a:rPr>
              <a:t>MÁI TRƯỜNG TUỔI THƠ</a:t>
            </a:r>
          </a:p>
        </p:txBody>
      </p:sp>
      <p:grpSp>
        <p:nvGrpSpPr>
          <p:cNvPr id="6" name="Group 5"/>
          <p:cNvGrpSpPr/>
          <p:nvPr/>
        </p:nvGrpSpPr>
        <p:grpSpPr>
          <a:xfrm>
            <a:off x="1776248" y="2438400"/>
            <a:ext cx="9154510" cy="1618593"/>
            <a:chOff x="1734207" y="1755228"/>
            <a:chExt cx="9154510" cy="1618593"/>
          </a:xfrm>
        </p:grpSpPr>
        <p:pic>
          <p:nvPicPr>
            <p:cNvPr id="3" name="Picture 2">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t="1" b="68694"/>
            <a:stretch/>
          </p:blipFill>
          <p:spPr>
            <a:xfrm>
              <a:off x="1734207" y="1755228"/>
              <a:ext cx="8366235" cy="1618593"/>
            </a:xfrm>
            <a:prstGeom prst="rect">
              <a:avLst/>
            </a:prstGeom>
          </p:spPr>
        </p:pic>
        <p:sp>
          <p:nvSpPr>
            <p:cNvPr id="5" name="TextBox 4"/>
            <p:cNvSpPr txBox="1"/>
            <p:nvPr/>
          </p:nvSpPr>
          <p:spPr>
            <a:xfrm>
              <a:off x="1765737" y="2253788"/>
              <a:ext cx="9122980" cy="861774"/>
            </a:xfrm>
            <a:prstGeom prst="rect">
              <a:avLst/>
            </a:prstGeom>
            <a:noFill/>
          </p:spPr>
          <p:txBody>
            <a:bodyPr wrap="square" rtlCol="0">
              <a:spAutoFit/>
            </a:bodyPr>
            <a:lstStyle/>
            <a:p>
              <a:r>
                <a:rPr lang="en-US" sz="5000">
                  <a:latin typeface="HP001 5H" panose="020B0603050302020204" pitchFamily="34" charset="0"/>
                  <a:cs typeface="HP001 5H" panose="020B0603050302020204" pitchFamily="34" charset="0"/>
                </a:rPr>
                <a:t>Gần hồ có ngŧ tháp cao ȫǼt.</a:t>
              </a:r>
            </a:p>
          </p:txBody>
        </p:sp>
      </p:grpSp>
      <p:pic>
        <p:nvPicPr>
          <p:cNvPr id="7" name="Picture 6"/>
          <p:cNvPicPr>
            <a:picLocks noChangeAspect="1"/>
          </p:cNvPicPr>
          <p:nvPr/>
        </p:nvPicPr>
        <p:blipFill>
          <a:blip r:embed="rId4"/>
          <a:stretch>
            <a:fillRect/>
          </a:stretch>
        </p:blipFill>
        <p:spPr>
          <a:xfrm>
            <a:off x="1406961" y="866402"/>
            <a:ext cx="1600423" cy="647790"/>
          </a:xfrm>
          <a:prstGeom prst="rect">
            <a:avLst/>
          </a:prstGeom>
        </p:spPr>
      </p:pic>
    </p:spTree>
    <p:extLst>
      <p:ext uri="{BB962C8B-B14F-4D97-AF65-F5344CB8AC3E}">
        <p14:creationId xmlns:p14="http://schemas.microsoft.com/office/powerpoint/2010/main" val="2984405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96886" y="261257"/>
            <a:ext cx="7761514" cy="646331"/>
          </a:xfrm>
          <a:prstGeom prst="rect">
            <a:avLst/>
          </a:prstGeom>
          <a:noFill/>
        </p:spPr>
        <p:txBody>
          <a:bodyPr wrap="square" rtlCol="0">
            <a:spAutoFit/>
          </a:bodyPr>
          <a:lstStyle/>
          <a:p>
            <a:pPr algn="ctr"/>
            <a:r>
              <a:rPr lang="en-US" sz="3600">
                <a:latin typeface="VNI-Avo" pitchFamily="2" charset="0"/>
              </a:rPr>
              <a:t>Maät ong cuûa gaáu con</a:t>
            </a:r>
          </a:p>
        </p:txBody>
      </p:sp>
      <p:sp>
        <p:nvSpPr>
          <p:cNvPr id="6" name="Rectangle 5">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a:ln w="0"/>
                <a:solidFill>
                  <a:schemeClr val="bg2"/>
                </a:solidFill>
                <a:effectLst>
                  <a:innerShdw blurRad="63500" dist="50800" dir="13500000">
                    <a:srgbClr val="000000">
                      <a:alpha val="50000"/>
                    </a:srgbClr>
                  </a:innerShdw>
                </a:effectLst>
              </a:rPr>
              <a:t>MÁI TRƯỜNG TUỔI THƠ</a:t>
            </a:r>
          </a:p>
        </p:txBody>
      </p:sp>
      <p:pic>
        <p:nvPicPr>
          <p:cNvPr id="4" name="Picture 3"/>
          <p:cNvPicPr>
            <a:picLocks noChangeAspect="1"/>
          </p:cNvPicPr>
          <p:nvPr/>
        </p:nvPicPr>
        <p:blipFill>
          <a:blip r:embed="rId3"/>
          <a:stretch>
            <a:fillRect/>
          </a:stretch>
        </p:blipFill>
        <p:spPr>
          <a:xfrm>
            <a:off x="448778" y="438661"/>
            <a:ext cx="1848108" cy="514422"/>
          </a:xfrm>
          <a:prstGeom prst="rect">
            <a:avLst/>
          </a:prstGeom>
        </p:spPr>
      </p:pic>
      <p:pic>
        <p:nvPicPr>
          <p:cNvPr id="3" name="Picture 2"/>
          <p:cNvPicPr>
            <a:picLocks noChangeAspect="1"/>
          </p:cNvPicPr>
          <p:nvPr/>
        </p:nvPicPr>
        <p:blipFill>
          <a:blip r:embed="rId4"/>
          <a:stretch>
            <a:fillRect/>
          </a:stretch>
        </p:blipFill>
        <p:spPr>
          <a:xfrm>
            <a:off x="535203" y="1130486"/>
            <a:ext cx="10889542" cy="5590743"/>
          </a:xfrm>
          <a:prstGeom prst="rect">
            <a:avLst/>
          </a:prstGeom>
        </p:spPr>
      </p:pic>
    </p:spTree>
    <p:extLst>
      <p:ext uri="{BB962C8B-B14F-4D97-AF65-F5344CB8AC3E}">
        <p14:creationId xmlns:p14="http://schemas.microsoft.com/office/powerpoint/2010/main" val="4168183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96886" y="261257"/>
            <a:ext cx="7761514" cy="646331"/>
          </a:xfrm>
          <a:prstGeom prst="rect">
            <a:avLst/>
          </a:prstGeom>
          <a:noFill/>
        </p:spPr>
        <p:txBody>
          <a:bodyPr wrap="square" rtlCol="0">
            <a:spAutoFit/>
          </a:bodyPr>
          <a:lstStyle/>
          <a:p>
            <a:pPr algn="ctr"/>
            <a:r>
              <a:rPr lang="en-US" sz="3600">
                <a:latin typeface="VNI-Avo" pitchFamily="2" charset="0"/>
              </a:rPr>
              <a:t>Maät ong cuûa gaáu con</a:t>
            </a:r>
          </a:p>
        </p:txBody>
      </p:sp>
      <p:sp>
        <p:nvSpPr>
          <p:cNvPr id="6" name="Rectangle 5">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a:ln w="0"/>
                <a:solidFill>
                  <a:schemeClr val="bg2"/>
                </a:solidFill>
                <a:effectLst>
                  <a:innerShdw blurRad="63500" dist="50800" dir="13500000">
                    <a:srgbClr val="000000">
                      <a:alpha val="50000"/>
                    </a:srgbClr>
                  </a:innerShdw>
                </a:effectLst>
              </a:rPr>
              <a:t>MÁI TRƯỜNG TUỔI THƠ</a:t>
            </a:r>
          </a:p>
        </p:txBody>
      </p:sp>
      <p:pic>
        <p:nvPicPr>
          <p:cNvPr id="4" name="Picture 3"/>
          <p:cNvPicPr>
            <a:picLocks noChangeAspect="1"/>
          </p:cNvPicPr>
          <p:nvPr/>
        </p:nvPicPr>
        <p:blipFill>
          <a:blip r:embed="rId3"/>
          <a:stretch>
            <a:fillRect/>
          </a:stretch>
        </p:blipFill>
        <p:spPr>
          <a:xfrm>
            <a:off x="448778" y="438661"/>
            <a:ext cx="1848108" cy="514422"/>
          </a:xfrm>
          <a:prstGeom prst="rect">
            <a:avLst/>
          </a:prstGeom>
        </p:spPr>
      </p:pic>
      <p:pic>
        <p:nvPicPr>
          <p:cNvPr id="2" name="Picture 1"/>
          <p:cNvPicPr>
            <a:picLocks noChangeAspect="1"/>
          </p:cNvPicPr>
          <p:nvPr/>
        </p:nvPicPr>
        <p:blipFill>
          <a:blip r:embed="rId4"/>
          <a:stretch>
            <a:fillRect/>
          </a:stretch>
        </p:blipFill>
        <p:spPr>
          <a:xfrm>
            <a:off x="601688" y="1130487"/>
            <a:ext cx="11260566" cy="5364906"/>
          </a:xfrm>
          <a:prstGeom prst="rect">
            <a:avLst/>
          </a:prstGeom>
        </p:spPr>
      </p:pic>
    </p:spTree>
    <p:extLst>
      <p:ext uri="{BB962C8B-B14F-4D97-AF65-F5344CB8AC3E}">
        <p14:creationId xmlns:p14="http://schemas.microsoft.com/office/powerpoint/2010/main" val="5125765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435</TotalTime>
  <Words>96</Words>
  <Application>Microsoft Office PowerPoint</Application>
  <PresentationFormat>Widescreen</PresentationFormat>
  <Paragraphs>10</Paragraphs>
  <Slides>6</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HP001 5H</vt:lpstr>
      <vt:lpstr>VNI-Avo</vt:lpstr>
      <vt:lpstr>Calibri Light</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34</dc:title>
  <dc:subject>Vương Hà Bắc</dc:subject>
  <dc:creator>Admin</dc:creator>
  <cp:keywords>Mái Trường Tuổi Thơ</cp:keywords>
  <cp:lastModifiedBy>Windows User</cp:lastModifiedBy>
  <cp:revision>201</cp:revision>
  <dcterms:created xsi:type="dcterms:W3CDTF">2020-10-19T12:51:54Z</dcterms:created>
  <dcterms:modified xsi:type="dcterms:W3CDTF">2020-12-01T02:10:22Z</dcterms:modified>
  <cp:category>Kết nối tri thức với cuộc sống</cp:category>
</cp:coreProperties>
</file>