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726" r:id="rId2"/>
  </p:sldMasterIdLst>
  <p:notesMasterIdLst>
    <p:notesMasterId r:id="rId8"/>
  </p:notesMasterIdLst>
  <p:sldIdLst>
    <p:sldId id="318" r:id="rId3"/>
    <p:sldId id="315" r:id="rId4"/>
    <p:sldId id="319" r:id="rId5"/>
    <p:sldId id="2007577186" r:id="rId6"/>
    <p:sldId id="321" r:id="rId7"/>
  </p:sldIdLst>
  <p:sldSz cx="9144000" cy="5143500" type="screen16x9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E8DFB4-7377-49A3-A256-7ED696A3E922}">
  <a:tblStyle styleId="{10E8DFB4-7377-49A3-A256-7ED696A3E9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Grid="0">
      <p:cViewPr varScale="1">
        <p:scale>
          <a:sx n="118" d="100"/>
          <a:sy n="118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2571745"/>
            <a:ext cx="9144000" cy="2560280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388100" y="1475550"/>
            <a:ext cx="6367800" cy="23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685514" y="2813700"/>
            <a:ext cx="1584811" cy="777324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822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4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3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2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140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127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133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659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713225" y="388625"/>
            <a:ext cx="77109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960764" y="2721050"/>
            <a:ext cx="1584811" cy="777324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8486186" y="1806700"/>
            <a:ext cx="1584811" cy="777324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748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9144000" cy="120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30"/>
          <p:cNvGrpSpPr/>
          <p:nvPr/>
        </p:nvGrpSpPr>
        <p:grpSpPr>
          <a:xfrm>
            <a:off x="5044386" y="4531350"/>
            <a:ext cx="1584811" cy="777324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879089" y="2183088"/>
            <a:ext cx="1584811" cy="777324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8319211" y="2829463"/>
            <a:ext cx="1584811" cy="777324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62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2583370"/>
            <a:ext cx="9144000" cy="2560280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740750" y="1188713"/>
            <a:ext cx="5662500" cy="22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740750" y="3476585"/>
            <a:ext cx="5662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3683236" y="4661975"/>
            <a:ext cx="1584811" cy="777324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337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310892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75668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743054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53789"/>
      </p:ext>
    </p:extLst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079477"/>
      </p:ext>
    </p:extLst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73085"/>
      </p:ext>
    </p:extLst>
  </p:cSld>
  <p:clrMapOvr>
    <a:masterClrMapping/>
  </p:clrMapOvr>
  <p:transition spd="slow"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37196"/>
      </p:ext>
    </p:extLst>
  </p:cSld>
  <p:clrMapOvr>
    <a:masterClrMapping/>
  </p:clrMapOvr>
  <p:transition spd="slow" advClick="0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32099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75082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35940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654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84326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4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0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674225-3A43-9D71-1854-9FCCA396164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499285" y="0"/>
            <a:ext cx="1319917" cy="13199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58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86" r:id="rId11"/>
    <p:sldLayoutId id="2147483685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76" r:id="rId18"/>
    <p:sldLayoutId id="214748368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9" name="Google Shape;85;p3">
            <a:extLst>
              <a:ext uri="{FF2B5EF4-FFF2-40B4-BE49-F238E27FC236}">
                <a16:creationId xmlns:a16="http://schemas.microsoft.com/office/drawing/2014/main" id="{41B9C947-9E36-7681-0E83-BE1FE4C714D6}"/>
              </a:ext>
            </a:extLst>
          </p:cNvPr>
          <p:cNvSpPr/>
          <p:nvPr/>
        </p:nvSpPr>
        <p:spPr>
          <a:xfrm>
            <a:off x="3902134" y="2706071"/>
            <a:ext cx="623841" cy="589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id="{7BF8DBAA-A97A-550B-8792-4C8278E527D6}"/>
              </a:ext>
            </a:extLst>
          </p:cNvPr>
          <p:cNvGrpSpPr/>
          <p:nvPr/>
        </p:nvGrpSpPr>
        <p:grpSpPr>
          <a:xfrm>
            <a:off x="3821185" y="238511"/>
            <a:ext cx="1409579" cy="1238302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id="{6EA8FC17-6849-1139-9E91-D01851A12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7052126" y="218000"/>
            <a:ext cx="2536828" cy="1307393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id="{85B83ED6-B0F3-0676-B485-F48CCC335BA4}"/>
              </a:ext>
            </a:extLst>
          </p:cNvPr>
          <p:cNvSpPr/>
          <p:nvPr/>
        </p:nvSpPr>
        <p:spPr>
          <a:xfrm>
            <a:off x="4253696" y="2423715"/>
            <a:ext cx="758569" cy="716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id="{2EFA52EE-865E-210B-26D1-3D41F59ABCE0}"/>
              </a:ext>
            </a:extLst>
          </p:cNvPr>
          <p:cNvSpPr/>
          <p:nvPr/>
        </p:nvSpPr>
        <p:spPr>
          <a:xfrm>
            <a:off x="4505252" y="106275"/>
            <a:ext cx="4179231" cy="4246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id="{51596A01-AA74-1253-2D51-F9BF7AD2F421}"/>
              </a:ext>
            </a:extLst>
          </p:cNvPr>
          <p:cNvGrpSpPr/>
          <p:nvPr/>
        </p:nvGrpSpPr>
        <p:grpSpPr>
          <a:xfrm>
            <a:off x="7014456" y="3284967"/>
            <a:ext cx="1887877" cy="1903843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5042B7CF-8A94-D96E-66A8-DAA29380C774}"/>
              </a:ext>
            </a:extLst>
          </p:cNvPr>
          <p:cNvSpPr/>
          <p:nvPr/>
        </p:nvSpPr>
        <p:spPr>
          <a:xfrm flipH="1">
            <a:off x="1150283" y="695993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40056-D851-D9C3-8145-4F07D6B0D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300" y="696050"/>
            <a:ext cx="357866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2DF45-4FAF-87BC-EF02-96A340401C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5AEBF-6DB6-6249-63DE-2B2CB478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10"/>
            <a:ext cx="9144000" cy="5098190"/>
          </a:xfrm>
          <a:prstGeom prst="rect">
            <a:avLst/>
          </a:prstGeom>
        </p:spPr>
      </p:pic>
      <p:grpSp>
        <p:nvGrpSpPr>
          <p:cNvPr id="5" name="Google Shape;770;p37">
            <a:extLst>
              <a:ext uri="{FF2B5EF4-FFF2-40B4-BE49-F238E27FC236}">
                <a16:creationId xmlns:a16="http://schemas.microsoft.com/office/drawing/2014/main" id="{30AC665D-C0B1-ECC0-CFEF-E611B75B2813}"/>
              </a:ext>
            </a:extLst>
          </p:cNvPr>
          <p:cNvGrpSpPr/>
          <p:nvPr/>
        </p:nvGrpSpPr>
        <p:grpSpPr>
          <a:xfrm>
            <a:off x="537987" y="2298198"/>
            <a:ext cx="486989" cy="802029"/>
            <a:chOff x="580566" y="2496995"/>
            <a:chExt cx="486989" cy="802029"/>
          </a:xfrm>
        </p:grpSpPr>
        <p:grpSp>
          <p:nvGrpSpPr>
            <p:cNvPr id="6" name="Google Shape;771;p37">
              <a:extLst>
                <a:ext uri="{FF2B5EF4-FFF2-40B4-BE49-F238E27FC236}">
                  <a16:creationId xmlns:a16="http://schemas.microsoft.com/office/drawing/2014/main" id="{0C4F31F7-4077-F4AD-5AA0-7FCDECC6AAFE}"/>
                </a:ext>
              </a:extLst>
            </p:cNvPr>
            <p:cNvGrpSpPr/>
            <p:nvPr/>
          </p:nvGrpSpPr>
          <p:grpSpPr>
            <a:xfrm rot="-983863">
              <a:off x="825757" y="2517605"/>
              <a:ext cx="196412" cy="349885"/>
              <a:chOff x="3259872" y="1716022"/>
              <a:chExt cx="207126" cy="368934"/>
            </a:xfrm>
          </p:grpSpPr>
          <p:sp>
            <p:nvSpPr>
              <p:cNvPr id="13" name="Google Shape;772;p37">
                <a:extLst>
                  <a:ext uri="{FF2B5EF4-FFF2-40B4-BE49-F238E27FC236}">
                    <a16:creationId xmlns:a16="http://schemas.microsoft.com/office/drawing/2014/main" id="{8D2DDACF-D205-A52B-B8F7-3A5DF65F115A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#9Slide07 Bungee" pitchFamily="2" charset="0"/>
                  <a:sym typeface="Arial"/>
                </a:endParaRPr>
              </a:p>
            </p:txBody>
          </p:sp>
          <p:grpSp>
            <p:nvGrpSpPr>
              <p:cNvPr id="14" name="Google Shape;773;p37">
                <a:extLst>
                  <a:ext uri="{FF2B5EF4-FFF2-40B4-BE49-F238E27FC236}">
                    <a16:creationId xmlns:a16="http://schemas.microsoft.com/office/drawing/2014/main" id="{6782472D-CC8F-0A1E-1E7B-3CAD356053BB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5" name="Google Shape;774;p37">
                  <a:extLst>
                    <a:ext uri="{FF2B5EF4-FFF2-40B4-BE49-F238E27FC236}">
                      <a16:creationId xmlns:a16="http://schemas.microsoft.com/office/drawing/2014/main" id="{E4D9C660-811E-7148-174C-25DF423271BE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  <p:sp>
              <p:nvSpPr>
                <p:cNvPr id="16" name="Google Shape;775;p37">
                  <a:extLst>
                    <a:ext uri="{FF2B5EF4-FFF2-40B4-BE49-F238E27FC236}">
                      <a16:creationId xmlns:a16="http://schemas.microsoft.com/office/drawing/2014/main" id="{4BAF996B-B511-4816-BE3F-ECE841E3547B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  <p:sp>
              <p:nvSpPr>
                <p:cNvPr id="17" name="Google Shape;776;p37">
                  <a:extLst>
                    <a:ext uri="{FF2B5EF4-FFF2-40B4-BE49-F238E27FC236}">
                      <a16:creationId xmlns:a16="http://schemas.microsoft.com/office/drawing/2014/main" id="{7A9440F5-F486-02B9-93B1-56AB9E2921D0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</p:grpSp>
        </p:grpSp>
        <p:grpSp>
          <p:nvGrpSpPr>
            <p:cNvPr id="7" name="Google Shape;777;p37">
              <a:extLst>
                <a:ext uri="{FF2B5EF4-FFF2-40B4-BE49-F238E27FC236}">
                  <a16:creationId xmlns:a16="http://schemas.microsoft.com/office/drawing/2014/main" id="{3CA4318D-38A7-A096-6AB8-8D3B21F32091}"/>
                </a:ext>
              </a:extLst>
            </p:cNvPr>
            <p:cNvGrpSpPr/>
            <p:nvPr/>
          </p:nvGrpSpPr>
          <p:grpSpPr>
            <a:xfrm rot="-1531629">
              <a:off x="666579" y="2808699"/>
              <a:ext cx="256709" cy="457335"/>
              <a:chOff x="3259872" y="1716022"/>
              <a:chExt cx="207126" cy="368934"/>
            </a:xfrm>
          </p:grpSpPr>
          <p:sp>
            <p:nvSpPr>
              <p:cNvPr id="8" name="Google Shape;778;p37">
                <a:extLst>
                  <a:ext uri="{FF2B5EF4-FFF2-40B4-BE49-F238E27FC236}">
                    <a16:creationId xmlns:a16="http://schemas.microsoft.com/office/drawing/2014/main" id="{CFCC6470-7659-B831-BCB2-3FDF1C662FC2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#9Slide07 Bungee" pitchFamily="2" charset="0"/>
                  <a:sym typeface="Arial"/>
                </a:endParaRPr>
              </a:p>
            </p:txBody>
          </p:sp>
          <p:grpSp>
            <p:nvGrpSpPr>
              <p:cNvPr id="9" name="Google Shape;779;p37">
                <a:extLst>
                  <a:ext uri="{FF2B5EF4-FFF2-40B4-BE49-F238E27FC236}">
                    <a16:creationId xmlns:a16="http://schemas.microsoft.com/office/drawing/2014/main" id="{CC2EE7B3-FE5E-2045-2F21-041F1E3E4F73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0" name="Google Shape;780;p37">
                  <a:extLst>
                    <a:ext uri="{FF2B5EF4-FFF2-40B4-BE49-F238E27FC236}">
                      <a16:creationId xmlns:a16="http://schemas.microsoft.com/office/drawing/2014/main" id="{6818132C-3615-5F04-2422-726C845F0CED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  <p:sp>
              <p:nvSpPr>
                <p:cNvPr id="11" name="Google Shape;781;p37">
                  <a:extLst>
                    <a:ext uri="{FF2B5EF4-FFF2-40B4-BE49-F238E27FC236}">
                      <a16:creationId xmlns:a16="http://schemas.microsoft.com/office/drawing/2014/main" id="{176436D9-B8CF-8CB9-EB5A-69E7AA4FED03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  <p:sp>
              <p:nvSpPr>
                <p:cNvPr id="12" name="Google Shape;782;p37">
                  <a:extLst>
                    <a:ext uri="{FF2B5EF4-FFF2-40B4-BE49-F238E27FC236}">
                      <a16:creationId xmlns:a16="http://schemas.microsoft.com/office/drawing/2014/main" id="{9B8387FC-3D22-379D-3964-B98A620BA38B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#9Slide07 Bungee" pitchFamily="2" charset="0"/>
                    <a:sym typeface="Arial"/>
                  </a:endParaRPr>
                </a:p>
              </p:txBody>
            </p:sp>
          </p:grpSp>
        </p:grpSp>
      </p:grpSp>
      <p:sp>
        <p:nvSpPr>
          <p:cNvPr id="48" name="Google Shape;84;p3">
            <a:extLst>
              <a:ext uri="{FF2B5EF4-FFF2-40B4-BE49-F238E27FC236}">
                <a16:creationId xmlns:a16="http://schemas.microsoft.com/office/drawing/2014/main" id="{069FAEF1-1800-F050-FD7A-A4BE20185E38}"/>
              </a:ext>
            </a:extLst>
          </p:cNvPr>
          <p:cNvSpPr/>
          <p:nvPr/>
        </p:nvSpPr>
        <p:spPr>
          <a:xfrm>
            <a:off x="1686964" y="778261"/>
            <a:ext cx="6374915" cy="334735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43" name="Google Shape;808;p37">
            <a:extLst>
              <a:ext uri="{FF2B5EF4-FFF2-40B4-BE49-F238E27FC236}">
                <a16:creationId xmlns:a16="http://schemas.microsoft.com/office/drawing/2014/main" id="{82AEF410-71B5-F364-B53E-86F02D5E53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372599" y="-2393"/>
            <a:ext cx="2536828" cy="1307393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pic>
        <p:nvPicPr>
          <p:cNvPr id="53" name="Google Shape;1025;p46">
            <a:extLst>
              <a:ext uri="{FF2B5EF4-FFF2-40B4-BE49-F238E27FC236}">
                <a16:creationId xmlns:a16="http://schemas.microsoft.com/office/drawing/2014/main" id="{5F117E15-1E0A-3AFA-BAA8-E74D07F780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3073">
            <a:off x="107742" y="12443"/>
            <a:ext cx="1547281" cy="1443326"/>
          </a:xfrm>
          <a:prstGeom prst="rect">
            <a:avLst/>
          </a:prstGeom>
          <a:noFill/>
          <a:ln>
            <a:noFill/>
          </a:ln>
          <a:effectLst>
            <a:outerShdw blurRad="57150" dist="1905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5" name="Google Shape;1357;p56">
            <a:extLst>
              <a:ext uri="{FF2B5EF4-FFF2-40B4-BE49-F238E27FC236}">
                <a16:creationId xmlns:a16="http://schemas.microsoft.com/office/drawing/2014/main" id="{C509A392-A56D-5DF7-0ACD-B4DE3D30F7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32348">
            <a:off x="7680540" y="-40915"/>
            <a:ext cx="774377" cy="1220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56" name="Google Shape;1367;p56">
            <a:extLst>
              <a:ext uri="{FF2B5EF4-FFF2-40B4-BE49-F238E27FC236}">
                <a16:creationId xmlns:a16="http://schemas.microsoft.com/office/drawing/2014/main" id="{7F0C35AA-E75C-6D83-7EA3-6E66BF41F18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4146">
            <a:off x="7328177" y="297217"/>
            <a:ext cx="540599" cy="8366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0449A91F-42EC-DF03-C862-AB836E444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37" y="854286"/>
            <a:ext cx="1085402" cy="1074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1BDF5-E00D-95F6-DD6F-A869D1531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4972" y="1041600"/>
            <a:ext cx="3920068" cy="1231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0D3B00-C0EB-BFFB-8E7A-621C6FFEE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5774" y="2267148"/>
            <a:ext cx="4352921" cy="1213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203BBE-87F6-73D9-1309-2766B7002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6263" y="0"/>
            <a:ext cx="1749704" cy="932769"/>
          </a:xfrm>
          <a:prstGeom prst="rect">
            <a:avLst/>
          </a:prstGeom>
        </p:spPr>
      </p:pic>
      <p:sp>
        <p:nvSpPr>
          <p:cNvPr id="20" name="Freeform 4">
            <a:extLst>
              <a:ext uri="{FF2B5EF4-FFF2-40B4-BE49-F238E27FC236}">
                <a16:creationId xmlns:a16="http://schemas.microsoft.com/office/drawing/2014/main" id="{2E6D0CBB-A715-DF00-4253-DAE609EF212A}"/>
              </a:ext>
            </a:extLst>
          </p:cNvPr>
          <p:cNvSpPr/>
          <p:nvPr/>
        </p:nvSpPr>
        <p:spPr>
          <a:xfrm>
            <a:off x="536894" y="1812022"/>
            <a:ext cx="2063693" cy="3331478"/>
          </a:xfrm>
          <a:custGeom>
            <a:avLst/>
            <a:gdLst/>
            <a:ahLst/>
            <a:cxnLst/>
            <a:rect l="l" t="t" r="r" b="b"/>
            <a:pathLst>
              <a:path w="5616702" h="8229600">
                <a:moveTo>
                  <a:pt x="0" y="0"/>
                </a:moveTo>
                <a:lnTo>
                  <a:pt x="5616702" y="0"/>
                </a:lnTo>
                <a:lnTo>
                  <a:pt x="56167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2CC06779-9583-B659-CBFC-F1D02B2250AC}"/>
              </a:ext>
            </a:extLst>
          </p:cNvPr>
          <p:cNvSpPr/>
          <p:nvPr/>
        </p:nvSpPr>
        <p:spPr>
          <a:xfrm>
            <a:off x="7608815" y="3347207"/>
            <a:ext cx="1290588" cy="1555109"/>
          </a:xfrm>
          <a:custGeom>
            <a:avLst/>
            <a:gdLst/>
            <a:ahLst/>
            <a:cxnLst/>
            <a:rect l="l" t="t" r="r" b="b"/>
            <a:pathLst>
              <a:path w="3384423" h="4114800">
                <a:moveTo>
                  <a:pt x="0" y="0"/>
                </a:moveTo>
                <a:lnTo>
                  <a:pt x="3384424" y="0"/>
                </a:lnTo>
                <a:lnTo>
                  <a:pt x="33844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9" name="Google Shape;85;p3">
            <a:extLst>
              <a:ext uri="{FF2B5EF4-FFF2-40B4-BE49-F238E27FC236}">
                <a16:creationId xmlns:a16="http://schemas.microsoft.com/office/drawing/2014/main" id="{41B9C947-9E36-7681-0E83-BE1FE4C714D6}"/>
              </a:ext>
            </a:extLst>
          </p:cNvPr>
          <p:cNvSpPr/>
          <p:nvPr/>
        </p:nvSpPr>
        <p:spPr>
          <a:xfrm>
            <a:off x="3902134" y="2706071"/>
            <a:ext cx="623841" cy="589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id="{7BF8DBAA-A97A-550B-8792-4C8278E527D6}"/>
              </a:ext>
            </a:extLst>
          </p:cNvPr>
          <p:cNvGrpSpPr/>
          <p:nvPr/>
        </p:nvGrpSpPr>
        <p:grpSpPr>
          <a:xfrm>
            <a:off x="3821185" y="238511"/>
            <a:ext cx="1409579" cy="1238302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id="{6EA8FC17-6849-1139-9E91-D01851A12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7052126" y="218000"/>
            <a:ext cx="2536828" cy="1307393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id="{85B83ED6-B0F3-0676-B485-F48CCC335BA4}"/>
              </a:ext>
            </a:extLst>
          </p:cNvPr>
          <p:cNvSpPr/>
          <p:nvPr/>
        </p:nvSpPr>
        <p:spPr>
          <a:xfrm>
            <a:off x="4253696" y="2423715"/>
            <a:ext cx="758569" cy="716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id="{2EFA52EE-865E-210B-26D1-3D41F59ABCE0}"/>
              </a:ext>
            </a:extLst>
          </p:cNvPr>
          <p:cNvSpPr/>
          <p:nvPr/>
        </p:nvSpPr>
        <p:spPr>
          <a:xfrm>
            <a:off x="4505252" y="106275"/>
            <a:ext cx="4179231" cy="4246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id="{51596A01-AA74-1253-2D51-F9BF7AD2F421}"/>
              </a:ext>
            </a:extLst>
          </p:cNvPr>
          <p:cNvGrpSpPr/>
          <p:nvPr/>
        </p:nvGrpSpPr>
        <p:grpSpPr>
          <a:xfrm>
            <a:off x="7014456" y="3284967"/>
            <a:ext cx="1887877" cy="1903843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48E936EE-8951-3255-CAFD-46A928D3A3B2}"/>
              </a:ext>
            </a:extLst>
          </p:cNvPr>
          <p:cNvSpPr/>
          <p:nvPr/>
        </p:nvSpPr>
        <p:spPr>
          <a:xfrm flipH="1">
            <a:off x="1150283" y="695993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9987B-F810-DA73-4596-98E69F559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346" y="930235"/>
            <a:ext cx="3267739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969" y="363208"/>
            <a:ext cx="8079077" cy="4417082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7049" y="3571875"/>
            <a:ext cx="1432575" cy="168592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8262" y="3588405"/>
            <a:ext cx="1652864" cy="16528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5556" y="3580139"/>
            <a:ext cx="1392698" cy="166939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49770" y="3596668"/>
            <a:ext cx="1305764" cy="1652866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49248" y="3588405"/>
            <a:ext cx="1437260" cy="1669394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375" y="3571877"/>
            <a:ext cx="1227253" cy="1685923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7003" y="296955"/>
            <a:ext cx="2393156" cy="207168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768510" y="1169599"/>
            <a:ext cx="1379504" cy="58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3375"/>
              </a:lnSpc>
              <a:buClrTx/>
            </a:pPr>
            <a:r>
              <a:rPr lang="en-US" altLang="zh-CN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lang="zh-CN" altLang="en-US" sz="5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03004-E3D3-F3CB-529C-73EDB2A7D9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2329" y="1625998"/>
            <a:ext cx="579779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937DD83A-DBCD-FD6B-6F11-DA41A171811F}"/>
              </a:ext>
            </a:extLst>
          </p:cNvPr>
          <p:cNvSpPr/>
          <p:nvPr/>
        </p:nvSpPr>
        <p:spPr>
          <a:xfrm flipH="1">
            <a:off x="156370" y="743700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1C4D50ED-EB3E-1392-1A2F-5DB4BA7A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96" y="1159447"/>
            <a:ext cx="7726409" cy="38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5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13186773"/>
</p:tagLst>
</file>

<file path=ppt/theme/theme1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</Words>
  <Application>Microsoft Macintosh PowerPoint</Application>
  <PresentationFormat>On-screen Show (16:9)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#9Slide07 Bungee</vt:lpstr>
      <vt:lpstr>Bowlby One</vt:lpstr>
      <vt:lpstr>等线</vt:lpstr>
      <vt:lpstr>微软雅黑</vt:lpstr>
      <vt:lpstr>Arial</vt:lpstr>
      <vt:lpstr>Calibri</vt:lpstr>
      <vt:lpstr>Open Sans</vt:lpstr>
      <vt:lpstr>Summer Pool Party MK Plan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</dc:title>
  <dc:creator>haoho</dc:creator>
  <cp:keywords>Hương Thảo 0972115126</cp:keywords>
  <cp:lastModifiedBy>Phương Anh Bùi</cp:lastModifiedBy>
  <cp:revision>43</cp:revision>
  <dcterms:modified xsi:type="dcterms:W3CDTF">2024-10-16T16:20:26Z</dcterms:modified>
</cp:coreProperties>
</file>