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0" r:id="rId2"/>
  </p:sldMasterIdLst>
  <p:notesMasterIdLst>
    <p:notesMasterId r:id="rId7"/>
  </p:notesMasterIdLst>
  <p:sldIdLst>
    <p:sldId id="258" r:id="rId3"/>
    <p:sldId id="260" r:id="rId4"/>
    <p:sldId id="333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4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290C-47A1-4732-A813-8B5A453CAA8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64F5-2F35-420A-8603-82F49E9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1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18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9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9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8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03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041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24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2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2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36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7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87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88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6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26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72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30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07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29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70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76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1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1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86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8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9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3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5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3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98C7B91-DD7B-772D-C0BD-8AE98BAF8E4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5616" y="0"/>
            <a:ext cx="1840482" cy="18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8" y="6900862"/>
            <a:ext cx="3138417" cy="3238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 userDrawn="1"/>
        </p:nvSpPr>
        <p:spPr>
          <a:xfrm>
            <a:off x="0" y="8267643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87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1" y="199302"/>
            <a:ext cx="1744769" cy="1640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597" y="672557"/>
            <a:ext cx="3233040" cy="5974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201" y="199302"/>
            <a:ext cx="8480271" cy="9309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1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001" y="883403"/>
            <a:ext cx="3233040" cy="5974597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250" y="423057"/>
            <a:ext cx="1548620" cy="1120308"/>
          </a:xfrm>
          <a:prstGeom prst="rect">
            <a:avLst/>
          </a:prstGeom>
        </p:spPr>
      </p:pic>
      <p:pic>
        <p:nvPicPr>
          <p:cNvPr id="8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33" y="429262"/>
            <a:ext cx="1902339" cy="1684705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26" y="3926226"/>
            <a:ext cx="1791640" cy="293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869">
            <a:off x="5387028" y="448475"/>
            <a:ext cx="1319266" cy="1116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804" y="1828272"/>
            <a:ext cx="7974259" cy="4773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9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1CEECA-E385-0B56-9A85-D620314EB238}"/>
              </a:ext>
            </a:extLst>
          </p:cNvPr>
          <p:cNvGrpSpPr/>
          <p:nvPr/>
        </p:nvGrpSpPr>
        <p:grpSpPr>
          <a:xfrm>
            <a:off x="385482" y="430432"/>
            <a:ext cx="11313459" cy="1750793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390525" y="629888"/>
              <a:ext cx="11106149" cy="121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 ta cắt một tấm kính hình chữ nhật thành 5 tấm kính giống nhau để đóng khung ảnh. Mỗi tấm có chiều dài 6 dm và chiều rộng 4 dm. Hỏi tấm kính ban đầu có diện tích là bao nhiêu mét vuông?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2042D343-5E78-44DA-FA15-E3EC080C3E37}"/>
              </a:ext>
            </a:extLst>
          </p:cNvPr>
          <p:cNvSpPr/>
          <p:nvPr/>
        </p:nvSpPr>
        <p:spPr>
          <a:xfrm>
            <a:off x="466726" y="2647949"/>
            <a:ext cx="11366686" cy="3972231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" fmla="*/ 0 w 2514916"/>
              <a:gd name="connsiteY0" fmla="*/ 3470403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0" fmla="*/ 0 w 2516052"/>
              <a:gd name="connsiteY0" fmla="*/ 3470403 h 3797040"/>
              <a:gd name="connsiteX1" fmla="*/ 326637 w 2516052"/>
              <a:gd name="connsiteY1" fmla="*/ 0 h 3797040"/>
              <a:gd name="connsiteX2" fmla="*/ 2188279 w 2516052"/>
              <a:gd name="connsiteY2" fmla="*/ 0 h 3797040"/>
              <a:gd name="connsiteX3" fmla="*/ 2514916 w 2516052"/>
              <a:gd name="connsiteY3" fmla="*/ 3470403 h 3797040"/>
              <a:gd name="connsiteX4" fmla="*/ 2188279 w 2516052"/>
              <a:gd name="connsiteY4" fmla="*/ 3797040 h 3797040"/>
              <a:gd name="connsiteX5" fmla="*/ 326637 w 2516052"/>
              <a:gd name="connsiteY5" fmla="*/ 3797040 h 3797040"/>
              <a:gd name="connsiteX6" fmla="*/ 0 w 2516052"/>
              <a:gd name="connsiteY6" fmla="*/ 3470403 h 3797040"/>
              <a:gd name="connsiteX0" fmla="*/ 0 w 2516052"/>
              <a:gd name="connsiteY0" fmla="*/ 3470403 h 3871099"/>
              <a:gd name="connsiteX1" fmla="*/ 326637 w 2516052"/>
              <a:gd name="connsiteY1" fmla="*/ 0 h 3871099"/>
              <a:gd name="connsiteX2" fmla="*/ 2188279 w 2516052"/>
              <a:gd name="connsiteY2" fmla="*/ 0 h 3871099"/>
              <a:gd name="connsiteX3" fmla="*/ 2514916 w 2516052"/>
              <a:gd name="connsiteY3" fmla="*/ 3470403 h 3871099"/>
              <a:gd name="connsiteX4" fmla="*/ 326637 w 2516052"/>
              <a:gd name="connsiteY4" fmla="*/ 3797040 h 3871099"/>
              <a:gd name="connsiteX5" fmla="*/ 0 w 2516052"/>
              <a:gd name="connsiteY5" fmla="*/ 3470403 h 3871099"/>
              <a:gd name="connsiteX0" fmla="*/ 253531 w 2442946"/>
              <a:gd name="connsiteY0" fmla="*/ 3797040 h 3871099"/>
              <a:gd name="connsiteX1" fmla="*/ 253531 w 2442946"/>
              <a:gd name="connsiteY1" fmla="*/ 0 h 3871099"/>
              <a:gd name="connsiteX2" fmla="*/ 2115173 w 2442946"/>
              <a:gd name="connsiteY2" fmla="*/ 0 h 3871099"/>
              <a:gd name="connsiteX3" fmla="*/ 2441810 w 2442946"/>
              <a:gd name="connsiteY3" fmla="*/ 3470403 h 3871099"/>
              <a:gd name="connsiteX4" fmla="*/ 253531 w 2442946"/>
              <a:gd name="connsiteY4" fmla="*/ 3797040 h 3871099"/>
              <a:gd name="connsiteX0" fmla="*/ 253531 w 2442946"/>
              <a:gd name="connsiteY0" fmla="*/ 3797040 h 4114830"/>
              <a:gd name="connsiteX1" fmla="*/ 253531 w 2442946"/>
              <a:gd name="connsiteY1" fmla="*/ 0 h 4114830"/>
              <a:gd name="connsiteX2" fmla="*/ 2115173 w 2442946"/>
              <a:gd name="connsiteY2" fmla="*/ 0 h 4114830"/>
              <a:gd name="connsiteX3" fmla="*/ 2441810 w 2442946"/>
              <a:gd name="connsiteY3" fmla="*/ 3470403 h 4114830"/>
              <a:gd name="connsiteX4" fmla="*/ 253531 w 2442946"/>
              <a:gd name="connsiteY4" fmla="*/ 3797040 h 4114830"/>
              <a:gd name="connsiteX0" fmla="*/ 253531 w 2577059"/>
              <a:gd name="connsiteY0" fmla="*/ 3797040 h 4114830"/>
              <a:gd name="connsiteX1" fmla="*/ 253531 w 2577059"/>
              <a:gd name="connsiteY1" fmla="*/ 0 h 4114830"/>
              <a:gd name="connsiteX2" fmla="*/ 2115173 w 2577059"/>
              <a:gd name="connsiteY2" fmla="*/ 0 h 4114830"/>
              <a:gd name="connsiteX3" fmla="*/ 2441810 w 2577059"/>
              <a:gd name="connsiteY3" fmla="*/ 3470403 h 4114830"/>
              <a:gd name="connsiteX4" fmla="*/ 253531 w 2577059"/>
              <a:gd name="connsiteY4" fmla="*/ 3797040 h 4114830"/>
              <a:gd name="connsiteX0" fmla="*/ 253531 w 2639625"/>
              <a:gd name="connsiteY0" fmla="*/ 3797040 h 4114830"/>
              <a:gd name="connsiteX1" fmla="*/ 253531 w 2639625"/>
              <a:gd name="connsiteY1" fmla="*/ 0 h 4114830"/>
              <a:gd name="connsiteX2" fmla="*/ 2115173 w 2639625"/>
              <a:gd name="connsiteY2" fmla="*/ 0 h 4114830"/>
              <a:gd name="connsiteX3" fmla="*/ 2441810 w 2639625"/>
              <a:gd name="connsiteY3" fmla="*/ 3470403 h 4114830"/>
              <a:gd name="connsiteX4" fmla="*/ 253531 w 2639625"/>
              <a:gd name="connsiteY4" fmla="*/ 3797040 h 4114830"/>
              <a:gd name="connsiteX0" fmla="*/ 375504 w 2761598"/>
              <a:gd name="connsiteY0" fmla="*/ 3797040 h 4114830"/>
              <a:gd name="connsiteX1" fmla="*/ 375504 w 2761598"/>
              <a:gd name="connsiteY1" fmla="*/ 0 h 4114830"/>
              <a:gd name="connsiteX2" fmla="*/ 2237146 w 2761598"/>
              <a:gd name="connsiteY2" fmla="*/ 0 h 4114830"/>
              <a:gd name="connsiteX3" fmla="*/ 2563783 w 2761598"/>
              <a:gd name="connsiteY3" fmla="*/ 3470403 h 4114830"/>
              <a:gd name="connsiteX4" fmla="*/ 375504 w 2761598"/>
              <a:gd name="connsiteY4" fmla="*/ 3797040 h 4114830"/>
              <a:gd name="connsiteX0" fmla="*/ 391375 w 2777469"/>
              <a:gd name="connsiteY0" fmla="*/ 3842195 h 4159985"/>
              <a:gd name="connsiteX1" fmla="*/ 391375 w 2777469"/>
              <a:gd name="connsiteY1" fmla="*/ 45155 h 4159985"/>
              <a:gd name="connsiteX2" fmla="*/ 2253017 w 2777469"/>
              <a:gd name="connsiteY2" fmla="*/ 45155 h 4159985"/>
              <a:gd name="connsiteX3" fmla="*/ 2579654 w 2777469"/>
              <a:gd name="connsiteY3" fmla="*/ 3515558 h 4159985"/>
              <a:gd name="connsiteX4" fmla="*/ 391375 w 2777469"/>
              <a:gd name="connsiteY4" fmla="*/ 3842195 h 4159985"/>
              <a:gd name="connsiteX0" fmla="*/ 391375 w 2734159"/>
              <a:gd name="connsiteY0" fmla="*/ 3888084 h 4205874"/>
              <a:gd name="connsiteX1" fmla="*/ 391375 w 2734159"/>
              <a:gd name="connsiteY1" fmla="*/ 91044 h 4205874"/>
              <a:gd name="connsiteX2" fmla="*/ 2253017 w 2734159"/>
              <a:gd name="connsiteY2" fmla="*/ 91044 h 4205874"/>
              <a:gd name="connsiteX3" fmla="*/ 2579654 w 2734159"/>
              <a:gd name="connsiteY3" fmla="*/ 3561447 h 4205874"/>
              <a:gd name="connsiteX4" fmla="*/ 391375 w 2734159"/>
              <a:gd name="connsiteY4" fmla="*/ 3888084 h 4205874"/>
              <a:gd name="connsiteX0" fmla="*/ 391375 w 2801871"/>
              <a:gd name="connsiteY0" fmla="*/ 3888084 h 4176540"/>
              <a:gd name="connsiteX1" fmla="*/ 391375 w 2801871"/>
              <a:gd name="connsiteY1" fmla="*/ 91044 h 4176540"/>
              <a:gd name="connsiteX2" fmla="*/ 2253017 w 2801871"/>
              <a:gd name="connsiteY2" fmla="*/ 91044 h 4176540"/>
              <a:gd name="connsiteX3" fmla="*/ 2579654 w 2801871"/>
              <a:gd name="connsiteY3" fmla="*/ 3561447 h 4176540"/>
              <a:gd name="connsiteX4" fmla="*/ 391375 w 2801871"/>
              <a:gd name="connsiteY4" fmla="*/ 3888084 h 4176540"/>
              <a:gd name="connsiteX0" fmla="*/ 391375 w 2649557"/>
              <a:gd name="connsiteY0" fmla="*/ 3888084 h 4127404"/>
              <a:gd name="connsiteX1" fmla="*/ 391375 w 2649557"/>
              <a:gd name="connsiteY1" fmla="*/ 91044 h 4127404"/>
              <a:gd name="connsiteX2" fmla="*/ 2253017 w 2649557"/>
              <a:gd name="connsiteY2" fmla="*/ 91044 h 4127404"/>
              <a:gd name="connsiteX3" fmla="*/ 2579654 w 2649557"/>
              <a:gd name="connsiteY3" fmla="*/ 3561447 h 4127404"/>
              <a:gd name="connsiteX4" fmla="*/ 391375 w 2649557"/>
              <a:gd name="connsiteY4" fmla="*/ 3888084 h 4127404"/>
              <a:gd name="connsiteX0" fmla="*/ 345843 w 2604025"/>
              <a:gd name="connsiteY0" fmla="*/ 3888084 h 4144208"/>
              <a:gd name="connsiteX1" fmla="*/ 345843 w 2604025"/>
              <a:gd name="connsiteY1" fmla="*/ 91044 h 4144208"/>
              <a:gd name="connsiteX2" fmla="*/ 2207485 w 2604025"/>
              <a:gd name="connsiteY2" fmla="*/ 91044 h 4144208"/>
              <a:gd name="connsiteX3" fmla="*/ 2534122 w 2604025"/>
              <a:gd name="connsiteY3" fmla="*/ 3561447 h 4144208"/>
              <a:gd name="connsiteX4" fmla="*/ 345843 w 2604025"/>
              <a:gd name="connsiteY4" fmla="*/ 3888084 h 4144208"/>
              <a:gd name="connsiteX0" fmla="*/ 143569 w 2622756"/>
              <a:gd name="connsiteY0" fmla="*/ 4084732 h 4426397"/>
              <a:gd name="connsiteX1" fmla="*/ 270569 w 2622756"/>
              <a:gd name="connsiteY1" fmla="*/ 313092 h 4426397"/>
              <a:gd name="connsiteX2" fmla="*/ 2132211 w 2622756"/>
              <a:gd name="connsiteY2" fmla="*/ 313092 h 4426397"/>
              <a:gd name="connsiteX3" fmla="*/ 2458848 w 2622756"/>
              <a:gd name="connsiteY3" fmla="*/ 3783495 h 4426397"/>
              <a:gd name="connsiteX4" fmla="*/ 143569 w 2622756"/>
              <a:gd name="connsiteY4" fmla="*/ 4084732 h 4426397"/>
              <a:gd name="connsiteX0" fmla="*/ 181055 w 2660242"/>
              <a:gd name="connsiteY0" fmla="*/ 4084732 h 4305788"/>
              <a:gd name="connsiteX1" fmla="*/ 308055 w 2660242"/>
              <a:gd name="connsiteY1" fmla="*/ 313092 h 4305788"/>
              <a:gd name="connsiteX2" fmla="*/ 2169697 w 2660242"/>
              <a:gd name="connsiteY2" fmla="*/ 313092 h 4305788"/>
              <a:gd name="connsiteX3" fmla="*/ 2496334 w 2660242"/>
              <a:gd name="connsiteY3" fmla="*/ 3783495 h 4305788"/>
              <a:gd name="connsiteX4" fmla="*/ 181055 w 2660242"/>
              <a:gd name="connsiteY4" fmla="*/ 4084732 h 4305788"/>
              <a:gd name="connsiteX0" fmla="*/ 149761 w 2628948"/>
              <a:gd name="connsiteY0" fmla="*/ 3935621 h 4156677"/>
              <a:gd name="connsiteX1" fmla="*/ 276761 w 2628948"/>
              <a:gd name="connsiteY1" fmla="*/ 163981 h 4156677"/>
              <a:gd name="connsiteX2" fmla="*/ 2138403 w 2628948"/>
              <a:gd name="connsiteY2" fmla="*/ 163981 h 4156677"/>
              <a:gd name="connsiteX3" fmla="*/ 2465040 w 2628948"/>
              <a:gd name="connsiteY3" fmla="*/ 3634384 h 4156677"/>
              <a:gd name="connsiteX4" fmla="*/ 149761 w 2628948"/>
              <a:gd name="connsiteY4" fmla="*/ 3935621 h 4156677"/>
              <a:gd name="connsiteX0" fmla="*/ 224498 w 2688183"/>
              <a:gd name="connsiteY0" fmla="*/ 4047023 h 4361957"/>
              <a:gd name="connsiteX1" fmla="*/ 237198 w 2688183"/>
              <a:gd name="connsiteY1" fmla="*/ 415083 h 4361957"/>
              <a:gd name="connsiteX2" fmla="*/ 2213140 w 2688183"/>
              <a:gd name="connsiteY2" fmla="*/ 275383 h 4361957"/>
              <a:gd name="connsiteX3" fmla="*/ 2539777 w 2688183"/>
              <a:gd name="connsiteY3" fmla="*/ 3745786 h 4361957"/>
              <a:gd name="connsiteX4" fmla="*/ 224498 w 2688183"/>
              <a:gd name="connsiteY4" fmla="*/ 4047023 h 43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58F41-F0F0-74EE-978F-C78E2D85B6D3}"/>
              </a:ext>
            </a:extLst>
          </p:cNvPr>
          <p:cNvSpPr txBox="1"/>
          <p:nvPr/>
        </p:nvSpPr>
        <p:spPr>
          <a:xfrm>
            <a:off x="1371600" y="3381375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4 = 24 (dm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× 5 = 120 (dm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120 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1,2 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1,2 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98069-96E5-35C2-9486-C5FE5F4D7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207" y="3324225"/>
            <a:ext cx="3549893" cy="25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1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78509" y="1854047"/>
            <a:ext cx="4467447" cy="3149905"/>
            <a:chOff x="6849664" y="3146019"/>
            <a:chExt cx="3267902" cy="228753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664" y="3146019"/>
              <a:ext cx="3267902" cy="228753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494120" y="3672192"/>
              <a:ext cx="1978990" cy="9611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29805" b="16455"/>
          <a:stretch>
            <a:fillRect/>
          </a:stretch>
        </p:blipFill>
        <p:spPr>
          <a:xfrm>
            <a:off x="6943995" y="4144560"/>
            <a:ext cx="1943366" cy="263247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568236" y="170481"/>
            <a:ext cx="1806417" cy="2067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41792" y="1854047"/>
            <a:ext cx="4465414" cy="3149905"/>
            <a:chOff x="1100936" y="892774"/>
            <a:chExt cx="6831421" cy="47819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936" y="892774"/>
              <a:ext cx="6831421" cy="47819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76654" y="2338259"/>
              <a:ext cx="4295392" cy="1430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16" y="1304726"/>
            <a:ext cx="3080224" cy="5472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748" y="734700"/>
            <a:ext cx="432853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觅知网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108</Words>
  <Application>Microsoft Macintosh PowerPoint</Application>
  <PresentationFormat>Widescreen</PresentationFormat>
  <Paragraphs>13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UTM Avo</vt:lpstr>
      <vt:lpstr>Aptos</vt:lpstr>
      <vt:lpstr>Arial</vt:lpstr>
      <vt:lpstr>Calibri</vt:lpstr>
      <vt:lpstr>Calibri Light</vt:lpstr>
      <vt:lpstr>Cambria</vt:lpstr>
      <vt:lpstr>Office 主题</vt:lpstr>
      <vt:lpstr>1_觅知网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Thảo</dc:creator>
  <cp:keywords>Hương Thảo - 0972115126</cp:keywords>
  <cp:lastModifiedBy>Phương Anh Bùi</cp:lastModifiedBy>
  <cp:revision>22</cp:revision>
  <dcterms:created xsi:type="dcterms:W3CDTF">2024-02-18T03:34:57Z</dcterms:created>
  <dcterms:modified xsi:type="dcterms:W3CDTF">2024-10-16T16:24:12Z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2024-02-18T04:11:02Z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90c7ac69-182f-4214-a165-f4e002acdc49</vt:lpwstr>
  </property>
  <property fmtid="{D5CDD505-2E9C-101B-9397-08002B2CF9AE}" pid="8" name="MSIP_Label_defa4170-0d19-0005-0004-bc88714345d2_ContentBits">
    <vt:lpwstr>0</vt:lpwstr>
  </property>
</Properties>
</file>