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8"/>
  </p:notesMasterIdLst>
  <p:sldIdLst>
    <p:sldId id="295" r:id="rId3"/>
    <p:sldId id="292" r:id="rId4"/>
    <p:sldId id="315" r:id="rId5"/>
    <p:sldId id="336" r:id="rId6"/>
    <p:sldId id="33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FFCCCC"/>
    <a:srgbClr val="FF6699"/>
    <a:srgbClr val="FF66CC"/>
    <a:srgbClr val="6699FF"/>
    <a:srgbClr val="F3B4AF"/>
    <a:srgbClr val="99FF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982" autoAdjust="0"/>
  </p:normalViewPr>
  <p:slideViewPr>
    <p:cSldViewPr snapToGrid="0">
      <p:cViewPr varScale="1">
        <p:scale>
          <a:sx n="88" d="100"/>
          <a:sy n="88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B174-9B3B-42B7-B612-0BE20629C0B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32B1-CF17-48D0-951D-6F85725E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4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55003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856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3217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8464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9377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8021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555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4508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7818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7161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166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4705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2931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33891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34163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2320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2851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4917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7633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7848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58607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4502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4547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4137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32513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1793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391803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92177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8260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369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1610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020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5838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501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74351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5045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02049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69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0434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2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9" r:id="rId3"/>
    <p:sldLayoutId id="2147483738" r:id="rId4"/>
    <p:sldLayoutId id="2147483737" r:id="rId5"/>
    <p:sldLayoutId id="2147483734" r:id="rId6"/>
    <p:sldLayoutId id="2147483733" r:id="rId7"/>
    <p:sldLayoutId id="2147483685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745" r:id="rId14"/>
    <p:sldLayoutId id="2147483742" r:id="rId15"/>
    <p:sldLayoutId id="2147483741" r:id="rId16"/>
    <p:sldLayoutId id="2147483740" r:id="rId17"/>
    <p:sldLayoutId id="2147483736" r:id="rId18"/>
    <p:sldLayoutId id="2147483735" r:id="rId19"/>
    <p:sldLayoutId id="2147483686" r:id="rId20"/>
    <p:sldLayoutId id="2147483684" r:id="rId21"/>
    <p:sldLayoutId id="2147483668" r:id="rId22"/>
    <p:sldLayoutId id="2147483669" r:id="rId23"/>
    <p:sldLayoutId id="2147483670" r:id="rId24"/>
    <p:sldLayoutId id="2147483671" r:id="rId25"/>
    <p:sldLayoutId id="2147483746" r:id="rId2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32" r:id="rId13"/>
    <p:sldLayoutId id="214748370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B55F33-C879-40BD-6BFF-20A9CE589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719" y="2234064"/>
            <a:ext cx="7023201" cy="2755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56551-DC49-573D-31DA-F3112ED9D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520" y="0"/>
            <a:ext cx="1872952" cy="18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DE309-CA06-6E41-96A9-DD7E3FE7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"/>
            <a:ext cx="1219886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1" y="159658"/>
            <a:ext cx="11351736" cy="6127011"/>
          </a:xfrm>
          <a:prstGeom prst="rect">
            <a:avLst/>
          </a:prstGeom>
        </p:spPr>
      </p:pic>
      <p:pic>
        <p:nvPicPr>
          <p:cNvPr id="24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C0A9F92C-2E31-F546-A955-F78E6ABE6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-121152" y="719843"/>
            <a:ext cx="12320021" cy="6127011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3E6C00-7788-408C-877E-0B3ECD98A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912" y="5143661"/>
            <a:ext cx="6707902" cy="1345188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326" y="448322"/>
            <a:ext cx="8169348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516" y="800124"/>
            <a:ext cx="1523956" cy="1508868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B71BB261-8A2B-D544-9138-55114016B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-118829" y="-110177"/>
            <a:ext cx="1490429" cy="1147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E6967D-4553-D90B-EBF5-A5F1C5D740C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663" y="117877"/>
            <a:ext cx="3054361" cy="17801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6E3CD-4F79-A9F3-F028-C71E7E4AD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187" y="2479015"/>
            <a:ext cx="1219306" cy="579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07557-D161-3628-81BD-BD71C6D562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6044" y="2512487"/>
            <a:ext cx="7285351" cy="1853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16D89-7D6F-2F2D-10FF-51CFA70039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520" y="0"/>
            <a:ext cx="1872952" cy="1872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FF3290-029D-F0EA-8B56-3B7F8ACC1FE1}"/>
              </a:ext>
            </a:extLst>
          </p:cNvPr>
          <p:cNvSpPr txBox="1"/>
          <p:nvPr/>
        </p:nvSpPr>
        <p:spPr>
          <a:xfrm>
            <a:off x="5222240" y="4074160"/>
            <a:ext cx="19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0"/>
            <a:ext cx="8621486" cy="6858000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ED5B0E-8D70-B437-8FCE-7D8A8CD82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320" y="2327556"/>
            <a:ext cx="5901439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1672936"/>
            <a:ext cx="8621486" cy="5185064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D5E5379-15DC-432A-AEA4-483C98388ECF}"/>
              </a:ext>
            </a:extLst>
          </p:cNvPr>
          <p:cNvSpPr/>
          <p:nvPr/>
        </p:nvSpPr>
        <p:spPr>
          <a:xfrm>
            <a:off x="5001917" y="2286169"/>
            <a:ext cx="2581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u="sng" dirty="0" err="1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Về</a:t>
            </a:r>
            <a:r>
              <a:rPr lang="en-US" altLang="zh-CN" sz="6000" b="1" u="sng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sz="6000" b="1" u="sng" dirty="0" err="1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nhà</a:t>
            </a:r>
            <a:r>
              <a:rPr lang="en-US" altLang="zh-CN" sz="6000" b="1" dirty="0">
                <a:ln w="28575">
                  <a:solidFill>
                    <a:schemeClr val="tx1"/>
                  </a:solidFill>
                </a:ln>
                <a:solidFill>
                  <a:srgbClr val="EC938D"/>
                </a:solidFill>
                <a:latin typeface="UTM Fire House" panose="02040603050506020204" pitchFamily="18" charset="0"/>
                <a:ea typeface="字魂157号-萌趣兔兔" panose="00000500000000000000" pitchFamily="2" charset="-122"/>
                <a:sym typeface="Arial" panose="020B0604020202020204" pitchFamily="34" charset="0"/>
              </a:rPr>
              <a:t>:</a:t>
            </a:r>
            <a:endParaRPr lang="zh-CN" altLang="en-US" sz="6000" b="1" dirty="0">
              <a:ln w="28575">
                <a:solidFill>
                  <a:schemeClr val="tx1"/>
                </a:solidFill>
              </a:ln>
              <a:solidFill>
                <a:srgbClr val="EC938D"/>
              </a:solidFill>
              <a:latin typeface="UTM Fire House" panose="02040603050506020204" pitchFamily="18" charset="0"/>
              <a:ea typeface="字魂157号-萌趣兔兔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21A56-90FD-C44F-AC3E-4859AF58632C}"/>
              </a:ext>
            </a:extLst>
          </p:cNvPr>
          <p:cNvSpPr txBox="1"/>
          <p:nvPr/>
        </p:nvSpPr>
        <p:spPr>
          <a:xfrm>
            <a:off x="2953994" y="3427789"/>
            <a:ext cx="621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Cambria" panose="02040503050406030204" pitchFamily="18" charset="0"/>
              </a:rPr>
              <a:t>Chuẩn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bị</a:t>
            </a:r>
            <a:r>
              <a:rPr lang="en-US" sz="4000" dirty="0">
                <a:latin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</a:rPr>
              <a:t>bài</a:t>
            </a:r>
            <a:r>
              <a:rPr lang="en-US" sz="4000" dirty="0">
                <a:latin typeface="Cambria" panose="02040503050406030204" pitchFamily="18" charset="0"/>
              </a:rPr>
              <a:t> 18</a:t>
            </a:r>
            <a:endParaRPr lang="en-VN" sz="4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D060CA77-A91B-4980-8D8D-12343EF64E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低可信度描述已自动生成">
            <a:extLst>
              <a:ext uri="{FF2B5EF4-FFF2-40B4-BE49-F238E27FC236}">
                <a16:creationId xmlns:a16="http://schemas.microsoft.com/office/drawing/2014/main" id="{673C8AC1-0453-4FD1-8082-4C0361EEC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85257" y="1672936"/>
            <a:ext cx="8621486" cy="5185064"/>
          </a:xfrm>
          <a:prstGeom prst="rect">
            <a:avLst/>
          </a:prstGeom>
          <a:ln>
            <a:noFill/>
          </a:ln>
        </p:spPr>
      </p:pic>
      <p:pic>
        <p:nvPicPr>
          <p:cNvPr id="12" name="图片 11" descr="卡通人物&#10;&#10;低可信度描述已自动生成">
            <a:extLst>
              <a:ext uri="{FF2B5EF4-FFF2-40B4-BE49-F238E27FC236}">
                <a16:creationId xmlns:a16="http://schemas.microsoft.com/office/drawing/2014/main" id="{7F24F6E7-963A-4AE9-A7E0-1C421CA631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9" b="30159"/>
          <a:stretch/>
        </p:blipFill>
        <p:spPr>
          <a:xfrm>
            <a:off x="0" y="0"/>
            <a:ext cx="2975429" cy="4789714"/>
          </a:xfrm>
          <a:prstGeom prst="rect">
            <a:avLst/>
          </a:prstGeom>
        </p:spPr>
      </p:pic>
      <p:pic>
        <p:nvPicPr>
          <p:cNvPr id="20" name="图片 19" descr="卡通人物&#10;&#10;中度可信度描述已自动生成">
            <a:extLst>
              <a:ext uri="{FF2B5EF4-FFF2-40B4-BE49-F238E27FC236}">
                <a16:creationId xmlns:a16="http://schemas.microsoft.com/office/drawing/2014/main" id="{9C2F7446-E951-45CE-9B05-D6B0C9858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>
          <a:xfrm>
            <a:off x="0" y="794657"/>
            <a:ext cx="12192000" cy="6063343"/>
          </a:xfrm>
          <a:custGeom>
            <a:avLst/>
            <a:gdLst>
              <a:gd name="connsiteX0" fmla="*/ 3582801 w 12192000"/>
              <a:gd name="connsiteY0" fmla="*/ 1270001 h 6063343"/>
              <a:gd name="connsiteX1" fmla="*/ 2900630 w 12192000"/>
              <a:gd name="connsiteY1" fmla="*/ 1952172 h 6063343"/>
              <a:gd name="connsiteX2" fmla="*/ 3582801 w 12192000"/>
              <a:gd name="connsiteY2" fmla="*/ 2634343 h 6063343"/>
              <a:gd name="connsiteX3" fmla="*/ 4264972 w 12192000"/>
              <a:gd name="connsiteY3" fmla="*/ 1952172 h 6063343"/>
              <a:gd name="connsiteX4" fmla="*/ 3582801 w 12192000"/>
              <a:gd name="connsiteY4" fmla="*/ 1270001 h 6063343"/>
              <a:gd name="connsiteX5" fmla="*/ 0 w 12192000"/>
              <a:gd name="connsiteY5" fmla="*/ 0 h 6063343"/>
              <a:gd name="connsiteX6" fmla="*/ 12192000 w 12192000"/>
              <a:gd name="connsiteY6" fmla="*/ 0 h 6063343"/>
              <a:gd name="connsiteX7" fmla="*/ 12192000 w 12192000"/>
              <a:gd name="connsiteY7" fmla="*/ 6063343 h 6063343"/>
              <a:gd name="connsiteX8" fmla="*/ 0 w 12192000"/>
              <a:gd name="connsiteY8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063343">
                <a:moveTo>
                  <a:pt x="3582801" y="1270001"/>
                </a:moveTo>
                <a:cubicBezTo>
                  <a:pt x="3206048" y="1270001"/>
                  <a:pt x="2900630" y="1575419"/>
                  <a:pt x="2900630" y="1952172"/>
                </a:cubicBezTo>
                <a:cubicBezTo>
                  <a:pt x="2900630" y="2328925"/>
                  <a:pt x="3206048" y="2634343"/>
                  <a:pt x="3582801" y="2634343"/>
                </a:cubicBezTo>
                <a:cubicBezTo>
                  <a:pt x="3959554" y="2634343"/>
                  <a:pt x="4264972" y="2328925"/>
                  <a:pt x="4264972" y="1952172"/>
                </a:cubicBezTo>
                <a:cubicBezTo>
                  <a:pt x="4264972" y="1575419"/>
                  <a:pt x="3959554" y="1270001"/>
                  <a:pt x="3582801" y="127000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1" name="图片 20" descr="卡通人物&#10;&#10;中度可信度描述已自动生成">
            <a:extLst>
              <a:ext uri="{FF2B5EF4-FFF2-40B4-BE49-F238E27FC236}">
                <a16:creationId xmlns:a16="http://schemas.microsoft.com/office/drawing/2014/main" id="{0F68BFC7-9DC1-41C4-BD4E-E6DA87C60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5" t="23856" r="69405" b="60812"/>
          <a:stretch/>
        </p:blipFill>
        <p:spPr>
          <a:xfrm>
            <a:off x="1990686" y="2307772"/>
            <a:ext cx="754742" cy="972458"/>
          </a:xfrm>
          <a:custGeom>
            <a:avLst/>
            <a:gdLst>
              <a:gd name="connsiteX0" fmla="*/ 0 w 12192000"/>
              <a:gd name="connsiteY0" fmla="*/ 0 h 6063343"/>
              <a:gd name="connsiteX1" fmla="*/ 12192000 w 12192000"/>
              <a:gd name="connsiteY1" fmla="*/ 0 h 6063343"/>
              <a:gd name="connsiteX2" fmla="*/ 12192000 w 12192000"/>
              <a:gd name="connsiteY2" fmla="*/ 6063343 h 6063343"/>
              <a:gd name="connsiteX3" fmla="*/ 0 w 12192000"/>
              <a:gd name="connsiteY3" fmla="*/ 6063343 h 60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3343">
                <a:moveTo>
                  <a:pt x="0" y="0"/>
                </a:moveTo>
                <a:lnTo>
                  <a:pt x="12192000" y="0"/>
                </a:lnTo>
                <a:lnTo>
                  <a:pt x="12192000" y="6063343"/>
                </a:lnTo>
                <a:lnTo>
                  <a:pt x="0" y="6063343"/>
                </a:lnTo>
                <a:close/>
              </a:path>
            </a:pathLst>
          </a:cu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52D000-A325-4E11-91AA-AB457552B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0" b="30336"/>
          <a:stretch/>
        </p:blipFill>
        <p:spPr>
          <a:xfrm>
            <a:off x="4826856" y="621636"/>
            <a:ext cx="3321543" cy="1611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9BF087-F6DD-C95A-08B3-34997DFE6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2691" y="3356793"/>
            <a:ext cx="6572058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5861848"/>
</p:tagLst>
</file>

<file path=ppt/theme/theme1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11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UTM Fire House</vt:lpstr>
      <vt:lpstr>Arial</vt:lpstr>
      <vt:lpstr>Calibri</vt:lpstr>
      <vt:lpstr>Cambria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Phương Anh Bùi</cp:lastModifiedBy>
  <cp:revision>65</cp:revision>
  <dcterms:created xsi:type="dcterms:W3CDTF">2022-08-12T10:42:21Z</dcterms:created>
  <dcterms:modified xsi:type="dcterms:W3CDTF">2024-10-16T16:23:01Z</dcterms:modified>
</cp:coreProperties>
</file>