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7"/>
  </p:notesMasterIdLst>
  <p:sldIdLst>
    <p:sldId id="292" r:id="rId3"/>
    <p:sldId id="315" r:id="rId4"/>
    <p:sldId id="336" r:id="rId5"/>
    <p:sldId id="331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FFCCCC"/>
    <a:srgbClr val="FF6699"/>
    <a:srgbClr val="FF66CC"/>
    <a:srgbClr val="6699FF"/>
    <a:srgbClr val="F3B4AF"/>
    <a:srgbClr val="99FF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982" autoAdjust="0"/>
  </p:normalViewPr>
  <p:slideViewPr>
    <p:cSldViewPr snapToGrid="0">
      <p:cViewPr varScale="1">
        <p:scale>
          <a:sx n="88" d="100"/>
          <a:sy n="88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B174-9B3B-42B7-B612-0BE20629C0B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832B1-CF17-48D0-951D-6F85725E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4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531EE-93F3-40EE-BE1A-8E4FB6FE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761BDB-BD8A-4D8A-AF7F-2866616B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31B75-0466-43CC-B359-14F844CC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7E736B-FFF7-4921-B28C-97B80688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FE66C-AB4A-4F5D-A754-CAFBD1A2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55003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5549-C283-40E8-BF5A-62FDC688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E050B-F6F4-412B-AF21-9328C763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0EA96-C479-4F33-82B7-2D4FE90BC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1D2090-8C5C-4833-BC40-34915B1C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23DFF-8482-455C-B856-C0190270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1CD41-9022-42ED-A708-23E58B1B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0856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6F301-6722-4CE1-B6AE-6AD3160B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0BF1E2-C46E-48EA-998C-A60F8ABF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D03C6A-ABB6-4504-AE19-D5CC05A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040510-C19F-4A73-88CD-7819FD5E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BCDA7E-D78C-4B76-B980-541329220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1F1C56-6055-4D02-BEA6-01C07262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CEDE13-1A6A-4707-8A33-5F4CC322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3BB496-4E31-4C39-A7B2-96C763AC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83217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D49BA-6301-4F65-86D1-64E626A3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5A1A7B-5370-48EE-99B9-500E007D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4C8853-2F60-439F-9194-8F6A207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C3EF86-C046-488E-B61E-11B259B1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84649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59377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28021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8555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24508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7818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7161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166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4705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2931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33891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68D86-FA0A-4A02-9BD4-9F7B0CF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970817-BA1D-4D8B-BC1A-991C4FE7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A8587-58C5-4CC5-8686-DCD2DA4AC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BB89BF-22DE-4B48-AD72-E43562C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7A0C4A-63EE-46EB-AF5D-BDFD998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7137A5-DCBA-4CAE-B4BE-F9F8804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4163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4F611-2F61-4D71-9E0C-A13777CF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EEC575-CA99-429B-B271-20D18D537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C0E780-4ABF-4227-A700-081939A8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3DFD3B-1A80-4474-A435-28382FA6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581300-6BBE-4908-99E9-42B992D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AB886D-51C8-456E-BCA1-7F6F2419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2320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8A926-17A4-4C4E-93A2-61225439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15BFAA-0412-45A2-A1F1-E844EC4FA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B35109-7A7B-4D21-8A62-C0EE3D37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81C1FF-5240-4268-81BA-FCA9557E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C69AAF-B342-4F41-9357-3019651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2851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7FD0B3-CE32-4B10-81E9-54B3DBB13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680961-A0D6-4828-99E9-900A07A06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EC9EA5-1D78-4A64-9D4A-D9193F0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15089-B4C1-41E5-B1EA-EC764E18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094CF-88E0-4BCE-9C0F-9F1DE50A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49170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3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B6A-D46A-4D10-B5CB-3E366357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C0B134-7558-4279-B269-1996EE63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DAE2A-1884-4EBD-BDED-4541A1F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14A33-72A9-4BE1-BC6C-0EC4DF5D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5B0681-A0DC-4726-954F-A51856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7633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EF0A3-2757-4751-A86A-C8827FD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289D5-323A-419D-AFCC-32C3959C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0A7FA-174E-4C29-A167-4867926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BC34A-2F14-4AEC-80AA-7168F6E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CBA5A-0553-4CB9-AB74-33CF02CB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77848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D708-5235-464C-8DA4-EAE0703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559EC-0AC7-489A-8668-C23C54CC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06613-0BE1-4389-9780-EACA74AE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E92FD-D97E-416F-8D02-8D7EF1E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016F2-431B-450E-A67F-CAC4FA80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58607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44502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06BBD-CC14-4D42-933D-997C1570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8C9CC7-E254-4EAE-9A86-75DC3A7C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D5A53E-52E9-4F33-870D-BFC5127A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CD12DB-9908-4571-89E6-FEC3BD7B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0E12B-8CB8-4597-894F-8B894024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FE837-42A8-492D-9799-E0D279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4547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AB9CB-9D0C-4BBA-A1EF-3859CEC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59E31-8E10-4D3B-9248-2FE242D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080C34-87B3-4081-A2BE-AF50BE9A0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FF809F-9769-4A0B-B8FD-77BBE277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152225-228E-4FD8-ABA9-E78932D4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622C19-7AF1-4855-AF85-8F82D9B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A7D908-83E2-4254-A4B8-32A9A83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C516A-87BD-45C6-ABA6-F65BCBCD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4137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AA593-4339-4EA3-B6E0-A1C0F32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8A75AE-92D0-4816-AFD4-8E9A52A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A5DDA2-E47F-47FF-9145-AC5FC7D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06C9BF-5A57-4F77-9D08-27DA70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32513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06BDFD-5C21-4575-883E-B346BC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0EE06-B9A4-417B-8295-D5E595E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A27B10-7946-48B6-A9CC-C1C950C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1793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5F28-DF92-4B09-971B-4D4E798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6EFC3-A84C-4A73-B57D-E75AEC3A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C31CB7-FAE0-4B6E-8B2B-1D95ED79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4AFCE-4FDC-44B2-88B3-01C7F29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9E64F-ADF8-4756-AFE7-A475C7CD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D6027F-7F0A-4B5E-8941-32DED6A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91803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2B98A-A6E0-4D74-878B-1DA893B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2911F0-0E4A-4586-91AE-47E9D4DE9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9E64C1-3CEB-4959-AD70-3713AFD5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777C2-35E8-4200-A7E5-BEDA651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F07CA-1DE1-4EF2-BB3A-7D2B0FA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ED8B07-A474-4421-8974-B52525B6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92177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F4AB5-669C-42CD-BB48-B8BC55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A6A55-0395-4622-9523-6C39C64C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292D6-6C78-4C95-AC3F-C337E644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2ECD1-A9E9-4B51-802D-B0DC50E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557F0-8788-4FBB-9090-7E5F10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38260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C8376B-2283-4522-A60A-63BDDE7FA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EDCBF9-991F-4A2C-9C15-E13A08F3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7F697-7CB0-4A64-9ACF-D2B2806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9DDA5-5497-42AE-A2AA-C054CA8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2CB85-2FC6-4719-9748-C6F8D05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369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31610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90206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583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501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7435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5045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02049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969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7B6E2-D01D-4999-806E-E292C122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EBE512-15CE-454F-877D-D51AA313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6D532-AA46-4920-BDE7-912DBC9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522BC-6A81-41BC-BF6D-4BFCE05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BD738-EF01-4694-B6F4-119704DA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0434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 userDrawn="1"/>
        </p:nvSpPr>
        <p:spPr>
          <a:xfrm>
            <a:off x="379046" y="315424"/>
            <a:ext cx="11319468" cy="6274061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2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9" r:id="rId3"/>
    <p:sldLayoutId id="2147483738" r:id="rId4"/>
    <p:sldLayoutId id="2147483737" r:id="rId5"/>
    <p:sldLayoutId id="2147483734" r:id="rId6"/>
    <p:sldLayoutId id="2147483733" r:id="rId7"/>
    <p:sldLayoutId id="2147483685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745" r:id="rId14"/>
    <p:sldLayoutId id="2147483742" r:id="rId15"/>
    <p:sldLayoutId id="2147483741" r:id="rId16"/>
    <p:sldLayoutId id="2147483740" r:id="rId17"/>
    <p:sldLayoutId id="2147483736" r:id="rId18"/>
    <p:sldLayoutId id="2147483735" r:id="rId19"/>
    <p:sldLayoutId id="2147483686" r:id="rId20"/>
    <p:sldLayoutId id="2147483684" r:id="rId21"/>
    <p:sldLayoutId id="2147483668" r:id="rId22"/>
    <p:sldLayoutId id="2147483669" r:id="rId23"/>
    <p:sldLayoutId id="2147483670" r:id="rId24"/>
    <p:sldLayoutId id="2147483671" r:id="rId25"/>
    <p:sldLayoutId id="2147483746" r:id="rId2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5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32" r:id="rId13"/>
    <p:sldLayoutId id="2147483700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DE309-CA06-6E41-96A9-DD7E3FE77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219886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CBA5A3-BFFD-4E83-818F-8631C83A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1" y="159658"/>
            <a:ext cx="11351736" cy="6127011"/>
          </a:xfrm>
          <a:prstGeom prst="rect">
            <a:avLst/>
          </a:prstGeom>
        </p:spPr>
      </p:pic>
      <p:pic>
        <p:nvPicPr>
          <p:cNvPr id="24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C0A9F92C-2E31-F546-A955-F78E6ABE6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-121152" y="719843"/>
            <a:ext cx="12320021" cy="6127011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23B2E1-CFAF-48E3-AD97-F5F3D472C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6211" r="33020" b="39453"/>
          <a:stretch>
            <a:fillRect/>
          </a:stretch>
        </p:blipFill>
        <p:spPr>
          <a:xfrm>
            <a:off x="-567559" y="-231228"/>
            <a:ext cx="8387256" cy="3815256"/>
          </a:xfrm>
          <a:custGeom>
            <a:avLst/>
            <a:gdLst>
              <a:gd name="connsiteX0" fmla="*/ 0 w 8387256"/>
              <a:gd name="connsiteY0" fmla="*/ 0 h 3815256"/>
              <a:gd name="connsiteX1" fmla="*/ 8387256 w 8387256"/>
              <a:gd name="connsiteY1" fmla="*/ 0 h 3815256"/>
              <a:gd name="connsiteX2" fmla="*/ 8387256 w 8387256"/>
              <a:gd name="connsiteY2" fmla="*/ 354985 h 3815256"/>
              <a:gd name="connsiteX3" fmla="*/ 220999 w 8387256"/>
              <a:gd name="connsiteY3" fmla="*/ 354985 h 3815256"/>
              <a:gd name="connsiteX4" fmla="*/ 220999 w 8387256"/>
              <a:gd name="connsiteY4" fmla="*/ 3815256 h 3815256"/>
              <a:gd name="connsiteX5" fmla="*/ 0 w 8387256"/>
              <a:gd name="connsiteY5" fmla="*/ 3815256 h 3815256"/>
              <a:gd name="connsiteX6" fmla="*/ 0 w 8387256"/>
              <a:gd name="connsiteY6" fmla="*/ 0 h 38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7256" h="3815256">
                <a:moveTo>
                  <a:pt x="0" y="0"/>
                </a:moveTo>
                <a:lnTo>
                  <a:pt x="8387256" y="0"/>
                </a:lnTo>
                <a:lnTo>
                  <a:pt x="8387256" y="354985"/>
                </a:lnTo>
                <a:lnTo>
                  <a:pt x="220999" y="354985"/>
                </a:lnTo>
                <a:lnTo>
                  <a:pt x="220999" y="3815256"/>
                </a:lnTo>
                <a:lnTo>
                  <a:pt x="0" y="3815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1A5AD-3155-4C9B-9C7F-BF9CCC1B5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00000" r="28364" b="-8460"/>
          <a:stretch>
            <a:fillRect/>
          </a:stretch>
        </p:blipFill>
        <p:spPr>
          <a:xfrm>
            <a:off x="1944414" y="5838758"/>
            <a:ext cx="6442841" cy="483475"/>
          </a:xfrm>
          <a:custGeom>
            <a:avLst/>
            <a:gdLst>
              <a:gd name="connsiteX0" fmla="*/ 0 w 6442841"/>
              <a:gd name="connsiteY0" fmla="*/ 0 h 483475"/>
              <a:gd name="connsiteX1" fmla="*/ 6442841 w 6442841"/>
              <a:gd name="connsiteY1" fmla="*/ 0 h 483475"/>
              <a:gd name="connsiteX2" fmla="*/ 6442841 w 6442841"/>
              <a:gd name="connsiteY2" fmla="*/ 483475 h 483475"/>
              <a:gd name="connsiteX3" fmla="*/ 0 w 6442841"/>
              <a:gd name="connsiteY3" fmla="*/ 483475 h 483475"/>
              <a:gd name="connsiteX4" fmla="*/ 0 w 6442841"/>
              <a:gd name="connsiteY4" fmla="*/ 0 h 4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841" h="483475">
                <a:moveTo>
                  <a:pt x="0" y="0"/>
                </a:moveTo>
                <a:lnTo>
                  <a:pt x="6442841" y="0"/>
                </a:lnTo>
                <a:lnTo>
                  <a:pt x="6442841" y="483475"/>
                </a:lnTo>
                <a:lnTo>
                  <a:pt x="0" y="483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3E6C00-7788-408C-877E-0B3ECD98A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912" y="5143661"/>
            <a:ext cx="6707902" cy="1345188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BE8811D-7C90-472E-95F1-90C3F4B5A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326" y="448322"/>
            <a:ext cx="8169348" cy="158914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516" y="800124"/>
            <a:ext cx="1523956" cy="1508868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B71BB261-8A2B-D544-9138-55114016B4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-118829" y="-110177"/>
            <a:ext cx="1490429" cy="1147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E6967D-4553-D90B-EBF5-A5F1C5D740C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663" y="117877"/>
            <a:ext cx="3054361" cy="178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6E3CD-4F79-A9F3-F028-C71E7E4AD1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4187" y="2479015"/>
            <a:ext cx="1219306" cy="579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407557-D161-3628-81BD-BD71C6D562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6044" y="2512487"/>
            <a:ext cx="7285351" cy="1853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16D89-7D6F-2F2D-10FF-51CFA70039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520" y="0"/>
            <a:ext cx="1872952" cy="18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0"/>
            <a:ext cx="8621486" cy="6858000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ED5B0E-8D70-B437-8FCE-7D8A8CD82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320" y="2327556"/>
            <a:ext cx="5901439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1672936"/>
            <a:ext cx="8621486" cy="5185064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D5E5379-15DC-432A-AEA4-483C98388ECF}"/>
              </a:ext>
            </a:extLst>
          </p:cNvPr>
          <p:cNvSpPr/>
          <p:nvPr/>
        </p:nvSpPr>
        <p:spPr>
          <a:xfrm>
            <a:off x="5001917" y="2286169"/>
            <a:ext cx="2581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u="sng" dirty="0" err="1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Về</a:t>
            </a:r>
            <a:r>
              <a:rPr lang="en-US" altLang="zh-CN" sz="6000" b="1" u="sng" dirty="0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6000" b="1" u="sng" dirty="0" err="1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nhà</a:t>
            </a:r>
            <a:r>
              <a:rPr lang="en-US" altLang="zh-CN" sz="6000" b="1" dirty="0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:</a:t>
            </a:r>
            <a:endParaRPr lang="zh-CN" altLang="en-US" sz="6000" b="1" dirty="0">
              <a:ln w="28575">
                <a:solidFill>
                  <a:schemeClr val="tx1"/>
                </a:solidFill>
              </a:ln>
              <a:solidFill>
                <a:srgbClr val="EC938D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21A56-90FD-C44F-AC3E-4859AF58632C}"/>
              </a:ext>
            </a:extLst>
          </p:cNvPr>
          <p:cNvSpPr txBox="1"/>
          <p:nvPr/>
        </p:nvSpPr>
        <p:spPr>
          <a:xfrm>
            <a:off x="2953994" y="3427789"/>
            <a:ext cx="6213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Do </a:t>
            </a:r>
            <a:r>
              <a:rPr lang="en-US" sz="4000" dirty="0" err="1">
                <a:latin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tính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diện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tích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phòng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khách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hoặc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phòng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bếp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nhà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em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en-VN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1672936"/>
            <a:ext cx="8621486" cy="5185064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9BF087-F6DD-C95A-08B3-34997DFE6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2691" y="3356793"/>
            <a:ext cx="6572058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15861848"/>
</p:tagLst>
</file>

<file path=ppt/theme/theme1.xml><?xml version="1.0" encoding="utf-8"?>
<a:theme xmlns:a="http://schemas.openxmlformats.org/drawingml/2006/main" name="1_Office 主题​​">
  <a:themeElements>
    <a:clrScheme name="自定义 3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A471"/>
      </a:accent1>
      <a:accent2>
        <a:srgbClr val="4AA471"/>
      </a:accent2>
      <a:accent3>
        <a:srgbClr val="4AA471"/>
      </a:accent3>
      <a:accent4>
        <a:srgbClr val="4AA471"/>
      </a:accent4>
      <a:accent5>
        <a:srgbClr val="4AA471"/>
      </a:accent5>
      <a:accent6>
        <a:srgbClr val="4AA471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16</Words>
  <Application>Microsoft Macintosh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等线</vt:lpstr>
      <vt:lpstr>等线 Light</vt:lpstr>
      <vt:lpstr>UTM Fire House</vt:lpstr>
      <vt:lpstr>Arial</vt:lpstr>
      <vt:lpstr>Calibri</vt:lpstr>
      <vt:lpstr>Cambria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Phương Anh Bùi</cp:lastModifiedBy>
  <cp:revision>58</cp:revision>
  <dcterms:created xsi:type="dcterms:W3CDTF">2022-08-12T10:42:21Z</dcterms:created>
  <dcterms:modified xsi:type="dcterms:W3CDTF">2024-10-16T16:21:36Z</dcterms:modified>
</cp:coreProperties>
</file>