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</p:sldMasterIdLst>
  <p:notesMasterIdLst>
    <p:notesMasterId r:id="rId9"/>
  </p:notesMasterIdLst>
  <p:sldIdLst>
    <p:sldId id="256" r:id="rId3"/>
    <p:sldId id="262" r:id="rId4"/>
    <p:sldId id="289" r:id="rId5"/>
    <p:sldId id="293" r:id="rId6"/>
    <p:sldId id="294" r:id="rId7"/>
    <p:sldId id="265" r:id="rId8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 autoAdjust="0"/>
    <p:restoredTop sz="94617" autoAdjust="0"/>
  </p:normalViewPr>
  <p:slideViewPr>
    <p:cSldViewPr>
      <p:cViewPr varScale="1">
        <p:scale>
          <a:sx n="59" d="100"/>
          <a:sy n="59" d="100"/>
        </p:scale>
        <p:origin x="944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52D9E7-B279-40F5-A6D9-37B9AC1E3569}" type="datetimeFigureOut">
              <a:rPr lang="en-US" smtClean="0"/>
              <a:t>10/16/24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C671E8-F40E-4850-AD1A-06DA77F9A2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5914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  <a:prstGeom prst="rect">
            <a:avLst/>
          </a:prstGeo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ED317EAC-F7E3-4B9D-87A4-1E7BCEBA561F}" type="datetimeFigureOut">
              <a:rPr lang="en-GB" smtClean="0"/>
              <a:t>16/10/2024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91A07079-E68D-4D03-B20A-0CCB610C32C6}" type="slidenum">
              <a:rPr lang="en-GB" smtClean="0"/>
              <a:t>‹#›</a:t>
            </a:fld>
            <a:endParaRPr lang="en-GB"/>
          </a:p>
        </p:txBody>
      </p:sp>
      <p:sp>
        <p:nvSpPr>
          <p:cNvPr id="8" name="Rectangle 7"/>
          <p:cNvSpPr/>
          <p:nvPr userDrawn="1"/>
        </p:nvSpPr>
        <p:spPr>
          <a:xfrm>
            <a:off x="4" y="9733003"/>
            <a:ext cx="1963999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By: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US" sz="2700" dirty="0">
              <a:solidFill>
                <a:schemeClr val="accent1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16231672" y="9733003"/>
            <a:ext cx="1963999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By: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US" sz="27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3812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ED317EAC-F7E3-4B9D-87A4-1E7BCEBA561F}" type="datetimeFigureOut">
              <a:rPr lang="en-GB" smtClean="0"/>
              <a:t>16/10/2024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91A07079-E68D-4D03-B20A-0CCB610C32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70268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ED317EAC-F7E3-4B9D-87A4-1E7BCEBA561F}" type="datetimeFigureOut">
              <a:rPr lang="en-GB" smtClean="0"/>
              <a:t>16/10/2024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91A07079-E68D-4D03-B20A-0CCB610C32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78333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ED317EAC-F7E3-4B9D-87A4-1E7BCEBA561F}" type="datetimeFigureOut">
              <a:rPr lang="en-GB" smtClean="0"/>
              <a:t>16/10/2024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91A07079-E68D-4D03-B20A-0CCB610C32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36909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ED317EAC-F7E3-4B9D-87A4-1E7BCEBA561F}" type="datetimeFigureOut">
              <a:rPr lang="en-GB" smtClean="0"/>
              <a:t>16/10/2024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91A07079-E68D-4D03-B20A-0CCB610C32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82131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ED317EAC-F7E3-4B9D-87A4-1E7BCEBA561F}" type="datetimeFigureOut">
              <a:rPr lang="en-GB" smtClean="0"/>
              <a:t>16/10/2024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91A07079-E68D-4D03-B20A-0CCB610C32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71649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ED317EAC-F7E3-4B9D-87A4-1E7BCEBA561F}" type="datetimeFigureOut">
              <a:rPr lang="en-GB" smtClean="0"/>
              <a:t>16/10/2024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91A07079-E68D-4D03-B20A-0CCB610C32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9689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ED317EAC-F7E3-4B9D-87A4-1E7BCEBA561F}" type="datetimeFigureOut">
              <a:rPr lang="en-GB" smtClean="0"/>
              <a:t>16/10/2024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91A07079-E68D-4D03-B20A-0CCB610C32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2242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ED317EAC-F7E3-4B9D-87A4-1E7BCEBA561F}" type="datetimeFigureOut">
              <a:rPr lang="en-GB" smtClean="0"/>
              <a:t>16/10/2024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91A07079-E68D-4D03-B20A-0CCB610C32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86291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ED317EAC-F7E3-4B9D-87A4-1E7BCEBA561F}" type="datetimeFigureOut">
              <a:rPr lang="en-GB" smtClean="0"/>
              <a:t>16/10/2024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91A07079-E68D-4D03-B20A-0CCB610C32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15611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ED317EAC-F7E3-4B9D-87A4-1E7BCEBA561F}" type="datetimeFigureOut">
              <a:rPr lang="en-GB" smtClean="0"/>
              <a:t>16/10/2024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91A07079-E68D-4D03-B20A-0CCB610C32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23710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A04D4541-9F59-FF5B-7B89-E6DB799176A5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00400" y="-14288"/>
            <a:ext cx="2914352" cy="291435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8317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svg"/><Relationship Id="rId4" Type="http://schemas.openxmlformats.org/officeDocument/2006/relationships/image" Target="../media/image5.sv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10" Type="http://schemas.openxmlformats.org/officeDocument/2006/relationships/image" Target="../media/image13.svg"/><Relationship Id="rId4" Type="http://schemas.openxmlformats.org/officeDocument/2006/relationships/image" Target="../media/image18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7.png"/><Relationship Id="rId7" Type="http://schemas.openxmlformats.org/officeDocument/2006/relationships/image" Target="../media/image11.svg"/><Relationship Id="rId12" Type="http://schemas.openxmlformats.org/officeDocument/2006/relationships/image" Target="../media/image2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3.svg"/><Relationship Id="rId5" Type="http://schemas.openxmlformats.org/officeDocument/2006/relationships/image" Target="../media/image22.svg"/><Relationship Id="rId10" Type="http://schemas.openxmlformats.org/officeDocument/2006/relationships/image" Target="../media/image12.png"/><Relationship Id="rId4" Type="http://schemas.openxmlformats.org/officeDocument/2006/relationships/image" Target="../media/image21.png"/><Relationship Id="rId9" Type="http://schemas.openxmlformats.org/officeDocument/2006/relationships/image" Target="../media/image20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13" Type="http://schemas.openxmlformats.org/officeDocument/2006/relationships/image" Target="../media/image12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20.sv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svg"/><Relationship Id="rId11" Type="http://schemas.openxmlformats.org/officeDocument/2006/relationships/image" Target="../media/image19.png"/><Relationship Id="rId5" Type="http://schemas.openxmlformats.org/officeDocument/2006/relationships/image" Target="../media/image31.png"/><Relationship Id="rId15" Type="http://schemas.openxmlformats.org/officeDocument/2006/relationships/image" Target="../media/image35.png"/><Relationship Id="rId10" Type="http://schemas.openxmlformats.org/officeDocument/2006/relationships/image" Target="../media/image11.svg"/><Relationship Id="rId4" Type="http://schemas.openxmlformats.org/officeDocument/2006/relationships/image" Target="../media/image30.svg"/><Relationship Id="rId9" Type="http://schemas.openxmlformats.org/officeDocument/2006/relationships/image" Target="../media/image10.png"/><Relationship Id="rId14" Type="http://schemas.openxmlformats.org/officeDocument/2006/relationships/image" Target="../media/image1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222" b="-822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1718889" y="7122358"/>
            <a:ext cx="21725777" cy="2834640"/>
            <a:chOff x="0" y="0"/>
            <a:chExt cx="28967703" cy="377952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753600" cy="3779520"/>
            </a:xfrm>
            <a:custGeom>
              <a:avLst/>
              <a:gdLst/>
              <a:ahLst/>
              <a:cxnLst/>
              <a:rect l="l" t="t" r="r" b="b"/>
              <a:pathLst>
                <a:path w="9753600" h="3779520">
                  <a:moveTo>
                    <a:pt x="0" y="0"/>
                  </a:moveTo>
                  <a:lnTo>
                    <a:pt x="9753600" y="0"/>
                  </a:lnTo>
                  <a:lnTo>
                    <a:pt x="9753600" y="3779520"/>
                  </a:lnTo>
                  <a:lnTo>
                    <a:pt x="0" y="37795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9686509" y="0"/>
              <a:ext cx="9753600" cy="3779520"/>
            </a:xfrm>
            <a:custGeom>
              <a:avLst/>
              <a:gdLst/>
              <a:ahLst/>
              <a:cxnLst/>
              <a:rect l="l" t="t" r="r" b="b"/>
              <a:pathLst>
                <a:path w="9753600" h="3779520">
                  <a:moveTo>
                    <a:pt x="0" y="0"/>
                  </a:moveTo>
                  <a:lnTo>
                    <a:pt x="9753600" y="0"/>
                  </a:lnTo>
                  <a:lnTo>
                    <a:pt x="9753600" y="3779520"/>
                  </a:lnTo>
                  <a:lnTo>
                    <a:pt x="0" y="37795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19214103" y="0"/>
              <a:ext cx="9753600" cy="3779520"/>
            </a:xfrm>
            <a:custGeom>
              <a:avLst/>
              <a:gdLst/>
              <a:ahLst/>
              <a:cxnLst/>
              <a:rect l="l" t="t" r="r" b="b"/>
              <a:pathLst>
                <a:path w="9753600" h="3779520">
                  <a:moveTo>
                    <a:pt x="0" y="0"/>
                  </a:moveTo>
                  <a:lnTo>
                    <a:pt x="9753600" y="0"/>
                  </a:lnTo>
                  <a:lnTo>
                    <a:pt x="9753600" y="3779520"/>
                  </a:lnTo>
                  <a:lnTo>
                    <a:pt x="0" y="37795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-1668450" y="9856222"/>
            <a:ext cx="21624900" cy="1746892"/>
            <a:chOff x="0" y="0"/>
            <a:chExt cx="5695447" cy="46008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695447" cy="460087"/>
            </a:xfrm>
            <a:custGeom>
              <a:avLst/>
              <a:gdLst/>
              <a:ahLst/>
              <a:cxnLst/>
              <a:rect l="l" t="t" r="r" b="b"/>
              <a:pathLst>
                <a:path w="5695447" h="460087">
                  <a:moveTo>
                    <a:pt x="18258" y="0"/>
                  </a:moveTo>
                  <a:lnTo>
                    <a:pt x="5677188" y="0"/>
                  </a:lnTo>
                  <a:cubicBezTo>
                    <a:pt x="5687272" y="0"/>
                    <a:pt x="5695447" y="8175"/>
                    <a:pt x="5695447" y="18258"/>
                  </a:cubicBezTo>
                  <a:lnTo>
                    <a:pt x="5695447" y="441828"/>
                  </a:lnTo>
                  <a:cubicBezTo>
                    <a:pt x="5695447" y="451912"/>
                    <a:pt x="5687272" y="460087"/>
                    <a:pt x="5677188" y="460087"/>
                  </a:cubicBezTo>
                  <a:lnTo>
                    <a:pt x="18258" y="460087"/>
                  </a:lnTo>
                  <a:cubicBezTo>
                    <a:pt x="8175" y="460087"/>
                    <a:pt x="0" y="451912"/>
                    <a:pt x="0" y="441828"/>
                  </a:cubicBezTo>
                  <a:lnTo>
                    <a:pt x="0" y="18258"/>
                  </a:lnTo>
                  <a:cubicBezTo>
                    <a:pt x="0" y="8175"/>
                    <a:pt x="8175" y="0"/>
                    <a:pt x="18258" y="0"/>
                  </a:cubicBezTo>
                  <a:close/>
                </a:path>
              </a:pathLst>
            </a:custGeom>
            <a:solidFill>
              <a:srgbClr val="C0935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85725"/>
              <a:ext cx="5695447" cy="5458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8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2219720" y="2009251"/>
            <a:ext cx="13645848" cy="4963049"/>
            <a:chOff x="0" y="0"/>
            <a:chExt cx="3300430" cy="105749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300430" cy="1057493"/>
            </a:xfrm>
            <a:custGeom>
              <a:avLst/>
              <a:gdLst/>
              <a:ahLst/>
              <a:cxnLst/>
              <a:rect l="l" t="t" r="r" b="b"/>
              <a:pathLst>
                <a:path w="3300430" h="1057493">
                  <a:moveTo>
                    <a:pt x="0" y="0"/>
                  </a:moveTo>
                  <a:lnTo>
                    <a:pt x="3300430" y="0"/>
                  </a:lnTo>
                  <a:lnTo>
                    <a:pt x="3300430" y="1057493"/>
                  </a:lnTo>
                  <a:lnTo>
                    <a:pt x="0" y="1057493"/>
                  </a:lnTo>
                  <a:close/>
                </a:path>
              </a:pathLst>
            </a:custGeom>
            <a:solidFill>
              <a:srgbClr val="465D3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85725"/>
              <a:ext cx="3300430" cy="11432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89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-3267559" y="2008420"/>
            <a:ext cx="6755731" cy="8127195"/>
          </a:xfrm>
          <a:custGeom>
            <a:avLst/>
            <a:gdLst/>
            <a:ahLst/>
            <a:cxnLst/>
            <a:rect l="l" t="t" r="r" b="b"/>
            <a:pathLst>
              <a:path w="6755731" h="8127195">
                <a:moveTo>
                  <a:pt x="0" y="0"/>
                </a:moveTo>
                <a:lnTo>
                  <a:pt x="6755731" y="0"/>
                </a:lnTo>
                <a:lnTo>
                  <a:pt x="6755731" y="8127195"/>
                </a:lnTo>
                <a:lnTo>
                  <a:pt x="0" y="812719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4496274" y="2008420"/>
            <a:ext cx="6755731" cy="8127195"/>
          </a:xfrm>
          <a:custGeom>
            <a:avLst/>
            <a:gdLst/>
            <a:ahLst/>
            <a:cxnLst/>
            <a:rect l="l" t="t" r="r" b="b"/>
            <a:pathLst>
              <a:path w="6755731" h="8127195">
                <a:moveTo>
                  <a:pt x="0" y="0"/>
                </a:moveTo>
                <a:lnTo>
                  <a:pt x="6755731" y="0"/>
                </a:lnTo>
                <a:lnTo>
                  <a:pt x="6755731" y="8127195"/>
                </a:lnTo>
                <a:lnTo>
                  <a:pt x="0" y="812719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6759881" y="1093765"/>
            <a:ext cx="2710087" cy="914654"/>
          </a:xfrm>
          <a:custGeom>
            <a:avLst/>
            <a:gdLst/>
            <a:ahLst/>
            <a:cxnLst/>
            <a:rect l="l" t="t" r="r" b="b"/>
            <a:pathLst>
              <a:path w="2710087" h="914654">
                <a:moveTo>
                  <a:pt x="0" y="0"/>
                </a:moveTo>
                <a:lnTo>
                  <a:pt x="2710087" y="0"/>
                </a:lnTo>
                <a:lnTo>
                  <a:pt x="2710087" y="914655"/>
                </a:lnTo>
                <a:lnTo>
                  <a:pt x="0" y="91465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602511">
            <a:off x="-1244737" y="1028700"/>
            <a:ext cx="2710087" cy="914654"/>
          </a:xfrm>
          <a:custGeom>
            <a:avLst/>
            <a:gdLst/>
            <a:ahLst/>
            <a:cxnLst/>
            <a:rect l="l" t="t" r="r" b="b"/>
            <a:pathLst>
              <a:path w="2710087" h="914654">
                <a:moveTo>
                  <a:pt x="0" y="0"/>
                </a:moveTo>
                <a:lnTo>
                  <a:pt x="2710087" y="0"/>
                </a:lnTo>
                <a:lnTo>
                  <a:pt x="2710087" y="914654"/>
                </a:lnTo>
                <a:lnTo>
                  <a:pt x="0" y="91465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14905177" y="1907539"/>
            <a:ext cx="1330888" cy="1176172"/>
          </a:xfrm>
          <a:custGeom>
            <a:avLst/>
            <a:gdLst/>
            <a:ahLst/>
            <a:cxnLst/>
            <a:rect l="l" t="t" r="r" b="b"/>
            <a:pathLst>
              <a:path w="1330888" h="1176172">
                <a:moveTo>
                  <a:pt x="0" y="0"/>
                </a:moveTo>
                <a:lnTo>
                  <a:pt x="1330887" y="0"/>
                </a:lnTo>
                <a:lnTo>
                  <a:pt x="1330887" y="1176172"/>
                </a:lnTo>
                <a:lnTo>
                  <a:pt x="0" y="117617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846378" y="2545792"/>
            <a:ext cx="1330888" cy="1176172"/>
          </a:xfrm>
          <a:custGeom>
            <a:avLst/>
            <a:gdLst/>
            <a:ahLst/>
            <a:cxnLst/>
            <a:rect l="l" t="t" r="r" b="b"/>
            <a:pathLst>
              <a:path w="1330888" h="1176172">
                <a:moveTo>
                  <a:pt x="0" y="0"/>
                </a:moveTo>
                <a:lnTo>
                  <a:pt x="1330888" y="0"/>
                </a:lnTo>
                <a:lnTo>
                  <a:pt x="1330888" y="1176172"/>
                </a:lnTo>
                <a:lnTo>
                  <a:pt x="0" y="117617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AE8F670-7ECE-DE57-82BD-23D7D50054B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791200" y="-266700"/>
            <a:ext cx="6316003" cy="235326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10284FD-37B4-6152-CA5C-6298F4521D9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124200" y="1790700"/>
            <a:ext cx="11833362" cy="580389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DDC5E57-E792-4720-1C1E-247294C6A60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219200" y="571500"/>
            <a:ext cx="3353091" cy="41151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222" b="-822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4724400" y="1485900"/>
            <a:ext cx="10896600" cy="2611207"/>
            <a:chOff x="0" y="0"/>
            <a:chExt cx="2053969" cy="72298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053969" cy="722981"/>
            </a:xfrm>
            <a:custGeom>
              <a:avLst/>
              <a:gdLst/>
              <a:ahLst/>
              <a:cxnLst/>
              <a:rect l="l" t="t" r="r" b="b"/>
              <a:pathLst>
                <a:path w="2053969" h="722981">
                  <a:moveTo>
                    <a:pt x="0" y="0"/>
                  </a:moveTo>
                  <a:lnTo>
                    <a:pt x="2053969" y="0"/>
                  </a:lnTo>
                  <a:lnTo>
                    <a:pt x="2053969" y="722981"/>
                  </a:lnTo>
                  <a:lnTo>
                    <a:pt x="0" y="722981"/>
                  </a:lnTo>
                  <a:close/>
                </a:path>
              </a:pathLst>
            </a:custGeom>
            <a:solidFill>
              <a:srgbClr val="465D3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85725"/>
              <a:ext cx="2053969" cy="8087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8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1668450" y="9479969"/>
            <a:ext cx="21624900" cy="3415927"/>
            <a:chOff x="0" y="0"/>
            <a:chExt cx="5695447" cy="89966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695447" cy="899668"/>
            </a:xfrm>
            <a:custGeom>
              <a:avLst/>
              <a:gdLst/>
              <a:ahLst/>
              <a:cxnLst/>
              <a:rect l="l" t="t" r="r" b="b"/>
              <a:pathLst>
                <a:path w="5695447" h="899668">
                  <a:moveTo>
                    <a:pt x="18258" y="0"/>
                  </a:moveTo>
                  <a:lnTo>
                    <a:pt x="5677188" y="0"/>
                  </a:lnTo>
                  <a:cubicBezTo>
                    <a:pt x="5687272" y="0"/>
                    <a:pt x="5695447" y="8175"/>
                    <a:pt x="5695447" y="18258"/>
                  </a:cubicBezTo>
                  <a:lnTo>
                    <a:pt x="5695447" y="881410"/>
                  </a:lnTo>
                  <a:cubicBezTo>
                    <a:pt x="5695447" y="891493"/>
                    <a:pt x="5687272" y="899668"/>
                    <a:pt x="5677188" y="899668"/>
                  </a:cubicBezTo>
                  <a:lnTo>
                    <a:pt x="18258" y="899668"/>
                  </a:lnTo>
                  <a:cubicBezTo>
                    <a:pt x="8175" y="899668"/>
                    <a:pt x="0" y="891493"/>
                    <a:pt x="0" y="881410"/>
                  </a:cubicBezTo>
                  <a:lnTo>
                    <a:pt x="0" y="18258"/>
                  </a:lnTo>
                  <a:cubicBezTo>
                    <a:pt x="0" y="8175"/>
                    <a:pt x="8175" y="0"/>
                    <a:pt x="18258" y="0"/>
                  </a:cubicBezTo>
                  <a:close/>
                </a:path>
              </a:pathLst>
            </a:custGeom>
            <a:solidFill>
              <a:srgbClr val="EDE9C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85725"/>
              <a:ext cx="5695447" cy="9853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8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2160730" y="5437536"/>
            <a:ext cx="3988870" cy="4125691"/>
          </a:xfrm>
          <a:custGeom>
            <a:avLst/>
            <a:gdLst/>
            <a:ahLst/>
            <a:cxnLst/>
            <a:rect l="l" t="t" r="r" b="b"/>
            <a:pathLst>
              <a:path w="3988870" h="4125691">
                <a:moveTo>
                  <a:pt x="0" y="0"/>
                </a:moveTo>
                <a:lnTo>
                  <a:pt x="3988870" y="0"/>
                </a:lnTo>
                <a:lnTo>
                  <a:pt x="3988870" y="4125691"/>
                </a:lnTo>
                <a:lnTo>
                  <a:pt x="0" y="412569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456946" flipH="1">
            <a:off x="894987" y="4061011"/>
            <a:ext cx="8149908" cy="5913486"/>
          </a:xfrm>
          <a:custGeom>
            <a:avLst/>
            <a:gdLst/>
            <a:ahLst/>
            <a:cxnLst/>
            <a:rect l="l" t="t" r="r" b="b"/>
            <a:pathLst>
              <a:path w="8149908" h="5913486">
                <a:moveTo>
                  <a:pt x="8149908" y="0"/>
                </a:moveTo>
                <a:lnTo>
                  <a:pt x="0" y="0"/>
                </a:lnTo>
                <a:lnTo>
                  <a:pt x="0" y="5913486"/>
                </a:lnTo>
                <a:lnTo>
                  <a:pt x="8149908" y="5913486"/>
                </a:lnTo>
                <a:lnTo>
                  <a:pt x="8149908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6149600" y="3994116"/>
            <a:ext cx="4276800" cy="1443420"/>
          </a:xfrm>
          <a:custGeom>
            <a:avLst/>
            <a:gdLst/>
            <a:ahLst/>
            <a:cxnLst/>
            <a:rect l="l" t="t" r="r" b="b"/>
            <a:pathLst>
              <a:path w="4276800" h="1443420">
                <a:moveTo>
                  <a:pt x="0" y="0"/>
                </a:moveTo>
                <a:lnTo>
                  <a:pt x="4276800" y="0"/>
                </a:lnTo>
                <a:lnTo>
                  <a:pt x="4276800" y="1443420"/>
                </a:lnTo>
                <a:lnTo>
                  <a:pt x="0" y="14434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-655943" y="-1622737"/>
            <a:ext cx="4826945" cy="3245475"/>
          </a:xfrm>
          <a:custGeom>
            <a:avLst/>
            <a:gdLst/>
            <a:ahLst/>
            <a:cxnLst/>
            <a:rect l="l" t="t" r="r" b="b"/>
            <a:pathLst>
              <a:path w="4826945" h="3245475">
                <a:moveTo>
                  <a:pt x="0" y="0"/>
                </a:moveTo>
                <a:lnTo>
                  <a:pt x="4826946" y="0"/>
                </a:lnTo>
                <a:lnTo>
                  <a:pt x="4826946" y="3245474"/>
                </a:lnTo>
                <a:lnTo>
                  <a:pt x="0" y="324547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10667599">
            <a:off x="14580814" y="7857232"/>
            <a:ext cx="4826945" cy="3245475"/>
          </a:xfrm>
          <a:custGeom>
            <a:avLst/>
            <a:gdLst/>
            <a:ahLst/>
            <a:cxnLst/>
            <a:rect l="l" t="t" r="r" b="b"/>
            <a:pathLst>
              <a:path w="4826945" h="3245475">
                <a:moveTo>
                  <a:pt x="0" y="0"/>
                </a:moveTo>
                <a:lnTo>
                  <a:pt x="4826945" y="0"/>
                </a:lnTo>
                <a:lnTo>
                  <a:pt x="4826945" y="3245475"/>
                </a:lnTo>
                <a:lnTo>
                  <a:pt x="0" y="324547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5181600" y="1714500"/>
            <a:ext cx="10199519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vi-VN" sz="72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Kollektif Bold"/>
                <a:sym typeface="Kollektif Bold"/>
              </a:rPr>
              <a:t>2. TIẾT KIỆM </a:t>
            </a:r>
            <a:endParaRPr lang="en-US" sz="7200" b="1" dirty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cs typeface="Kollektif Bold"/>
              <a:sym typeface="Kollektif Bold"/>
            </a:endParaRPr>
          </a:p>
          <a:p>
            <a:pPr algn="ctr"/>
            <a:r>
              <a:rPr lang="vi-VN" sz="72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Kollektif Bold"/>
                <a:sym typeface="Kollektif Bold"/>
              </a:rPr>
              <a:t>NĂNG LƯỢNG ĐIỆN</a:t>
            </a:r>
            <a:endParaRPr lang="en-US" sz="7200" b="1" dirty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cs typeface="Kollektif Bold"/>
              <a:sym typeface="Kollektif Bold"/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3505559" y="4963267"/>
            <a:ext cx="1330888" cy="1176172"/>
          </a:xfrm>
          <a:custGeom>
            <a:avLst/>
            <a:gdLst/>
            <a:ahLst/>
            <a:cxnLst/>
            <a:rect l="l" t="t" r="r" b="b"/>
            <a:pathLst>
              <a:path w="1330888" h="1176172">
                <a:moveTo>
                  <a:pt x="0" y="0"/>
                </a:moveTo>
                <a:lnTo>
                  <a:pt x="1330888" y="0"/>
                </a:lnTo>
                <a:lnTo>
                  <a:pt x="1330888" y="1176173"/>
                </a:lnTo>
                <a:lnTo>
                  <a:pt x="0" y="117617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9796365" y="7738558"/>
            <a:ext cx="1330888" cy="1176172"/>
          </a:xfrm>
          <a:custGeom>
            <a:avLst/>
            <a:gdLst/>
            <a:ahLst/>
            <a:cxnLst/>
            <a:rect l="l" t="t" r="r" b="b"/>
            <a:pathLst>
              <a:path w="1330888" h="1176172">
                <a:moveTo>
                  <a:pt x="0" y="0"/>
                </a:moveTo>
                <a:lnTo>
                  <a:pt x="1330888" y="0"/>
                </a:lnTo>
                <a:lnTo>
                  <a:pt x="1330888" y="1176172"/>
                </a:lnTo>
                <a:lnTo>
                  <a:pt x="0" y="117617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222" b="-822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028700" y="1704225"/>
            <a:ext cx="5735256" cy="5931980"/>
          </a:xfrm>
          <a:custGeom>
            <a:avLst/>
            <a:gdLst/>
            <a:ahLst/>
            <a:cxnLst/>
            <a:rect l="l" t="t" r="r" b="b"/>
            <a:pathLst>
              <a:path w="5735256" h="5931980">
                <a:moveTo>
                  <a:pt x="0" y="0"/>
                </a:moveTo>
                <a:lnTo>
                  <a:pt x="5735256" y="0"/>
                </a:lnTo>
                <a:lnTo>
                  <a:pt x="5735256" y="5931980"/>
                </a:lnTo>
                <a:lnTo>
                  <a:pt x="0" y="59319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175441" y="4670215"/>
            <a:ext cx="2520315" cy="4114800"/>
          </a:xfrm>
          <a:custGeom>
            <a:avLst/>
            <a:gdLst/>
            <a:ahLst/>
            <a:cxnLst/>
            <a:rect l="l" t="t" r="r" b="b"/>
            <a:pathLst>
              <a:path w="2520315" h="4114800">
                <a:moveTo>
                  <a:pt x="0" y="0"/>
                </a:moveTo>
                <a:lnTo>
                  <a:pt x="2520315" y="0"/>
                </a:lnTo>
                <a:lnTo>
                  <a:pt x="252031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8111286" y="3086100"/>
            <a:ext cx="12343222" cy="5284175"/>
            <a:chOff x="0" y="0"/>
            <a:chExt cx="3250890" cy="114075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250890" cy="1140752"/>
            </a:xfrm>
            <a:custGeom>
              <a:avLst/>
              <a:gdLst/>
              <a:ahLst/>
              <a:cxnLst/>
              <a:rect l="l" t="t" r="r" b="b"/>
              <a:pathLst>
                <a:path w="3250890" h="1140752">
                  <a:moveTo>
                    <a:pt x="0" y="0"/>
                  </a:moveTo>
                  <a:lnTo>
                    <a:pt x="3250890" y="0"/>
                  </a:lnTo>
                  <a:lnTo>
                    <a:pt x="3250890" y="1140752"/>
                  </a:lnTo>
                  <a:lnTo>
                    <a:pt x="0" y="1140752"/>
                  </a:lnTo>
                  <a:close/>
                </a:path>
              </a:pathLst>
            </a:custGeom>
            <a:solidFill>
              <a:srgbClr val="465D3B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85725"/>
              <a:ext cx="3250890" cy="12264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08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-1668450" y="9356515"/>
            <a:ext cx="21624900" cy="3415927"/>
            <a:chOff x="0" y="0"/>
            <a:chExt cx="5695447" cy="899668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5695447" cy="899668"/>
            </a:xfrm>
            <a:custGeom>
              <a:avLst/>
              <a:gdLst/>
              <a:ahLst/>
              <a:cxnLst/>
              <a:rect l="l" t="t" r="r" b="b"/>
              <a:pathLst>
                <a:path w="5695447" h="899668">
                  <a:moveTo>
                    <a:pt x="18258" y="0"/>
                  </a:moveTo>
                  <a:lnTo>
                    <a:pt x="5677188" y="0"/>
                  </a:lnTo>
                  <a:cubicBezTo>
                    <a:pt x="5687272" y="0"/>
                    <a:pt x="5695447" y="8175"/>
                    <a:pt x="5695447" y="18258"/>
                  </a:cubicBezTo>
                  <a:lnTo>
                    <a:pt x="5695447" y="881410"/>
                  </a:lnTo>
                  <a:cubicBezTo>
                    <a:pt x="5695447" y="891493"/>
                    <a:pt x="5687272" y="899668"/>
                    <a:pt x="5677188" y="899668"/>
                  </a:cubicBezTo>
                  <a:lnTo>
                    <a:pt x="18258" y="899668"/>
                  </a:lnTo>
                  <a:cubicBezTo>
                    <a:pt x="8175" y="899668"/>
                    <a:pt x="0" y="891493"/>
                    <a:pt x="0" y="881410"/>
                  </a:cubicBezTo>
                  <a:lnTo>
                    <a:pt x="0" y="18258"/>
                  </a:lnTo>
                  <a:cubicBezTo>
                    <a:pt x="0" y="8175"/>
                    <a:pt x="8175" y="0"/>
                    <a:pt x="18258" y="0"/>
                  </a:cubicBezTo>
                  <a:close/>
                </a:path>
              </a:pathLst>
            </a:custGeom>
            <a:solidFill>
              <a:srgbClr val="EDE9C2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85725"/>
              <a:ext cx="5695447" cy="9853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08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5" name="Freeform 15"/>
          <p:cNvSpPr/>
          <p:nvPr/>
        </p:nvSpPr>
        <p:spPr>
          <a:xfrm>
            <a:off x="15337539" y="515984"/>
            <a:ext cx="4276800" cy="1443420"/>
          </a:xfrm>
          <a:custGeom>
            <a:avLst/>
            <a:gdLst/>
            <a:ahLst/>
            <a:cxnLst/>
            <a:rect l="l" t="t" r="r" b="b"/>
            <a:pathLst>
              <a:path w="4276800" h="1443420">
                <a:moveTo>
                  <a:pt x="0" y="0"/>
                </a:moveTo>
                <a:lnTo>
                  <a:pt x="4276800" y="0"/>
                </a:lnTo>
                <a:lnTo>
                  <a:pt x="4276800" y="1443420"/>
                </a:lnTo>
                <a:lnTo>
                  <a:pt x="0" y="144342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6"/>
          <p:cNvSpPr/>
          <p:nvPr/>
        </p:nvSpPr>
        <p:spPr>
          <a:xfrm rot="463947">
            <a:off x="-1590790" y="8276817"/>
            <a:ext cx="4276800" cy="1443420"/>
          </a:xfrm>
          <a:custGeom>
            <a:avLst/>
            <a:gdLst/>
            <a:ahLst/>
            <a:cxnLst/>
            <a:rect l="l" t="t" r="r" b="b"/>
            <a:pathLst>
              <a:path w="4276800" h="1443420">
                <a:moveTo>
                  <a:pt x="0" y="0"/>
                </a:moveTo>
                <a:lnTo>
                  <a:pt x="4276800" y="0"/>
                </a:lnTo>
                <a:lnTo>
                  <a:pt x="4276800" y="1443420"/>
                </a:lnTo>
                <a:lnTo>
                  <a:pt x="0" y="144342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-702286" y="-1335439"/>
            <a:ext cx="4826945" cy="3245475"/>
          </a:xfrm>
          <a:custGeom>
            <a:avLst/>
            <a:gdLst/>
            <a:ahLst/>
            <a:cxnLst/>
            <a:rect l="l" t="t" r="r" b="b"/>
            <a:pathLst>
              <a:path w="4826945" h="3245475">
                <a:moveTo>
                  <a:pt x="0" y="0"/>
                </a:moveTo>
                <a:lnTo>
                  <a:pt x="4826945" y="0"/>
                </a:lnTo>
                <a:lnTo>
                  <a:pt x="4826945" y="3245475"/>
                </a:lnTo>
                <a:lnTo>
                  <a:pt x="0" y="324547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Freeform 18"/>
          <p:cNvSpPr/>
          <p:nvPr/>
        </p:nvSpPr>
        <p:spPr>
          <a:xfrm rot="-9724667">
            <a:off x="14747261" y="8300149"/>
            <a:ext cx="4826945" cy="3245475"/>
          </a:xfrm>
          <a:custGeom>
            <a:avLst/>
            <a:gdLst/>
            <a:ahLst/>
            <a:cxnLst/>
            <a:rect l="l" t="t" r="r" b="b"/>
            <a:pathLst>
              <a:path w="4826945" h="3245475">
                <a:moveTo>
                  <a:pt x="0" y="0"/>
                </a:moveTo>
                <a:lnTo>
                  <a:pt x="4826945" y="0"/>
                </a:lnTo>
                <a:lnTo>
                  <a:pt x="4826945" y="3245475"/>
                </a:lnTo>
                <a:lnTo>
                  <a:pt x="0" y="324547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13416116" y="528053"/>
            <a:ext cx="1330888" cy="1176172"/>
          </a:xfrm>
          <a:custGeom>
            <a:avLst/>
            <a:gdLst/>
            <a:ahLst/>
            <a:cxnLst/>
            <a:rect l="l" t="t" r="r" b="b"/>
            <a:pathLst>
              <a:path w="1330888" h="1176172">
                <a:moveTo>
                  <a:pt x="0" y="0"/>
                </a:moveTo>
                <a:lnTo>
                  <a:pt x="1330887" y="0"/>
                </a:lnTo>
                <a:lnTo>
                  <a:pt x="1330887" y="1176172"/>
                </a:lnTo>
                <a:lnTo>
                  <a:pt x="0" y="117617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547610" y="1840169"/>
            <a:ext cx="1330888" cy="1176172"/>
          </a:xfrm>
          <a:custGeom>
            <a:avLst/>
            <a:gdLst/>
            <a:ahLst/>
            <a:cxnLst/>
            <a:rect l="l" t="t" r="r" b="b"/>
            <a:pathLst>
              <a:path w="1330888" h="1176172">
                <a:moveTo>
                  <a:pt x="0" y="0"/>
                </a:moveTo>
                <a:lnTo>
                  <a:pt x="1330888" y="0"/>
                </a:lnTo>
                <a:lnTo>
                  <a:pt x="1330888" y="1176172"/>
                </a:lnTo>
                <a:lnTo>
                  <a:pt x="0" y="117617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id="{3E12CBED-C26B-42B7-B7C0-A875DF17398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3162300"/>
            <a:ext cx="7193903" cy="57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616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rapezoid 9"/>
          <p:cNvSpPr/>
          <p:nvPr/>
        </p:nvSpPr>
        <p:spPr>
          <a:xfrm>
            <a:off x="5900924" y="2563836"/>
            <a:ext cx="7395006" cy="1446507"/>
          </a:xfrm>
          <a:custGeom>
            <a:avLst/>
            <a:gdLst>
              <a:gd name="connsiteX0" fmla="*/ 0 w 6210300"/>
              <a:gd name="connsiteY0" fmla="*/ 514350 h 514350"/>
              <a:gd name="connsiteX1" fmla="*/ 280989 w 6210300"/>
              <a:gd name="connsiteY1" fmla="*/ 0 h 514350"/>
              <a:gd name="connsiteX2" fmla="*/ 5929311 w 6210300"/>
              <a:gd name="connsiteY2" fmla="*/ 0 h 514350"/>
              <a:gd name="connsiteX3" fmla="*/ 6210300 w 6210300"/>
              <a:gd name="connsiteY3" fmla="*/ 514350 h 514350"/>
              <a:gd name="connsiteX4" fmla="*/ 0 w 6210300"/>
              <a:gd name="connsiteY4" fmla="*/ 514350 h 514350"/>
              <a:gd name="connsiteX0" fmla="*/ 0 w 6210300"/>
              <a:gd name="connsiteY0" fmla="*/ 514350 h 514350"/>
              <a:gd name="connsiteX1" fmla="*/ 166689 w 6210300"/>
              <a:gd name="connsiteY1" fmla="*/ 57150 h 514350"/>
              <a:gd name="connsiteX2" fmla="*/ 5929311 w 6210300"/>
              <a:gd name="connsiteY2" fmla="*/ 0 h 514350"/>
              <a:gd name="connsiteX3" fmla="*/ 6210300 w 6210300"/>
              <a:gd name="connsiteY3" fmla="*/ 514350 h 514350"/>
              <a:gd name="connsiteX4" fmla="*/ 0 w 6210300"/>
              <a:gd name="connsiteY4" fmla="*/ 514350 h 514350"/>
              <a:gd name="connsiteX0" fmla="*/ 0 w 6210300"/>
              <a:gd name="connsiteY0" fmla="*/ 495300 h 495300"/>
              <a:gd name="connsiteX1" fmla="*/ 166689 w 6210300"/>
              <a:gd name="connsiteY1" fmla="*/ 38100 h 495300"/>
              <a:gd name="connsiteX2" fmla="*/ 6062661 w 6210300"/>
              <a:gd name="connsiteY2" fmla="*/ 0 h 495300"/>
              <a:gd name="connsiteX3" fmla="*/ 6210300 w 6210300"/>
              <a:gd name="connsiteY3" fmla="*/ 495300 h 495300"/>
              <a:gd name="connsiteX4" fmla="*/ 0 w 6210300"/>
              <a:gd name="connsiteY4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10300" h="495300">
                <a:moveTo>
                  <a:pt x="0" y="495300"/>
                </a:moveTo>
                <a:lnTo>
                  <a:pt x="166689" y="38100"/>
                </a:lnTo>
                <a:lnTo>
                  <a:pt x="6062661" y="0"/>
                </a:lnTo>
                <a:lnTo>
                  <a:pt x="6210300" y="495300"/>
                </a:lnTo>
                <a:lnTo>
                  <a:pt x="0" y="495300"/>
                </a:lnTo>
                <a:close/>
              </a:path>
            </a:pathLst>
          </a:custGeom>
          <a:solidFill>
            <a:schemeClr val="accent6"/>
          </a:solidFill>
          <a:ln w="19050">
            <a:solidFill>
              <a:schemeClr val="accent6">
                <a:lumMod val="5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3600" dirty="0">
              <a:ln w="127000">
                <a:solidFill>
                  <a:srgbClr val="ED7D31">
                    <a:lumMod val="20000"/>
                    <a:lumOff val="80000"/>
                  </a:srgbClr>
                </a:solidFill>
              </a:ln>
              <a:solidFill>
                <a:srgbClr val="5B9BD5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UVN Bach Tuyet Nang" panose="02090907080705020403" pitchFamily="18" charset="0"/>
              <a:cs typeface="Arial" panose="020B0604020202020204" pitchFamily="34" charset="0"/>
            </a:endParaRPr>
          </a:p>
        </p:txBody>
      </p:sp>
      <p:sp>
        <p:nvSpPr>
          <p:cNvPr id="10" name="Rounded Rectangle 1"/>
          <p:cNvSpPr/>
          <p:nvPr/>
        </p:nvSpPr>
        <p:spPr>
          <a:xfrm>
            <a:off x="1772642" y="4032497"/>
            <a:ext cx="15762737" cy="3854204"/>
          </a:xfrm>
          <a:custGeom>
            <a:avLst/>
            <a:gdLst>
              <a:gd name="connsiteX0" fmla="*/ 0 w 9967624"/>
              <a:gd name="connsiteY0" fmla="*/ 927119 h 5562600"/>
              <a:gd name="connsiteX1" fmla="*/ 927119 w 9967624"/>
              <a:gd name="connsiteY1" fmla="*/ 0 h 5562600"/>
              <a:gd name="connsiteX2" fmla="*/ 9040505 w 9967624"/>
              <a:gd name="connsiteY2" fmla="*/ 0 h 5562600"/>
              <a:gd name="connsiteX3" fmla="*/ 9967624 w 9967624"/>
              <a:gd name="connsiteY3" fmla="*/ 927119 h 5562600"/>
              <a:gd name="connsiteX4" fmla="*/ 9967624 w 9967624"/>
              <a:gd name="connsiteY4" fmla="*/ 4635481 h 5562600"/>
              <a:gd name="connsiteX5" fmla="*/ 9040505 w 9967624"/>
              <a:gd name="connsiteY5" fmla="*/ 5562600 h 5562600"/>
              <a:gd name="connsiteX6" fmla="*/ 927119 w 9967624"/>
              <a:gd name="connsiteY6" fmla="*/ 5562600 h 5562600"/>
              <a:gd name="connsiteX7" fmla="*/ 0 w 9967624"/>
              <a:gd name="connsiteY7" fmla="*/ 4635481 h 5562600"/>
              <a:gd name="connsiteX8" fmla="*/ 0 w 9967624"/>
              <a:gd name="connsiteY8" fmla="*/ 927119 h 5562600"/>
              <a:gd name="connsiteX0" fmla="*/ 0 w 9967624"/>
              <a:gd name="connsiteY0" fmla="*/ 927119 h 5562600"/>
              <a:gd name="connsiteX1" fmla="*/ 1260494 w 9967624"/>
              <a:gd name="connsiteY1" fmla="*/ 66675 h 5562600"/>
              <a:gd name="connsiteX2" fmla="*/ 9040505 w 9967624"/>
              <a:gd name="connsiteY2" fmla="*/ 0 h 5562600"/>
              <a:gd name="connsiteX3" fmla="*/ 9967624 w 9967624"/>
              <a:gd name="connsiteY3" fmla="*/ 927119 h 5562600"/>
              <a:gd name="connsiteX4" fmla="*/ 9967624 w 9967624"/>
              <a:gd name="connsiteY4" fmla="*/ 4635481 h 5562600"/>
              <a:gd name="connsiteX5" fmla="*/ 9040505 w 9967624"/>
              <a:gd name="connsiteY5" fmla="*/ 5562600 h 5562600"/>
              <a:gd name="connsiteX6" fmla="*/ 927119 w 9967624"/>
              <a:gd name="connsiteY6" fmla="*/ 5562600 h 5562600"/>
              <a:gd name="connsiteX7" fmla="*/ 0 w 9967624"/>
              <a:gd name="connsiteY7" fmla="*/ 4635481 h 5562600"/>
              <a:gd name="connsiteX8" fmla="*/ 0 w 9967624"/>
              <a:gd name="connsiteY8" fmla="*/ 927119 h 5562600"/>
              <a:gd name="connsiteX0" fmla="*/ 0 w 9967624"/>
              <a:gd name="connsiteY0" fmla="*/ 1136669 h 5772150"/>
              <a:gd name="connsiteX1" fmla="*/ 1260494 w 9967624"/>
              <a:gd name="connsiteY1" fmla="*/ 276225 h 5772150"/>
              <a:gd name="connsiteX2" fmla="*/ 9030980 w 9967624"/>
              <a:gd name="connsiteY2" fmla="*/ 0 h 5772150"/>
              <a:gd name="connsiteX3" fmla="*/ 9967624 w 9967624"/>
              <a:gd name="connsiteY3" fmla="*/ 1136669 h 5772150"/>
              <a:gd name="connsiteX4" fmla="*/ 9967624 w 9967624"/>
              <a:gd name="connsiteY4" fmla="*/ 4845031 h 5772150"/>
              <a:gd name="connsiteX5" fmla="*/ 9040505 w 9967624"/>
              <a:gd name="connsiteY5" fmla="*/ 5772150 h 5772150"/>
              <a:gd name="connsiteX6" fmla="*/ 927119 w 9967624"/>
              <a:gd name="connsiteY6" fmla="*/ 5772150 h 5772150"/>
              <a:gd name="connsiteX7" fmla="*/ 0 w 9967624"/>
              <a:gd name="connsiteY7" fmla="*/ 4845031 h 5772150"/>
              <a:gd name="connsiteX8" fmla="*/ 0 w 9967624"/>
              <a:gd name="connsiteY8" fmla="*/ 1136669 h 5772150"/>
              <a:gd name="connsiteX0" fmla="*/ 0 w 9967624"/>
              <a:gd name="connsiteY0" fmla="*/ 1136669 h 5905500"/>
              <a:gd name="connsiteX1" fmla="*/ 1260494 w 9967624"/>
              <a:gd name="connsiteY1" fmla="*/ 276225 h 5905500"/>
              <a:gd name="connsiteX2" fmla="*/ 9030980 w 9967624"/>
              <a:gd name="connsiteY2" fmla="*/ 0 h 5905500"/>
              <a:gd name="connsiteX3" fmla="*/ 9967624 w 9967624"/>
              <a:gd name="connsiteY3" fmla="*/ 1136669 h 5905500"/>
              <a:gd name="connsiteX4" fmla="*/ 9967624 w 9967624"/>
              <a:gd name="connsiteY4" fmla="*/ 4845031 h 5905500"/>
              <a:gd name="connsiteX5" fmla="*/ 9116705 w 9967624"/>
              <a:gd name="connsiteY5" fmla="*/ 5905500 h 5905500"/>
              <a:gd name="connsiteX6" fmla="*/ 927119 w 9967624"/>
              <a:gd name="connsiteY6" fmla="*/ 5772150 h 5905500"/>
              <a:gd name="connsiteX7" fmla="*/ 0 w 9967624"/>
              <a:gd name="connsiteY7" fmla="*/ 4845031 h 5905500"/>
              <a:gd name="connsiteX8" fmla="*/ 0 w 9967624"/>
              <a:gd name="connsiteY8" fmla="*/ 1136669 h 5905500"/>
              <a:gd name="connsiteX0" fmla="*/ 0 w 9967624"/>
              <a:gd name="connsiteY0" fmla="*/ 1136669 h 5905500"/>
              <a:gd name="connsiteX1" fmla="*/ 1260494 w 9967624"/>
              <a:gd name="connsiteY1" fmla="*/ 276225 h 5905500"/>
              <a:gd name="connsiteX2" fmla="*/ 9030980 w 9967624"/>
              <a:gd name="connsiteY2" fmla="*/ 0 h 5905500"/>
              <a:gd name="connsiteX3" fmla="*/ 9967624 w 9967624"/>
              <a:gd name="connsiteY3" fmla="*/ 1136669 h 5905500"/>
              <a:gd name="connsiteX4" fmla="*/ 9967624 w 9967624"/>
              <a:gd name="connsiteY4" fmla="*/ 4845031 h 5905500"/>
              <a:gd name="connsiteX5" fmla="*/ 9116705 w 9967624"/>
              <a:gd name="connsiteY5" fmla="*/ 5905500 h 5905500"/>
              <a:gd name="connsiteX6" fmla="*/ 698519 w 9967624"/>
              <a:gd name="connsiteY6" fmla="*/ 5591175 h 5905500"/>
              <a:gd name="connsiteX7" fmla="*/ 0 w 9967624"/>
              <a:gd name="connsiteY7" fmla="*/ 4845031 h 5905500"/>
              <a:gd name="connsiteX8" fmla="*/ 0 w 9967624"/>
              <a:gd name="connsiteY8" fmla="*/ 1136669 h 5905500"/>
              <a:gd name="connsiteX0" fmla="*/ 0 w 9967624"/>
              <a:gd name="connsiteY0" fmla="*/ 1136669 h 5905500"/>
              <a:gd name="connsiteX1" fmla="*/ 1260494 w 9967624"/>
              <a:gd name="connsiteY1" fmla="*/ 276225 h 5905500"/>
              <a:gd name="connsiteX2" fmla="*/ 9030980 w 9967624"/>
              <a:gd name="connsiteY2" fmla="*/ 0 h 5905500"/>
              <a:gd name="connsiteX3" fmla="*/ 9967624 w 9967624"/>
              <a:gd name="connsiteY3" fmla="*/ 1136669 h 5905500"/>
              <a:gd name="connsiteX4" fmla="*/ 9853324 w 9967624"/>
              <a:gd name="connsiteY4" fmla="*/ 3397231 h 5905500"/>
              <a:gd name="connsiteX5" fmla="*/ 9116705 w 9967624"/>
              <a:gd name="connsiteY5" fmla="*/ 5905500 h 5905500"/>
              <a:gd name="connsiteX6" fmla="*/ 698519 w 9967624"/>
              <a:gd name="connsiteY6" fmla="*/ 5591175 h 5905500"/>
              <a:gd name="connsiteX7" fmla="*/ 0 w 9967624"/>
              <a:gd name="connsiteY7" fmla="*/ 4845031 h 5905500"/>
              <a:gd name="connsiteX8" fmla="*/ 0 w 9967624"/>
              <a:gd name="connsiteY8" fmla="*/ 1136669 h 5905500"/>
              <a:gd name="connsiteX0" fmla="*/ 0 w 9967624"/>
              <a:gd name="connsiteY0" fmla="*/ 860444 h 5629275"/>
              <a:gd name="connsiteX1" fmla="*/ 1260494 w 9967624"/>
              <a:gd name="connsiteY1" fmla="*/ 0 h 5629275"/>
              <a:gd name="connsiteX2" fmla="*/ 9076894 w 9967624"/>
              <a:gd name="connsiteY2" fmla="*/ 63530 h 5629275"/>
              <a:gd name="connsiteX3" fmla="*/ 9967624 w 9967624"/>
              <a:gd name="connsiteY3" fmla="*/ 860444 h 5629275"/>
              <a:gd name="connsiteX4" fmla="*/ 9853324 w 9967624"/>
              <a:gd name="connsiteY4" fmla="*/ 3121006 h 5629275"/>
              <a:gd name="connsiteX5" fmla="*/ 9116705 w 9967624"/>
              <a:gd name="connsiteY5" fmla="*/ 5629275 h 5629275"/>
              <a:gd name="connsiteX6" fmla="*/ 698519 w 9967624"/>
              <a:gd name="connsiteY6" fmla="*/ 5314950 h 5629275"/>
              <a:gd name="connsiteX7" fmla="*/ 0 w 9967624"/>
              <a:gd name="connsiteY7" fmla="*/ 4568806 h 5629275"/>
              <a:gd name="connsiteX8" fmla="*/ 0 w 9967624"/>
              <a:gd name="connsiteY8" fmla="*/ 860444 h 5629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67624" h="5629275">
                <a:moveTo>
                  <a:pt x="0" y="860444"/>
                </a:moveTo>
                <a:cubicBezTo>
                  <a:pt x="0" y="348410"/>
                  <a:pt x="748460" y="0"/>
                  <a:pt x="1260494" y="0"/>
                </a:cubicBezTo>
                <a:lnTo>
                  <a:pt x="9076894" y="63530"/>
                </a:lnTo>
                <a:cubicBezTo>
                  <a:pt x="9588928" y="63530"/>
                  <a:pt x="9967624" y="348410"/>
                  <a:pt x="9967624" y="860444"/>
                </a:cubicBezTo>
                <a:lnTo>
                  <a:pt x="9853324" y="3121006"/>
                </a:lnTo>
                <a:cubicBezTo>
                  <a:pt x="9853324" y="3633040"/>
                  <a:pt x="9628739" y="5629275"/>
                  <a:pt x="9116705" y="5629275"/>
                </a:cubicBezTo>
                <a:lnTo>
                  <a:pt x="698519" y="5314950"/>
                </a:lnTo>
                <a:cubicBezTo>
                  <a:pt x="186485" y="5314950"/>
                  <a:pt x="0" y="5080840"/>
                  <a:pt x="0" y="4568806"/>
                </a:cubicBezTo>
                <a:lnTo>
                  <a:pt x="0" y="860444"/>
                </a:lnTo>
                <a:close/>
              </a:path>
            </a:pathLst>
          </a:custGeom>
          <a:solidFill>
            <a:schemeClr val="bg1"/>
          </a:solidFill>
          <a:ln w="1905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4000" rIns="378000" rtlCol="0" anchor="ctr"/>
          <a:lstStyle/>
          <a:p>
            <a:pPr algn="just" defTabSz="1371600"/>
            <a:r>
              <a:rPr lang="en-US" sz="8000" b="1" dirty="0" err="1">
                <a:ln>
                  <a:solidFill>
                    <a:srgbClr val="4472C4">
                      <a:lumMod val="50000"/>
                    </a:srgbClr>
                  </a:solidFill>
                </a:ln>
                <a:solidFill>
                  <a:srgbClr val="4472C4">
                    <a:lumMod val="50000"/>
                  </a:srgbClr>
                </a:solidFill>
              </a:rPr>
              <a:t>Sắm</a:t>
            </a:r>
            <a:r>
              <a:rPr lang="en-US" sz="8000" b="1" dirty="0">
                <a:ln>
                  <a:solidFill>
                    <a:srgbClr val="4472C4">
                      <a:lumMod val="50000"/>
                    </a:srgbClr>
                  </a:solidFill>
                </a:ln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US" sz="8000" b="1" dirty="0" err="1">
                <a:ln>
                  <a:solidFill>
                    <a:srgbClr val="4472C4">
                      <a:lumMod val="50000"/>
                    </a:srgbClr>
                  </a:solidFill>
                </a:ln>
                <a:solidFill>
                  <a:srgbClr val="4472C4">
                    <a:lumMod val="50000"/>
                  </a:srgbClr>
                </a:solidFill>
              </a:rPr>
              <a:t>vai</a:t>
            </a:r>
            <a:r>
              <a:rPr lang="en-US" sz="8000" b="1" dirty="0">
                <a:ln>
                  <a:solidFill>
                    <a:srgbClr val="4472C4">
                      <a:lumMod val="50000"/>
                    </a:srgbClr>
                  </a:solidFill>
                </a:ln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US" sz="8000" b="1" dirty="0" err="1">
                <a:ln>
                  <a:solidFill>
                    <a:srgbClr val="4472C4">
                      <a:lumMod val="50000"/>
                    </a:srgbClr>
                  </a:solidFill>
                </a:ln>
                <a:solidFill>
                  <a:srgbClr val="4472C4">
                    <a:lumMod val="50000"/>
                  </a:srgbClr>
                </a:solidFill>
              </a:rPr>
              <a:t>tuyên</a:t>
            </a:r>
            <a:r>
              <a:rPr lang="en-US" sz="8000" b="1" dirty="0">
                <a:ln>
                  <a:solidFill>
                    <a:srgbClr val="4472C4">
                      <a:lumMod val="50000"/>
                    </a:srgbClr>
                  </a:solidFill>
                </a:ln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US" sz="8000" b="1" dirty="0" err="1">
                <a:ln>
                  <a:solidFill>
                    <a:srgbClr val="4472C4">
                      <a:lumMod val="50000"/>
                    </a:srgbClr>
                  </a:solidFill>
                </a:ln>
                <a:solidFill>
                  <a:srgbClr val="4472C4">
                    <a:lumMod val="50000"/>
                  </a:srgbClr>
                </a:solidFill>
              </a:rPr>
              <a:t>truyền</a:t>
            </a:r>
            <a:r>
              <a:rPr lang="en-US" sz="8000" b="1" dirty="0">
                <a:ln>
                  <a:solidFill>
                    <a:srgbClr val="4472C4">
                      <a:lumMod val="50000"/>
                    </a:srgbClr>
                  </a:solidFill>
                </a:ln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US" sz="8000" b="1" dirty="0" err="1">
                <a:ln>
                  <a:solidFill>
                    <a:srgbClr val="4472C4">
                      <a:lumMod val="50000"/>
                    </a:srgbClr>
                  </a:solidFill>
                </a:ln>
                <a:solidFill>
                  <a:srgbClr val="4472C4">
                    <a:lumMod val="50000"/>
                  </a:srgbClr>
                </a:solidFill>
              </a:rPr>
              <a:t>về</a:t>
            </a:r>
            <a:r>
              <a:rPr lang="en-US" sz="8000" b="1" dirty="0">
                <a:ln>
                  <a:solidFill>
                    <a:srgbClr val="4472C4">
                      <a:lumMod val="50000"/>
                    </a:srgbClr>
                  </a:solidFill>
                </a:ln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US" sz="8000" b="1" dirty="0" err="1">
                <a:ln>
                  <a:solidFill>
                    <a:srgbClr val="4472C4">
                      <a:lumMod val="50000"/>
                    </a:srgbClr>
                  </a:solidFill>
                </a:ln>
                <a:solidFill>
                  <a:srgbClr val="4472C4">
                    <a:lumMod val="50000"/>
                  </a:srgbClr>
                </a:solidFill>
              </a:rPr>
              <a:t>cách</a:t>
            </a:r>
            <a:r>
              <a:rPr lang="en-US" sz="8000" b="1" dirty="0">
                <a:ln>
                  <a:solidFill>
                    <a:srgbClr val="4472C4">
                      <a:lumMod val="50000"/>
                    </a:srgbClr>
                  </a:solidFill>
                </a:ln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US" sz="8000" b="1" dirty="0" err="1">
                <a:ln>
                  <a:solidFill>
                    <a:srgbClr val="4472C4">
                      <a:lumMod val="50000"/>
                    </a:srgbClr>
                  </a:solidFill>
                </a:ln>
                <a:solidFill>
                  <a:srgbClr val="4472C4">
                    <a:lumMod val="50000"/>
                  </a:srgbClr>
                </a:solidFill>
              </a:rPr>
              <a:t>sử</a:t>
            </a:r>
            <a:r>
              <a:rPr lang="en-US" sz="8000" b="1" dirty="0">
                <a:ln>
                  <a:solidFill>
                    <a:srgbClr val="4472C4">
                      <a:lumMod val="50000"/>
                    </a:srgbClr>
                  </a:solidFill>
                </a:ln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US" sz="8000" b="1" dirty="0" err="1">
                <a:ln>
                  <a:solidFill>
                    <a:srgbClr val="4472C4">
                      <a:lumMod val="50000"/>
                    </a:srgbClr>
                  </a:solidFill>
                </a:ln>
                <a:solidFill>
                  <a:srgbClr val="4472C4">
                    <a:lumMod val="50000"/>
                  </a:srgbClr>
                </a:solidFill>
              </a:rPr>
              <a:t>dụng</a:t>
            </a:r>
            <a:r>
              <a:rPr lang="en-US" sz="8000" b="1" dirty="0">
                <a:ln>
                  <a:solidFill>
                    <a:srgbClr val="4472C4">
                      <a:lumMod val="50000"/>
                    </a:srgbClr>
                  </a:solidFill>
                </a:ln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US" sz="8000" b="1" dirty="0" err="1">
                <a:ln>
                  <a:solidFill>
                    <a:srgbClr val="4472C4">
                      <a:lumMod val="50000"/>
                    </a:srgbClr>
                  </a:solidFill>
                </a:ln>
                <a:solidFill>
                  <a:srgbClr val="4472C4">
                    <a:lumMod val="50000"/>
                  </a:srgbClr>
                </a:solidFill>
              </a:rPr>
              <a:t>điện</a:t>
            </a:r>
            <a:r>
              <a:rPr lang="en-US" sz="8000" b="1" dirty="0">
                <a:ln>
                  <a:solidFill>
                    <a:srgbClr val="4472C4">
                      <a:lumMod val="50000"/>
                    </a:srgbClr>
                  </a:solidFill>
                </a:ln>
                <a:solidFill>
                  <a:srgbClr val="4472C4">
                    <a:lumMod val="50000"/>
                  </a:srgbClr>
                </a:solidFill>
              </a:rPr>
              <a:t> an </a:t>
            </a:r>
            <a:r>
              <a:rPr lang="en-US" sz="8000" b="1" dirty="0" err="1">
                <a:ln>
                  <a:solidFill>
                    <a:srgbClr val="4472C4">
                      <a:lumMod val="50000"/>
                    </a:srgbClr>
                  </a:solidFill>
                </a:ln>
                <a:solidFill>
                  <a:srgbClr val="4472C4">
                    <a:lumMod val="50000"/>
                  </a:srgbClr>
                </a:solidFill>
              </a:rPr>
              <a:t>toàn</a:t>
            </a:r>
            <a:r>
              <a:rPr lang="en-US" sz="8000" b="1" dirty="0">
                <a:ln>
                  <a:solidFill>
                    <a:srgbClr val="4472C4">
                      <a:lumMod val="50000"/>
                    </a:srgbClr>
                  </a:solidFill>
                </a:ln>
                <a:solidFill>
                  <a:srgbClr val="4472C4">
                    <a:lumMod val="50000"/>
                  </a:srgbClr>
                </a:solidFill>
              </a:rPr>
              <a:t>, </a:t>
            </a:r>
            <a:r>
              <a:rPr lang="en-US" sz="8000" b="1" dirty="0" err="1">
                <a:ln>
                  <a:solidFill>
                    <a:srgbClr val="4472C4">
                      <a:lumMod val="50000"/>
                    </a:srgbClr>
                  </a:solidFill>
                </a:ln>
                <a:solidFill>
                  <a:srgbClr val="4472C4">
                    <a:lumMod val="50000"/>
                  </a:srgbClr>
                </a:solidFill>
              </a:rPr>
              <a:t>tiết</a:t>
            </a:r>
            <a:r>
              <a:rPr lang="en-US" sz="8000" b="1" dirty="0">
                <a:ln>
                  <a:solidFill>
                    <a:srgbClr val="4472C4">
                      <a:lumMod val="50000"/>
                    </a:srgbClr>
                  </a:solidFill>
                </a:ln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US" sz="8000" b="1" dirty="0" err="1">
                <a:ln>
                  <a:solidFill>
                    <a:srgbClr val="4472C4">
                      <a:lumMod val="50000"/>
                    </a:srgbClr>
                  </a:solidFill>
                </a:ln>
                <a:solidFill>
                  <a:srgbClr val="4472C4">
                    <a:lumMod val="50000"/>
                  </a:srgbClr>
                </a:solidFill>
              </a:rPr>
              <a:t>kiệm</a:t>
            </a:r>
            <a:r>
              <a:rPr lang="en-US" sz="8000" b="1" dirty="0">
                <a:ln>
                  <a:solidFill>
                    <a:srgbClr val="4472C4">
                      <a:lumMod val="50000"/>
                    </a:srgbClr>
                  </a:solidFill>
                </a:ln>
                <a:solidFill>
                  <a:srgbClr val="4472C4">
                    <a:lumMod val="50000"/>
                  </a:srgbClr>
                </a:solidFill>
              </a:rPr>
              <a:t>.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7670657" y="2348349"/>
            <a:ext cx="3855545" cy="1431735"/>
            <a:chOff x="5113769" y="1472924"/>
            <a:chExt cx="2570363" cy="954490"/>
          </a:xfrm>
        </p:grpSpPr>
        <p:sp>
          <p:nvSpPr>
            <p:cNvPr id="14" name="Rectangle 13"/>
            <p:cNvSpPr/>
            <p:nvPr/>
          </p:nvSpPr>
          <p:spPr>
            <a:xfrm>
              <a:off x="5113770" y="1475615"/>
              <a:ext cx="2570362" cy="951799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 algn="ctr" defTabSz="1028700">
                <a:lnSpc>
                  <a:spcPct val="150000"/>
                </a:lnSpc>
              </a:pPr>
              <a:r>
                <a:rPr lang="en-US" sz="6600" b="1" dirty="0" err="1">
                  <a:ln w="152400">
                    <a:solidFill>
                      <a:srgbClr val="ED7D31">
                        <a:lumMod val="20000"/>
                        <a:lumOff val="80000"/>
                      </a:srgbClr>
                    </a:solidFill>
                  </a:ln>
                  <a:solidFill>
                    <a:srgbClr val="C0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UVF Pistilli" panose="02000603000000000000" pitchFamily="2" charset="0"/>
                  <a:cs typeface="Arial Rounded MT Bold" panose="020F0704030504030204" charset="0"/>
                </a:rPr>
                <a:t>Nội</a:t>
              </a:r>
              <a:r>
                <a:rPr lang="en-US" sz="6600" b="1" dirty="0">
                  <a:ln w="152400">
                    <a:solidFill>
                      <a:srgbClr val="ED7D31">
                        <a:lumMod val="20000"/>
                        <a:lumOff val="80000"/>
                      </a:srgbClr>
                    </a:solidFill>
                  </a:ln>
                  <a:solidFill>
                    <a:srgbClr val="C0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UVF Pistilli" panose="02000603000000000000" pitchFamily="2" charset="0"/>
                  <a:cs typeface="Arial Rounded MT Bold" panose="020F0704030504030204" charset="0"/>
                </a:rPr>
                <a:t> dung</a:t>
              </a:r>
              <a:endParaRPr lang="en-US" sz="6600" dirty="0">
                <a:ln w="152400">
                  <a:solidFill>
                    <a:srgbClr val="ED7D31">
                      <a:lumMod val="20000"/>
                      <a:lumOff val="80000"/>
                    </a:srgbClr>
                  </a:solidFill>
                </a:ln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VF Pistilli" panose="02000603000000000000" pitchFamily="2" charset="0"/>
                <a:cs typeface="Arial Rounded MT Bold" panose="020F0704030504030204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113769" y="1472924"/>
              <a:ext cx="2570362" cy="951799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algn="ctr" defTabSz="1028700">
                <a:lnSpc>
                  <a:spcPct val="150000"/>
                </a:lnSpc>
              </a:pPr>
              <a:r>
                <a:rPr lang="en-US" sz="6600" b="1" dirty="0" err="1">
                  <a:ln w="9525">
                    <a:solidFill>
                      <a:srgbClr val="C00000"/>
                    </a:solidFill>
                  </a:ln>
                  <a:gradFill>
                    <a:gsLst>
                      <a:gs pos="47000">
                        <a:srgbClr val="ED7D31"/>
                      </a:gs>
                      <a:gs pos="99000">
                        <a:srgbClr val="7030A0"/>
                      </a:gs>
                      <a:gs pos="90000">
                        <a:srgbClr val="7030A0"/>
                      </a:gs>
                      <a:gs pos="100000">
                        <a:srgbClr val="5B9BD5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UVF Pistilli" panose="02000603000000000000" pitchFamily="2" charset="0"/>
                  <a:cs typeface="Arial Rounded MT Bold" panose="020F0704030504030204" charset="0"/>
                </a:rPr>
                <a:t>Nội</a:t>
              </a:r>
              <a:r>
                <a:rPr lang="en-US" sz="6600" b="1" dirty="0">
                  <a:ln w="9525">
                    <a:solidFill>
                      <a:srgbClr val="C00000"/>
                    </a:solidFill>
                  </a:ln>
                  <a:gradFill>
                    <a:gsLst>
                      <a:gs pos="47000">
                        <a:srgbClr val="ED7D31"/>
                      </a:gs>
                      <a:gs pos="99000">
                        <a:srgbClr val="7030A0"/>
                      </a:gs>
                      <a:gs pos="90000">
                        <a:srgbClr val="7030A0"/>
                      </a:gs>
                      <a:gs pos="100000">
                        <a:srgbClr val="5B9BD5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UVF Pistilli" panose="02000603000000000000" pitchFamily="2" charset="0"/>
                  <a:cs typeface="Arial Rounded MT Bold" panose="020F0704030504030204" charset="0"/>
                </a:rPr>
                <a:t> dung</a:t>
              </a:r>
              <a:endParaRPr lang="en-US" sz="6600" dirty="0">
                <a:ln w="9525">
                  <a:solidFill>
                    <a:srgbClr val="C00000"/>
                  </a:solidFill>
                </a:ln>
                <a:gradFill>
                  <a:gsLst>
                    <a:gs pos="47000">
                      <a:srgbClr val="ED7D31"/>
                    </a:gs>
                    <a:gs pos="99000">
                      <a:srgbClr val="7030A0"/>
                    </a:gs>
                    <a:gs pos="90000">
                      <a:srgbClr val="7030A0"/>
                    </a:gs>
                    <a:gs pos="100000">
                      <a:srgbClr val="5B9BD5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VF Pistilli" panose="02000603000000000000" pitchFamily="2" charset="0"/>
                <a:cs typeface="Arial Rounded MT Bold" panose="020F0704030504030204" charset="0"/>
              </a:endParaRPr>
            </a:p>
          </p:txBody>
        </p:sp>
      </p:grpSp>
      <p:pic>
        <p:nvPicPr>
          <p:cNvPr id="16" name="图片 4" descr="5b874a3b6237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77525" y="7869606"/>
            <a:ext cx="3264611" cy="2458329"/>
          </a:xfrm>
          <a:prstGeom prst="rect">
            <a:avLst/>
          </a:prstGeom>
        </p:spPr>
      </p:pic>
      <p:pic>
        <p:nvPicPr>
          <p:cNvPr id="17" name="图片 47108" descr="1-4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828671"/>
            <a:ext cx="2767884" cy="249926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A860FE1-3761-34D3-64A4-E399EE725C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8400" y="571500"/>
            <a:ext cx="13881795" cy="1792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776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222" b="-822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14163B7-3406-3AD3-8AB9-C04A628369C4}"/>
              </a:ext>
            </a:extLst>
          </p:cNvPr>
          <p:cNvGrpSpPr/>
          <p:nvPr/>
        </p:nvGrpSpPr>
        <p:grpSpPr>
          <a:xfrm>
            <a:off x="838200" y="2933700"/>
            <a:ext cx="4800600" cy="4343400"/>
            <a:chOff x="914400" y="2247900"/>
            <a:chExt cx="4800600" cy="4343400"/>
          </a:xfrm>
        </p:grpSpPr>
        <p:sp>
          <p:nvSpPr>
            <p:cNvPr id="3" name="Freeform 8">
              <a:extLst>
                <a:ext uri="{FF2B5EF4-FFF2-40B4-BE49-F238E27FC236}">
                  <a16:creationId xmlns:a16="http://schemas.microsoft.com/office/drawing/2014/main" id="{7CB4FAA8-17E9-AEAC-EE9B-97841C7E95D3}"/>
                </a:ext>
              </a:extLst>
            </p:cNvPr>
            <p:cNvSpPr/>
            <p:nvPr/>
          </p:nvSpPr>
          <p:spPr>
            <a:xfrm>
              <a:off x="914400" y="2247900"/>
              <a:ext cx="4800600" cy="4343400"/>
            </a:xfrm>
            <a:custGeom>
              <a:avLst/>
              <a:gdLst/>
              <a:ahLst/>
              <a:cxnLst/>
              <a:rect l="l" t="t" r="r" b="b"/>
              <a:pathLst>
                <a:path w="3024000" h="2691360">
                  <a:moveTo>
                    <a:pt x="0" y="0"/>
                  </a:moveTo>
                  <a:lnTo>
                    <a:pt x="3024000" y="0"/>
                  </a:lnTo>
                  <a:lnTo>
                    <a:pt x="3024000" y="2691360"/>
                  </a:lnTo>
                  <a:lnTo>
                    <a:pt x="0" y="26913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7C8ED34-9653-545B-BC1E-0F0EBB50138A}"/>
                </a:ext>
              </a:extLst>
            </p:cNvPr>
            <p:cNvSpPr txBox="1"/>
            <p:nvPr/>
          </p:nvSpPr>
          <p:spPr>
            <a:xfrm>
              <a:off x="1295400" y="4533900"/>
              <a:ext cx="41148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rgbClr val="FF0000"/>
                  </a:solidFill>
                </a:rPr>
                <a:t>Em </a:t>
              </a:r>
              <a:r>
                <a:rPr lang="en-US" sz="6000" b="1" dirty="0" err="1">
                  <a:solidFill>
                    <a:srgbClr val="FF0000"/>
                  </a:solidFill>
                </a:rPr>
                <a:t>đã</a:t>
              </a:r>
              <a:r>
                <a:rPr lang="en-US" sz="6000" b="1" dirty="0">
                  <a:solidFill>
                    <a:srgbClr val="FF0000"/>
                  </a:solidFill>
                </a:rPr>
                <a:t> </a:t>
              </a:r>
              <a:r>
                <a:rPr lang="en-US" sz="6000" b="1" dirty="0" err="1">
                  <a:solidFill>
                    <a:srgbClr val="FF0000"/>
                  </a:solidFill>
                </a:rPr>
                <a:t>học</a:t>
              </a:r>
              <a:endParaRPr lang="en-US" sz="6000" b="1" dirty="0">
                <a:solidFill>
                  <a:srgbClr val="FF0000"/>
                </a:solidFill>
              </a:endParaRPr>
            </a:p>
          </p:txBody>
        </p:sp>
      </p:grp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0DD8272-53E7-AB11-1017-DCB92128A679}"/>
              </a:ext>
            </a:extLst>
          </p:cNvPr>
          <p:cNvCxnSpPr/>
          <p:nvPr/>
        </p:nvCxnSpPr>
        <p:spPr>
          <a:xfrm flipV="1">
            <a:off x="5638800" y="2933700"/>
            <a:ext cx="1219200" cy="274320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3E99A3F-CD71-DC3F-91FD-29AE850A7E21}"/>
              </a:ext>
            </a:extLst>
          </p:cNvPr>
          <p:cNvCxnSpPr>
            <a:cxnSpLocks/>
          </p:cNvCxnSpPr>
          <p:nvPr/>
        </p:nvCxnSpPr>
        <p:spPr>
          <a:xfrm>
            <a:off x="5638800" y="6134100"/>
            <a:ext cx="1828800" cy="175260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F2A9814-0E30-7FDE-6281-6CFB1EF18A39}"/>
              </a:ext>
            </a:extLst>
          </p:cNvPr>
          <p:cNvSpPr/>
          <p:nvPr/>
        </p:nvSpPr>
        <p:spPr>
          <a:xfrm>
            <a:off x="6858000" y="1333500"/>
            <a:ext cx="10820400" cy="2514600"/>
          </a:xfrm>
          <a:prstGeom prst="roundRect">
            <a:avLst/>
          </a:prstGeom>
          <a:ln w="5715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3CA263B-1CF5-2EEC-E6AF-8D809042D679}"/>
              </a:ext>
            </a:extLst>
          </p:cNvPr>
          <p:cNvSpPr txBox="1"/>
          <p:nvPr/>
        </p:nvSpPr>
        <p:spPr>
          <a:xfrm>
            <a:off x="7162800" y="1562100"/>
            <a:ext cx="99822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vi-VN" sz="32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Để an toàn khi sử dụng điện cần: </a:t>
            </a:r>
            <a:r>
              <a:rPr lang="vi-VN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tuân thủ theo các biển báo an toàn điện; không chơi hoặc đến gần đường dây dẫn điện, trạm biến áp; tuyệt đối không chạm tay vào chỗ hở của đường dây điện, lỗ ở ổ cắm điện,...</a:t>
            </a:r>
            <a:endParaRPr lang="vi-VN" sz="32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5C15FE1-944A-4DC7-8651-3D82FB0FD4F9}"/>
              </a:ext>
            </a:extLst>
          </p:cNvPr>
          <p:cNvSpPr/>
          <p:nvPr/>
        </p:nvSpPr>
        <p:spPr>
          <a:xfrm>
            <a:off x="7467600" y="6438900"/>
            <a:ext cx="10820400" cy="2895600"/>
          </a:xfrm>
          <a:prstGeom prst="roundRect">
            <a:avLst/>
          </a:prstGeom>
          <a:ln w="5715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F881E7B-786F-D029-FC2E-6BC1F2AA939C}"/>
              </a:ext>
            </a:extLst>
          </p:cNvPr>
          <p:cNvSpPr txBox="1"/>
          <p:nvPr/>
        </p:nvSpPr>
        <p:spPr>
          <a:xfrm>
            <a:off x="7772400" y="6667500"/>
            <a:ext cx="99822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500"/>
              </a:spcAft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số việc làm thiết thực để tiết kiệm năng lượng điện ở trường và ở nhà: </a:t>
            </a: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tắt các thiết bị điện khi không sử dụng; dùng loại đèn tiết kiệm điện; chỉ sử dụng quạt điện và máy điều hoà khi cần thiết; không mở tủ lạnh quá lâu và nhiều lần,.</a:t>
            </a:r>
          </a:p>
        </p:txBody>
      </p:sp>
    </p:spTree>
    <p:extLst>
      <p:ext uri="{BB962C8B-B14F-4D97-AF65-F5344CB8AC3E}">
        <p14:creationId xmlns:p14="http://schemas.microsoft.com/office/powerpoint/2010/main" val="266254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4" grpId="0" animBg="1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222" b="-822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362746">
            <a:off x="-1237893" y="-1064876"/>
            <a:ext cx="3990119" cy="5600167"/>
          </a:xfrm>
          <a:custGeom>
            <a:avLst/>
            <a:gdLst/>
            <a:ahLst/>
            <a:cxnLst/>
            <a:rect l="l" t="t" r="r" b="b"/>
            <a:pathLst>
              <a:path w="3990119" h="5600167">
                <a:moveTo>
                  <a:pt x="0" y="0"/>
                </a:moveTo>
                <a:lnTo>
                  <a:pt x="3990119" y="0"/>
                </a:lnTo>
                <a:lnTo>
                  <a:pt x="3990119" y="5600167"/>
                </a:lnTo>
                <a:lnTo>
                  <a:pt x="0" y="56001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-1668450" y="9258300"/>
            <a:ext cx="21624900" cy="3415927"/>
            <a:chOff x="0" y="0"/>
            <a:chExt cx="5695447" cy="89966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695447" cy="899668"/>
            </a:xfrm>
            <a:custGeom>
              <a:avLst/>
              <a:gdLst/>
              <a:ahLst/>
              <a:cxnLst/>
              <a:rect l="l" t="t" r="r" b="b"/>
              <a:pathLst>
                <a:path w="5695447" h="899668">
                  <a:moveTo>
                    <a:pt x="18258" y="0"/>
                  </a:moveTo>
                  <a:lnTo>
                    <a:pt x="5677188" y="0"/>
                  </a:lnTo>
                  <a:cubicBezTo>
                    <a:pt x="5687272" y="0"/>
                    <a:pt x="5695447" y="8175"/>
                    <a:pt x="5695447" y="18258"/>
                  </a:cubicBezTo>
                  <a:lnTo>
                    <a:pt x="5695447" y="881410"/>
                  </a:lnTo>
                  <a:cubicBezTo>
                    <a:pt x="5695447" y="891493"/>
                    <a:pt x="5687272" y="899668"/>
                    <a:pt x="5677188" y="899668"/>
                  </a:cubicBezTo>
                  <a:lnTo>
                    <a:pt x="18258" y="899668"/>
                  </a:lnTo>
                  <a:cubicBezTo>
                    <a:pt x="8175" y="899668"/>
                    <a:pt x="0" y="891493"/>
                    <a:pt x="0" y="881410"/>
                  </a:cubicBezTo>
                  <a:lnTo>
                    <a:pt x="0" y="18258"/>
                  </a:lnTo>
                  <a:cubicBezTo>
                    <a:pt x="0" y="8175"/>
                    <a:pt x="8175" y="0"/>
                    <a:pt x="18258" y="0"/>
                  </a:cubicBezTo>
                  <a:close/>
                </a:path>
              </a:pathLst>
            </a:custGeom>
            <a:solidFill>
              <a:srgbClr val="EDE9C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85725"/>
              <a:ext cx="5695447" cy="9853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8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3580702" y="6465717"/>
            <a:ext cx="5446442" cy="7081662"/>
          </a:xfrm>
          <a:custGeom>
            <a:avLst/>
            <a:gdLst/>
            <a:ahLst/>
            <a:cxnLst/>
            <a:rect l="l" t="t" r="r" b="b"/>
            <a:pathLst>
              <a:path w="5446442" h="7081662">
                <a:moveTo>
                  <a:pt x="0" y="0"/>
                </a:moveTo>
                <a:lnTo>
                  <a:pt x="5446442" y="0"/>
                </a:lnTo>
                <a:lnTo>
                  <a:pt x="5446442" y="7081662"/>
                </a:lnTo>
                <a:lnTo>
                  <a:pt x="0" y="708166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480308">
            <a:off x="14961538" y="550511"/>
            <a:ext cx="3024775" cy="4999628"/>
          </a:xfrm>
          <a:custGeom>
            <a:avLst/>
            <a:gdLst/>
            <a:ahLst/>
            <a:cxnLst/>
            <a:rect l="l" t="t" r="r" b="b"/>
            <a:pathLst>
              <a:path w="3024775" h="4999628">
                <a:moveTo>
                  <a:pt x="0" y="0"/>
                </a:moveTo>
                <a:lnTo>
                  <a:pt x="3024775" y="0"/>
                </a:lnTo>
                <a:lnTo>
                  <a:pt x="3024775" y="4999628"/>
                </a:lnTo>
                <a:lnTo>
                  <a:pt x="0" y="499962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268814">
            <a:off x="465135" y="4971910"/>
            <a:ext cx="3024775" cy="4999628"/>
          </a:xfrm>
          <a:custGeom>
            <a:avLst/>
            <a:gdLst/>
            <a:ahLst/>
            <a:cxnLst/>
            <a:rect l="l" t="t" r="r" b="b"/>
            <a:pathLst>
              <a:path w="3024775" h="4999628">
                <a:moveTo>
                  <a:pt x="0" y="0"/>
                </a:moveTo>
                <a:lnTo>
                  <a:pt x="3024775" y="0"/>
                </a:lnTo>
                <a:lnTo>
                  <a:pt x="3024775" y="4999628"/>
                </a:lnTo>
                <a:lnTo>
                  <a:pt x="0" y="499962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7610790" y="1217749"/>
            <a:ext cx="3066419" cy="1034917"/>
          </a:xfrm>
          <a:custGeom>
            <a:avLst/>
            <a:gdLst/>
            <a:ahLst/>
            <a:cxnLst/>
            <a:rect l="l" t="t" r="r" b="b"/>
            <a:pathLst>
              <a:path w="3066419" h="1034917">
                <a:moveTo>
                  <a:pt x="0" y="0"/>
                </a:moveTo>
                <a:lnTo>
                  <a:pt x="3066420" y="0"/>
                </a:lnTo>
                <a:lnTo>
                  <a:pt x="3066420" y="1034917"/>
                </a:lnTo>
                <a:lnTo>
                  <a:pt x="0" y="103491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812291">
            <a:off x="2083191" y="8315463"/>
            <a:ext cx="4826945" cy="3245475"/>
          </a:xfrm>
          <a:custGeom>
            <a:avLst/>
            <a:gdLst/>
            <a:ahLst/>
            <a:cxnLst/>
            <a:rect l="l" t="t" r="r" b="b"/>
            <a:pathLst>
              <a:path w="4826945" h="3245475">
                <a:moveTo>
                  <a:pt x="0" y="0"/>
                </a:moveTo>
                <a:lnTo>
                  <a:pt x="4826945" y="0"/>
                </a:lnTo>
                <a:lnTo>
                  <a:pt x="4826945" y="3245475"/>
                </a:lnTo>
                <a:lnTo>
                  <a:pt x="0" y="324547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9844236">
            <a:off x="11413798" y="-1356725"/>
            <a:ext cx="4826945" cy="3245475"/>
          </a:xfrm>
          <a:custGeom>
            <a:avLst/>
            <a:gdLst/>
            <a:ahLst/>
            <a:cxnLst/>
            <a:rect l="l" t="t" r="r" b="b"/>
            <a:pathLst>
              <a:path w="4826945" h="3245475">
                <a:moveTo>
                  <a:pt x="0" y="0"/>
                </a:moveTo>
                <a:lnTo>
                  <a:pt x="4826945" y="0"/>
                </a:lnTo>
                <a:lnTo>
                  <a:pt x="4826945" y="3245475"/>
                </a:lnTo>
                <a:lnTo>
                  <a:pt x="0" y="324547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3161826" y="1833785"/>
            <a:ext cx="1330888" cy="1176172"/>
          </a:xfrm>
          <a:custGeom>
            <a:avLst/>
            <a:gdLst/>
            <a:ahLst/>
            <a:cxnLst/>
            <a:rect l="l" t="t" r="r" b="b"/>
            <a:pathLst>
              <a:path w="1330888" h="1176172">
                <a:moveTo>
                  <a:pt x="0" y="0"/>
                </a:moveTo>
                <a:lnTo>
                  <a:pt x="1330888" y="0"/>
                </a:lnTo>
                <a:lnTo>
                  <a:pt x="1330888" y="1176172"/>
                </a:lnTo>
                <a:lnTo>
                  <a:pt x="0" y="117617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3587497" y="1596209"/>
            <a:ext cx="1330888" cy="1176172"/>
          </a:xfrm>
          <a:custGeom>
            <a:avLst/>
            <a:gdLst/>
            <a:ahLst/>
            <a:cxnLst/>
            <a:rect l="l" t="t" r="r" b="b"/>
            <a:pathLst>
              <a:path w="1330888" h="1176172">
                <a:moveTo>
                  <a:pt x="0" y="0"/>
                </a:moveTo>
                <a:lnTo>
                  <a:pt x="1330888" y="0"/>
                </a:lnTo>
                <a:lnTo>
                  <a:pt x="1330888" y="1176172"/>
                </a:lnTo>
                <a:lnTo>
                  <a:pt x="0" y="117617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DC02475-F923-93C9-8C0D-5B172A4CB15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752600" y="1790700"/>
            <a:ext cx="14887722" cy="69622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</TotalTime>
  <Words>139</Words>
  <Application>Microsoft Macintosh PowerPoint</Application>
  <PresentationFormat>Custom</PresentationFormat>
  <Paragraphs>8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</vt:i4>
      </vt:variant>
    </vt:vector>
  </HeadingPairs>
  <TitlesOfParts>
    <vt:vector size="15" baseType="lpstr">
      <vt:lpstr>#9Slide07 HoneyCream</vt:lpstr>
      <vt:lpstr>UVF Pistilli</vt:lpstr>
      <vt:lpstr>UVN Bach Tuyet Nang</vt:lpstr>
      <vt:lpstr>Arial</vt:lpstr>
      <vt:lpstr>Calibri</vt:lpstr>
      <vt:lpstr>Calibri Light</vt:lpstr>
      <vt:lpstr>Cambria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Phương Anh Bùi</cp:lastModifiedBy>
  <cp:revision>23</cp:revision>
  <dcterms:created xsi:type="dcterms:W3CDTF">2006-08-16T00:00:00Z</dcterms:created>
  <dcterms:modified xsi:type="dcterms:W3CDTF">2024-10-16T16:16:23Z</dcterms:modified>
  <dc:identifier>DAGGBMTwqNQ</dc:identifier>
</cp:coreProperties>
</file>