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5" r:id="rId4"/>
    <p:sldId id="436" r:id="rId5"/>
    <p:sldId id="272" r:id="rId6"/>
    <p:sldId id="452" r:id="rId7"/>
    <p:sldId id="453" r:id="rId8"/>
    <p:sldId id="459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6861" autoAdjust="0"/>
  </p:normalViewPr>
  <p:slideViewPr>
    <p:cSldViewPr>
      <p:cViewPr varScale="1">
        <p:scale>
          <a:sx n="53" d="100"/>
          <a:sy n="53" d="100"/>
        </p:scale>
        <p:origin x="1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717A-299A-46FC-B730-B382DDF4D3C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37A6E-470F-40A6-8E8F-E855D92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0972115126.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37A6E-470F-40A6-8E8F-E855D92C3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37A6E-470F-40A6-8E8F-E855D92C3D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54170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2142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04228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058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5BFB51-38AC-8F97-0A6A-4EA6A3C709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190500"/>
            <a:ext cx="2457152" cy="2457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3EEC83-0871-D47E-BDC9-65B1F2EB1167}"/>
              </a:ext>
            </a:extLst>
          </p:cNvPr>
          <p:cNvGrpSpPr/>
          <p:nvPr userDrawn="1"/>
        </p:nvGrpSpPr>
        <p:grpSpPr>
          <a:xfrm>
            <a:off x="355324" y="372718"/>
            <a:ext cx="17577353" cy="9541565"/>
            <a:chOff x="573314" y="410029"/>
            <a:chExt cx="11045371" cy="6037942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573314" y="410029"/>
              <a:ext cx="11045371" cy="60379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700"/>
            </a:p>
          </p:txBody>
        </p:sp>
        <p:sp>
          <p:nvSpPr>
            <p:cNvPr id="9" name="圆角矩形 8"/>
            <p:cNvSpPr/>
            <p:nvPr userDrawn="1"/>
          </p:nvSpPr>
          <p:spPr>
            <a:xfrm>
              <a:off x="718458" y="615044"/>
              <a:ext cx="10718800" cy="565512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700"/>
            </a:p>
          </p:txBody>
        </p:sp>
      </p:grp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0BA9AD8-C5E8-525C-4C13-27258AB182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0" y="190500"/>
            <a:ext cx="2457152" cy="24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2699999">
            <a:off x="1922682" y="3756046"/>
            <a:ext cx="1156273" cy="2899744"/>
          </a:xfrm>
          <a:custGeom>
            <a:avLst/>
            <a:gdLst/>
            <a:ahLst/>
            <a:cxnLst/>
            <a:rect l="l" t="t" r="r" b="b"/>
            <a:pathLst>
              <a:path w="1156273" h="2899744">
                <a:moveTo>
                  <a:pt x="0" y="0"/>
                </a:moveTo>
                <a:lnTo>
                  <a:pt x="1156273" y="0"/>
                </a:lnTo>
                <a:lnTo>
                  <a:pt x="1156273" y="2899744"/>
                </a:lnTo>
                <a:lnTo>
                  <a:pt x="0" y="2899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9" name="Freeform 9"/>
          <p:cNvSpPr/>
          <p:nvPr/>
        </p:nvSpPr>
        <p:spPr>
          <a:xfrm rot="-2118277">
            <a:off x="14468378" y="3079859"/>
            <a:ext cx="3325291" cy="4716725"/>
          </a:xfrm>
          <a:custGeom>
            <a:avLst/>
            <a:gdLst/>
            <a:ahLst/>
            <a:cxnLst/>
            <a:rect l="l" t="t" r="r" b="b"/>
            <a:pathLst>
              <a:path w="3325291" h="4716725">
                <a:moveTo>
                  <a:pt x="0" y="0"/>
                </a:moveTo>
                <a:lnTo>
                  <a:pt x="3325291" y="0"/>
                </a:lnTo>
                <a:lnTo>
                  <a:pt x="3325291" y="4716724"/>
                </a:lnTo>
                <a:lnTo>
                  <a:pt x="0" y="4716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0" name="Freeform 10"/>
          <p:cNvSpPr/>
          <p:nvPr/>
        </p:nvSpPr>
        <p:spPr>
          <a:xfrm rot="1855922">
            <a:off x="6710090" y="259835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5"/>
                </a:lnTo>
                <a:lnTo>
                  <a:pt x="0" y="992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1" name="Freeform 11"/>
          <p:cNvSpPr/>
          <p:nvPr/>
        </p:nvSpPr>
        <p:spPr>
          <a:xfrm rot="8687491">
            <a:off x="13758590" y="9120021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6"/>
                </a:lnTo>
                <a:lnTo>
                  <a:pt x="0" y="992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2" name="Freeform 12"/>
          <p:cNvSpPr/>
          <p:nvPr/>
        </p:nvSpPr>
        <p:spPr>
          <a:xfrm rot="-10800000">
            <a:off x="16420275" y="1181547"/>
            <a:ext cx="3014386" cy="1446905"/>
          </a:xfrm>
          <a:custGeom>
            <a:avLst/>
            <a:gdLst/>
            <a:ahLst/>
            <a:cxnLst/>
            <a:rect l="l" t="t" r="r" b="b"/>
            <a:pathLst>
              <a:path w="3014386" h="1446905">
                <a:moveTo>
                  <a:pt x="0" y="0"/>
                </a:moveTo>
                <a:lnTo>
                  <a:pt x="3014386" y="0"/>
                </a:lnTo>
                <a:lnTo>
                  <a:pt x="3014386" y="1446906"/>
                </a:lnTo>
                <a:lnTo>
                  <a:pt x="0" y="14469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3" name="Freeform 13"/>
          <p:cNvSpPr/>
          <p:nvPr/>
        </p:nvSpPr>
        <p:spPr>
          <a:xfrm rot="-2267321">
            <a:off x="1852039" y="10087371"/>
            <a:ext cx="7671380" cy="1387241"/>
          </a:xfrm>
          <a:custGeom>
            <a:avLst/>
            <a:gdLst/>
            <a:ahLst/>
            <a:cxnLst/>
            <a:rect l="l" t="t" r="r" b="b"/>
            <a:pathLst>
              <a:path w="7671380" h="1387241">
                <a:moveTo>
                  <a:pt x="0" y="0"/>
                </a:moveTo>
                <a:lnTo>
                  <a:pt x="7671381" y="0"/>
                </a:lnTo>
                <a:lnTo>
                  <a:pt x="7671381" y="1387241"/>
                </a:lnTo>
                <a:lnTo>
                  <a:pt x="0" y="1387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4" name="Freeform 14"/>
          <p:cNvSpPr/>
          <p:nvPr/>
        </p:nvSpPr>
        <p:spPr>
          <a:xfrm rot="-10800000">
            <a:off x="1451755" y="-424951"/>
            <a:ext cx="1559409" cy="4172331"/>
          </a:xfrm>
          <a:custGeom>
            <a:avLst/>
            <a:gdLst/>
            <a:ahLst/>
            <a:cxnLst/>
            <a:rect l="l" t="t" r="r" b="b"/>
            <a:pathLst>
              <a:path w="1559409" h="4172331">
                <a:moveTo>
                  <a:pt x="0" y="0"/>
                </a:moveTo>
                <a:lnTo>
                  <a:pt x="1559408" y="0"/>
                </a:lnTo>
                <a:lnTo>
                  <a:pt x="1559408" y="4172331"/>
                </a:lnTo>
                <a:lnTo>
                  <a:pt x="0" y="4172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5" name="Freeform 15"/>
          <p:cNvSpPr/>
          <p:nvPr/>
        </p:nvSpPr>
        <p:spPr>
          <a:xfrm rot="-9483364">
            <a:off x="-2171089" y="6135558"/>
            <a:ext cx="5851051" cy="2793877"/>
          </a:xfrm>
          <a:custGeom>
            <a:avLst/>
            <a:gdLst/>
            <a:ahLst/>
            <a:cxnLst/>
            <a:rect l="l" t="t" r="r" b="b"/>
            <a:pathLst>
              <a:path w="5851051" h="2793877">
                <a:moveTo>
                  <a:pt x="0" y="0"/>
                </a:moveTo>
                <a:lnTo>
                  <a:pt x="5851051" y="0"/>
                </a:lnTo>
                <a:lnTo>
                  <a:pt x="5851051" y="2793877"/>
                </a:lnTo>
                <a:lnTo>
                  <a:pt x="0" y="2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D4755-5ACB-EF8C-8F3E-BBF980689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1400" y="3009900"/>
            <a:ext cx="11187130" cy="4834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601280-C6E2-3459-74B9-567291C73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1790700"/>
            <a:ext cx="3944454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3048005"/>
            <a:ext cx="11430000" cy="6476995"/>
            <a:chOff x="0" y="0"/>
            <a:chExt cx="3010370" cy="17058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0370" cy="1705875"/>
            </a:xfrm>
            <a:custGeom>
              <a:avLst/>
              <a:gdLst/>
              <a:ahLst/>
              <a:cxnLst/>
              <a:rect l="l" t="t" r="r" b="b"/>
              <a:pathLst>
                <a:path w="3010370" h="1705875">
                  <a:moveTo>
                    <a:pt x="16933" y="0"/>
                  </a:moveTo>
                  <a:lnTo>
                    <a:pt x="2993437" y="0"/>
                  </a:lnTo>
                  <a:cubicBezTo>
                    <a:pt x="2997928" y="0"/>
                    <a:pt x="3002235" y="1784"/>
                    <a:pt x="3005411" y="4960"/>
                  </a:cubicBezTo>
                  <a:cubicBezTo>
                    <a:pt x="3008586" y="8135"/>
                    <a:pt x="3010370" y="12442"/>
                    <a:pt x="3010370" y="16933"/>
                  </a:cubicBezTo>
                  <a:lnTo>
                    <a:pt x="3010370" y="1688942"/>
                  </a:lnTo>
                  <a:cubicBezTo>
                    <a:pt x="3010370" y="1693433"/>
                    <a:pt x="3008586" y="1697740"/>
                    <a:pt x="3005411" y="1700916"/>
                  </a:cubicBezTo>
                  <a:cubicBezTo>
                    <a:pt x="3002235" y="1704091"/>
                    <a:pt x="2997928" y="1705875"/>
                    <a:pt x="2993437" y="1705875"/>
                  </a:cubicBezTo>
                  <a:lnTo>
                    <a:pt x="16933" y="1705875"/>
                  </a:lnTo>
                  <a:cubicBezTo>
                    <a:pt x="12442" y="1705875"/>
                    <a:pt x="8135" y="1704091"/>
                    <a:pt x="4960" y="1700916"/>
                  </a:cubicBezTo>
                  <a:cubicBezTo>
                    <a:pt x="1784" y="1697740"/>
                    <a:pt x="0" y="1693433"/>
                    <a:pt x="0" y="1688942"/>
                  </a:cubicBezTo>
                  <a:lnTo>
                    <a:pt x="0" y="16933"/>
                  </a:lnTo>
                  <a:cubicBezTo>
                    <a:pt x="0" y="12442"/>
                    <a:pt x="1784" y="8135"/>
                    <a:pt x="4960" y="4960"/>
                  </a:cubicBezTo>
                  <a:cubicBezTo>
                    <a:pt x="8135" y="1784"/>
                    <a:pt x="12442" y="0"/>
                    <a:pt x="1693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V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10370" cy="174397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5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3104825">
            <a:off x="3109606" y="6422593"/>
            <a:ext cx="1139428" cy="2857500"/>
          </a:xfrm>
          <a:custGeom>
            <a:avLst/>
            <a:gdLst/>
            <a:ahLst/>
            <a:cxnLst/>
            <a:rect l="l" t="t" r="r" b="b"/>
            <a:pathLst>
              <a:path w="1139428" h="2857500">
                <a:moveTo>
                  <a:pt x="0" y="0"/>
                </a:moveTo>
                <a:lnTo>
                  <a:pt x="1139429" y="0"/>
                </a:lnTo>
                <a:lnTo>
                  <a:pt x="1139429" y="2857500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7" name="Freeform 17"/>
          <p:cNvSpPr/>
          <p:nvPr/>
        </p:nvSpPr>
        <p:spPr>
          <a:xfrm rot="-2118277">
            <a:off x="13233629" y="3563344"/>
            <a:ext cx="3250743" cy="4610982"/>
          </a:xfrm>
          <a:custGeom>
            <a:avLst/>
            <a:gdLst/>
            <a:ahLst/>
            <a:cxnLst/>
            <a:rect l="l" t="t" r="r" b="b"/>
            <a:pathLst>
              <a:path w="3250743" h="4610982">
                <a:moveTo>
                  <a:pt x="0" y="0"/>
                </a:moveTo>
                <a:lnTo>
                  <a:pt x="3250742" y="0"/>
                </a:lnTo>
                <a:lnTo>
                  <a:pt x="3250742" y="4610983"/>
                </a:lnTo>
                <a:lnTo>
                  <a:pt x="0" y="4610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8" name="Freeform 18"/>
          <p:cNvSpPr/>
          <p:nvPr/>
        </p:nvSpPr>
        <p:spPr>
          <a:xfrm rot="2210034">
            <a:off x="161785" y="3493492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6"/>
                </a:lnTo>
                <a:lnTo>
                  <a:pt x="0" y="992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22" name="Freeform 22"/>
          <p:cNvSpPr/>
          <p:nvPr/>
        </p:nvSpPr>
        <p:spPr>
          <a:xfrm rot="8687491">
            <a:off x="13758590" y="9120021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6"/>
                </a:lnTo>
                <a:lnTo>
                  <a:pt x="0" y="992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BA92A-B0ED-1148-553A-C7E1E02D9A8C}"/>
              </a:ext>
            </a:extLst>
          </p:cNvPr>
          <p:cNvSpPr txBox="1"/>
          <p:nvPr/>
        </p:nvSpPr>
        <p:spPr>
          <a:xfrm>
            <a:off x="5486400" y="49911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AN TOÀN KHI SỬ DỤNG ĐIỆN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123DD34-D619-8340-39BA-ED89EE3A01C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4" name="图片 3" descr="背景图案&#10;&#10;描述已自动生成">
              <a:extLst>
                <a:ext uri="{FF2B5EF4-FFF2-40B4-BE49-F238E27FC236}">
                  <a16:creationId xmlns:a16="http://schemas.microsoft.com/office/drawing/2014/main" id="{9D8A7912-2804-47E6-B3D7-0DEF6A3F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00F80387-61B7-B6BC-FAFF-617F00FB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C128E4-A014-758F-0518-A9790EA1B3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90900"/>
            <a:ext cx="9577344" cy="6637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7CA5C8-CE7E-42A7-28D8-7A62FB913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946" y="789521"/>
            <a:ext cx="11312109" cy="28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86" y="-168729"/>
            <a:ext cx="7810500" cy="10477500"/>
            <a:chOff x="0" y="0"/>
            <a:chExt cx="1983619" cy="2660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83619" cy="2660952"/>
            </a:xfrm>
            <a:custGeom>
              <a:avLst/>
              <a:gdLst/>
              <a:ahLst/>
              <a:cxnLst/>
              <a:rect l="l" t="t" r="r" b="b"/>
              <a:pathLst>
                <a:path w="1983619" h="2660952">
                  <a:moveTo>
                    <a:pt x="0" y="0"/>
                  </a:moveTo>
                  <a:lnTo>
                    <a:pt x="1983619" y="0"/>
                  </a:lnTo>
                  <a:lnTo>
                    <a:pt x="1983619" y="2660952"/>
                  </a:lnTo>
                  <a:lnTo>
                    <a:pt x="0" y="2660952"/>
                  </a:lnTo>
                  <a:close/>
                </a:path>
              </a:pathLst>
            </a:custGeom>
            <a:solidFill>
              <a:srgbClr val="38476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V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1983619" cy="2622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3">
            <a:extLst>
              <a:ext uri="{FF2B5EF4-FFF2-40B4-BE49-F238E27FC236}">
                <a16:creationId xmlns:a16="http://schemas.microsoft.com/office/drawing/2014/main" id="{8C3E4175-A899-9D20-065E-F8E34579E9BE}"/>
              </a:ext>
            </a:extLst>
          </p:cNvPr>
          <p:cNvSpPr/>
          <p:nvPr/>
        </p:nvSpPr>
        <p:spPr>
          <a:xfrm>
            <a:off x="10439400" y="4229100"/>
            <a:ext cx="6929314" cy="5715000"/>
          </a:xfrm>
          <a:custGeom>
            <a:avLst/>
            <a:gdLst/>
            <a:ahLst/>
            <a:cxnLst/>
            <a:rect l="l" t="t" r="r" b="b"/>
            <a:pathLst>
              <a:path w="4490914" h="4114800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F9D00-0E64-EC6B-19C5-1D7C2E6DC41E}"/>
              </a:ext>
            </a:extLst>
          </p:cNvPr>
          <p:cNvSpPr txBox="1"/>
          <p:nvPr/>
        </p:nvSpPr>
        <p:spPr>
          <a:xfrm>
            <a:off x="533400" y="419100"/>
            <a:ext cx="67056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8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thêm một số trường hợp sử dụng điện an toàn và không an toàn</a:t>
            </a:r>
            <a:endParaRPr lang="en-US" sz="8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hủ động thực hiện tiết kiệm điện, sử dụng điện an toàn, hiệu quả trong mùa  nắng nóng, thời tiết cực đoan">
            <a:extLst>
              <a:ext uri="{FF2B5EF4-FFF2-40B4-BE49-F238E27FC236}">
                <a16:creationId xmlns:a16="http://schemas.microsoft.com/office/drawing/2014/main" id="{9CEBBBA2-5866-308B-B477-FDA38297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1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7230265"/>
            <a:ext cx="18669000" cy="3247235"/>
            <a:chOff x="0" y="0"/>
            <a:chExt cx="4741333" cy="8246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1333" cy="824695"/>
            </a:xfrm>
            <a:custGeom>
              <a:avLst/>
              <a:gdLst/>
              <a:ahLst/>
              <a:cxnLst/>
              <a:rect l="l" t="t" r="r" b="b"/>
              <a:pathLst>
                <a:path w="4741333" h="824695">
                  <a:moveTo>
                    <a:pt x="0" y="0"/>
                  </a:moveTo>
                  <a:lnTo>
                    <a:pt x="4741333" y="0"/>
                  </a:lnTo>
                  <a:lnTo>
                    <a:pt x="4741333" y="824695"/>
                  </a:lnTo>
                  <a:lnTo>
                    <a:pt x="0" y="824695"/>
                  </a:lnTo>
                  <a:close/>
                </a:path>
              </a:pathLst>
            </a:custGeom>
            <a:solidFill>
              <a:srgbClr val="38476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V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741333" cy="786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9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667500" y="4193618"/>
            <a:ext cx="10477500" cy="4378882"/>
          </a:xfrm>
          <a:custGeom>
            <a:avLst/>
            <a:gdLst/>
            <a:ahLst/>
            <a:cxnLst/>
            <a:rect l="l" t="t" r="r" b="b"/>
            <a:pathLst>
              <a:path w="10477500" h="4378882">
                <a:moveTo>
                  <a:pt x="0" y="0"/>
                </a:moveTo>
                <a:lnTo>
                  <a:pt x="10477500" y="0"/>
                </a:lnTo>
                <a:lnTo>
                  <a:pt x="10477500" y="4378882"/>
                </a:lnTo>
                <a:lnTo>
                  <a:pt x="0" y="4378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774" t="-38043" r="-2571"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en-VU"/>
          </a:p>
        </p:txBody>
      </p:sp>
      <p:sp>
        <p:nvSpPr>
          <p:cNvPr id="7" name="Freeform 7"/>
          <p:cNvSpPr/>
          <p:nvPr/>
        </p:nvSpPr>
        <p:spPr>
          <a:xfrm>
            <a:off x="6667500" y="1821893"/>
            <a:ext cx="10477505" cy="2095500"/>
          </a:xfrm>
          <a:custGeom>
            <a:avLst/>
            <a:gdLst/>
            <a:ahLst/>
            <a:cxnLst/>
            <a:rect l="l" t="t" r="r" b="b"/>
            <a:pathLst>
              <a:path w="1897161" h="379432">
                <a:moveTo>
                  <a:pt x="18473" y="0"/>
                </a:moveTo>
                <a:lnTo>
                  <a:pt x="1878688" y="0"/>
                </a:lnTo>
                <a:cubicBezTo>
                  <a:pt x="1883587" y="0"/>
                  <a:pt x="1888286" y="1946"/>
                  <a:pt x="1891750" y="5411"/>
                </a:cubicBezTo>
                <a:cubicBezTo>
                  <a:pt x="1895214" y="8875"/>
                  <a:pt x="1897161" y="13573"/>
                  <a:pt x="1897161" y="18473"/>
                </a:cubicBezTo>
                <a:lnTo>
                  <a:pt x="1897161" y="360959"/>
                </a:lnTo>
                <a:cubicBezTo>
                  <a:pt x="1897161" y="365859"/>
                  <a:pt x="1895214" y="370557"/>
                  <a:pt x="1891750" y="374022"/>
                </a:cubicBezTo>
                <a:cubicBezTo>
                  <a:pt x="1888286" y="377486"/>
                  <a:pt x="1883587" y="379432"/>
                  <a:pt x="1878688" y="379432"/>
                </a:cubicBezTo>
                <a:lnTo>
                  <a:pt x="18473" y="379432"/>
                </a:lnTo>
                <a:cubicBezTo>
                  <a:pt x="13573" y="379432"/>
                  <a:pt x="8875" y="377486"/>
                  <a:pt x="5411" y="374022"/>
                </a:cubicBezTo>
                <a:cubicBezTo>
                  <a:pt x="1946" y="370557"/>
                  <a:pt x="0" y="365859"/>
                  <a:pt x="0" y="360959"/>
                </a:cubicBezTo>
                <a:lnTo>
                  <a:pt x="0" y="18473"/>
                </a:lnTo>
                <a:cubicBezTo>
                  <a:pt x="0" y="13573"/>
                  <a:pt x="1946" y="8875"/>
                  <a:pt x="5411" y="5411"/>
                </a:cubicBezTo>
                <a:cubicBezTo>
                  <a:pt x="8875" y="1946"/>
                  <a:pt x="13573" y="0"/>
                  <a:pt x="18473" y="0"/>
                </a:cubicBezTo>
                <a:close/>
              </a:path>
            </a:pathLst>
          </a:custGeom>
          <a:solidFill>
            <a:srgbClr val="F2C748"/>
          </a:solidFill>
        </p:spPr>
        <p:txBody>
          <a:bodyPr/>
          <a:lstStyle/>
          <a:p>
            <a:endParaRPr lang="en-VU"/>
          </a:p>
        </p:txBody>
      </p:sp>
      <p:sp>
        <p:nvSpPr>
          <p:cNvPr id="9" name="Freeform 9"/>
          <p:cNvSpPr/>
          <p:nvPr/>
        </p:nvSpPr>
        <p:spPr>
          <a:xfrm flipH="1">
            <a:off x="1143000" y="952500"/>
            <a:ext cx="6134100" cy="9768348"/>
          </a:xfrm>
          <a:custGeom>
            <a:avLst/>
            <a:gdLst/>
            <a:ahLst/>
            <a:cxnLst/>
            <a:rect l="l" t="t" r="r" b="b"/>
            <a:pathLst>
              <a:path w="6134100" h="9768348">
                <a:moveTo>
                  <a:pt x="6134100" y="0"/>
                </a:moveTo>
                <a:lnTo>
                  <a:pt x="0" y="0"/>
                </a:lnTo>
                <a:lnTo>
                  <a:pt x="0" y="9768348"/>
                </a:lnTo>
                <a:lnTo>
                  <a:pt x="6134100" y="9768348"/>
                </a:lnTo>
                <a:lnTo>
                  <a:pt x="6134100" y="0"/>
                </a:lnTo>
                <a:close/>
              </a:path>
            </a:pathLst>
          </a:custGeom>
          <a:blipFill>
            <a:blip r:embed="rId4"/>
            <a:stretch>
              <a:fillRect b="-67455"/>
            </a:stretch>
          </a:blipFill>
        </p:spPr>
        <p:txBody>
          <a:bodyPr/>
          <a:lstStyle/>
          <a:p>
            <a:endParaRPr lang="en-V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F52D28-2590-7086-2D25-EEAE7646C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57700"/>
            <a:ext cx="1085182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2699999">
            <a:off x="1922682" y="3756046"/>
            <a:ext cx="1156273" cy="2899744"/>
          </a:xfrm>
          <a:custGeom>
            <a:avLst/>
            <a:gdLst/>
            <a:ahLst/>
            <a:cxnLst/>
            <a:rect l="l" t="t" r="r" b="b"/>
            <a:pathLst>
              <a:path w="1156273" h="2899744">
                <a:moveTo>
                  <a:pt x="0" y="0"/>
                </a:moveTo>
                <a:lnTo>
                  <a:pt x="1156273" y="0"/>
                </a:lnTo>
                <a:lnTo>
                  <a:pt x="1156273" y="2899744"/>
                </a:lnTo>
                <a:lnTo>
                  <a:pt x="0" y="2899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9" name="Freeform 9"/>
          <p:cNvSpPr/>
          <p:nvPr/>
        </p:nvSpPr>
        <p:spPr>
          <a:xfrm rot="-2118277">
            <a:off x="14468378" y="3079859"/>
            <a:ext cx="3325291" cy="4716725"/>
          </a:xfrm>
          <a:custGeom>
            <a:avLst/>
            <a:gdLst/>
            <a:ahLst/>
            <a:cxnLst/>
            <a:rect l="l" t="t" r="r" b="b"/>
            <a:pathLst>
              <a:path w="3325291" h="4716725">
                <a:moveTo>
                  <a:pt x="0" y="0"/>
                </a:moveTo>
                <a:lnTo>
                  <a:pt x="3325291" y="0"/>
                </a:lnTo>
                <a:lnTo>
                  <a:pt x="3325291" y="4716724"/>
                </a:lnTo>
                <a:lnTo>
                  <a:pt x="0" y="4716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0" name="Freeform 10"/>
          <p:cNvSpPr/>
          <p:nvPr/>
        </p:nvSpPr>
        <p:spPr>
          <a:xfrm rot="1855922">
            <a:off x="6710090" y="259835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5"/>
                </a:lnTo>
                <a:lnTo>
                  <a:pt x="0" y="992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1" name="Freeform 11"/>
          <p:cNvSpPr/>
          <p:nvPr/>
        </p:nvSpPr>
        <p:spPr>
          <a:xfrm rot="8687491">
            <a:off x="13758590" y="9120021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6"/>
                </a:lnTo>
                <a:lnTo>
                  <a:pt x="0" y="992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2" name="Freeform 12"/>
          <p:cNvSpPr/>
          <p:nvPr/>
        </p:nvSpPr>
        <p:spPr>
          <a:xfrm rot="-10800000">
            <a:off x="16420275" y="1181547"/>
            <a:ext cx="3014386" cy="1446905"/>
          </a:xfrm>
          <a:custGeom>
            <a:avLst/>
            <a:gdLst/>
            <a:ahLst/>
            <a:cxnLst/>
            <a:rect l="l" t="t" r="r" b="b"/>
            <a:pathLst>
              <a:path w="3014386" h="1446905">
                <a:moveTo>
                  <a:pt x="0" y="0"/>
                </a:moveTo>
                <a:lnTo>
                  <a:pt x="3014386" y="0"/>
                </a:lnTo>
                <a:lnTo>
                  <a:pt x="3014386" y="1446906"/>
                </a:lnTo>
                <a:lnTo>
                  <a:pt x="0" y="1446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4" name="Freeform 14"/>
          <p:cNvSpPr/>
          <p:nvPr/>
        </p:nvSpPr>
        <p:spPr>
          <a:xfrm rot="-10800000">
            <a:off x="1451755" y="-424951"/>
            <a:ext cx="1559409" cy="4172331"/>
          </a:xfrm>
          <a:custGeom>
            <a:avLst/>
            <a:gdLst/>
            <a:ahLst/>
            <a:cxnLst/>
            <a:rect l="l" t="t" r="r" b="b"/>
            <a:pathLst>
              <a:path w="1559409" h="4172331">
                <a:moveTo>
                  <a:pt x="0" y="0"/>
                </a:moveTo>
                <a:lnTo>
                  <a:pt x="1559408" y="0"/>
                </a:lnTo>
                <a:lnTo>
                  <a:pt x="1559408" y="4172331"/>
                </a:lnTo>
                <a:lnTo>
                  <a:pt x="0" y="41723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sp>
        <p:nvSpPr>
          <p:cNvPr id="15" name="Freeform 15"/>
          <p:cNvSpPr/>
          <p:nvPr/>
        </p:nvSpPr>
        <p:spPr>
          <a:xfrm rot="-9483364">
            <a:off x="-2171089" y="6135558"/>
            <a:ext cx="5851051" cy="2793877"/>
          </a:xfrm>
          <a:custGeom>
            <a:avLst/>
            <a:gdLst/>
            <a:ahLst/>
            <a:cxnLst/>
            <a:rect l="l" t="t" r="r" b="b"/>
            <a:pathLst>
              <a:path w="5851051" h="2793877">
                <a:moveTo>
                  <a:pt x="0" y="0"/>
                </a:moveTo>
                <a:lnTo>
                  <a:pt x="5851051" y="0"/>
                </a:lnTo>
                <a:lnTo>
                  <a:pt x="5851051" y="2793877"/>
                </a:lnTo>
                <a:lnTo>
                  <a:pt x="0" y="2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V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9013E-9C54-55A6-EFAC-E172DA02CA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05100"/>
            <a:ext cx="13749949" cy="6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7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34</Words>
  <Application>Microsoft Macintosh PowerPoint</Application>
  <PresentationFormat>Custom</PresentationFormat>
  <Paragraphs>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思源黑体 CN</vt:lpstr>
      <vt:lpstr>Arial</vt:lpstr>
      <vt:lpstr>Calibri</vt:lpstr>
      <vt:lpstr>Cambria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Back to School Banner Landscape (Bài thuyết trình)</dc:title>
  <dc:creator>thao</dc:creator>
  <cp:lastModifiedBy>Phương Anh Bùi</cp:lastModifiedBy>
  <cp:revision>41</cp:revision>
  <dcterms:created xsi:type="dcterms:W3CDTF">2006-08-16T00:00:00Z</dcterms:created>
  <dcterms:modified xsi:type="dcterms:W3CDTF">2024-10-16T16:15:51Z</dcterms:modified>
  <dc:identifier>DAGMx3oqY8g</dc:identifier>
</cp:coreProperties>
</file>