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1" r:id="rId3"/>
    <p:sldId id="260" r:id="rId4"/>
    <p:sldId id="268" r:id="rId5"/>
    <p:sldId id="264" r:id="rId6"/>
    <p:sldId id="262" r:id="rId7"/>
    <p:sldId id="28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17"/>
  </p:normalViewPr>
  <p:slideViewPr>
    <p:cSldViewPr snapToGrid="0">
      <p:cViewPr varScale="1">
        <p:scale>
          <a:sx n="88" d="100"/>
          <a:sy n="8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Kế hoạch hoạt động “Cùng làm nên kỉ niệm”.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132A48-DAE8-1F23-EE90-380B45EFCE7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348" y="77087"/>
            <a:ext cx="1668544" cy="16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46C49-26BA-2973-A945-5270EA3F8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475" y="2543175"/>
            <a:ext cx="8666155" cy="2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321" y="704484"/>
            <a:ext cx="5932885" cy="4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1556911">
            <a:off x="4236074" y="97406"/>
            <a:ext cx="3500138" cy="2366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E1E92-C9AF-2D17-92D7-FA33024FEB68}"/>
              </a:ext>
            </a:extLst>
          </p:cNvPr>
          <p:cNvSpPr txBox="1"/>
          <p:nvPr/>
        </p:nvSpPr>
        <p:spPr>
          <a:xfrm>
            <a:off x="2560320" y="2113280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Lập kế hoạch “Cùng làm nên kỉ niệm”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7562">
            <a:off x="4211198" y="-45690"/>
            <a:ext cx="4109060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88F90-E8C1-0268-C414-7770D7CC1054}"/>
              </a:ext>
            </a:extLst>
          </p:cNvPr>
          <p:cNvSpPr txBox="1"/>
          <p:nvPr/>
        </p:nvSpPr>
        <p:spPr>
          <a:xfrm>
            <a:off x="2529840" y="1910080"/>
            <a:ext cx="725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Bình chọn bản kế hoạch khả thi để thực hiện vào tiết Sinh hoạt lớp.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943" y="301883"/>
            <a:ext cx="6112614" cy="47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D4CD51D2-D0A8-6C46-F93E-EAB35605EA35}"/>
              </a:ext>
            </a:extLst>
          </p:cNvPr>
          <p:cNvSpPr/>
          <p:nvPr/>
        </p:nvSpPr>
        <p:spPr>
          <a:xfrm>
            <a:off x="991027" y="59670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Về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Chuẩn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bị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đồ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dùng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việc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thực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hiện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”.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F6A2CCE-14D0-E422-D6B3-CE49BF823A8B}"/>
              </a:ext>
            </a:extLst>
          </p:cNvPr>
          <p:cNvSpPr/>
          <p:nvPr/>
        </p:nvSpPr>
        <p:spPr>
          <a:xfrm>
            <a:off x="3843000" y="302189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82</Words>
  <Application>Microsoft Macintosh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Phương Anh Bùi</cp:lastModifiedBy>
  <cp:revision>49</cp:revision>
  <dcterms:created xsi:type="dcterms:W3CDTF">2024-01-13T10:44:00Z</dcterms:created>
  <dcterms:modified xsi:type="dcterms:W3CDTF">2024-10-16T16:14:25Z</dcterms:modified>
</cp:coreProperties>
</file>