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351" r:id="rId2"/>
    <p:sldId id="257" r:id="rId3"/>
    <p:sldId id="355" r:id="rId4"/>
    <p:sldId id="368" r:id="rId5"/>
    <p:sldId id="361" r:id="rId6"/>
    <p:sldId id="370" r:id="rId7"/>
    <p:sldId id="374" r:id="rId8"/>
    <p:sldId id="373" r:id="rId9"/>
    <p:sldId id="35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3887" autoAdjust="0"/>
  </p:normalViewPr>
  <p:slideViewPr>
    <p:cSldViewPr snapToGrid="0">
      <p:cViewPr varScale="1">
        <p:scale>
          <a:sx n="87" d="100"/>
          <a:sy n="87" d="100"/>
        </p:scale>
        <p:origin x="10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9</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25BD8C6-DA5E-1B4F-3D9D-5F3448794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4185920" y="3188970"/>
            <a:ext cx="7579360"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bền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bỉ</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9000CE8F-2F57-7ADF-5BCD-483E863B1DD9}"/>
              </a:ext>
            </a:extLst>
          </p:cNvPr>
          <p:cNvGrpSpPr/>
          <p:nvPr/>
        </p:nvGrpSpPr>
        <p:grpSpPr>
          <a:xfrm>
            <a:off x="4576489" y="703450"/>
            <a:ext cx="5735911" cy="1849309"/>
            <a:chOff x="310800" y="1911333"/>
            <a:chExt cx="5650162" cy="3047186"/>
          </a:xfrm>
        </p:grpSpPr>
        <p:sp>
          <p:nvSpPr>
            <p:cNvPr id="7" name="Google Shape;718;p33">
              <a:extLst>
                <a:ext uri="{FF2B5EF4-FFF2-40B4-BE49-F238E27FC236}">
                  <a16:creationId xmlns:a16="http://schemas.microsoft.com/office/drawing/2014/main" id="{01B845B0-9925-91AC-68CC-A7393F76832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18;p33">
              <a:extLst>
                <a:ext uri="{FF2B5EF4-FFF2-40B4-BE49-F238E27FC236}">
                  <a16:creationId xmlns:a16="http://schemas.microsoft.com/office/drawing/2014/main" id="{07B0C640-177F-F8F9-132F-844B4BAC227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Câu chuyện khuyên chúng ta điều gì?</a:t>
              </a:r>
              <a:endParaRPr kumimoji="0"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id="{A9B7573F-BB8B-3770-A762-5ABDFCB048E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0" name="Google Shape;724;p33">
              <a:extLst>
                <a:ext uri="{FF2B5EF4-FFF2-40B4-BE49-F238E27FC236}">
                  <a16:creationId xmlns:a16="http://schemas.microsoft.com/office/drawing/2014/main" id="{1E0A43FB-434A-1C07-E1D1-9F8AC9156CE6}"/>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06A2B4D7-607B-EE42-4A9A-8AE4722E1DD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8DB9F9E6-B2CB-0123-36D6-311CF14CE1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2C22C45E-7A22-2701-E150-10DB4F6470E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2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220</Words>
  <Application>Microsoft Macintosh PowerPoint</Application>
  <PresentationFormat>Widescreen</PresentationFormat>
  <Paragraphs>15</Paragraphs>
  <Slides>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等线</vt:lpstr>
      <vt:lpstr>等线 Light</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Phương Anh Bùi</cp:lastModifiedBy>
  <cp:revision>33</cp:revision>
  <dcterms:created xsi:type="dcterms:W3CDTF">2024-07-25T04:00:23Z</dcterms:created>
  <dcterms:modified xsi:type="dcterms:W3CDTF">2024-10-22T16:33:11Z</dcterms:modified>
</cp:coreProperties>
</file>