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6" r:id="rId2"/>
    <p:sldId id="287" r:id="rId3"/>
    <p:sldId id="289" r:id="rId4"/>
    <p:sldId id="264" r:id="rId5"/>
    <p:sldId id="257" r:id="rId6"/>
    <p:sldId id="259" r:id="rId7"/>
    <p:sldId id="260" r:id="rId8"/>
    <p:sldId id="263" r:id="rId9"/>
    <p:sldId id="294" r:id="rId10"/>
    <p:sldId id="261" r:id="rId11"/>
    <p:sldId id="304" r:id="rId12"/>
    <p:sldId id="305" r:id="rId13"/>
    <p:sldId id="306" r:id="rId14"/>
    <p:sldId id="302" r:id="rId15"/>
    <p:sldId id="307" r:id="rId16"/>
    <p:sldId id="308" r:id="rId17"/>
    <p:sldId id="296" r:id="rId18"/>
    <p:sldId id="297" r:id="rId19"/>
    <p:sldId id="309" r:id="rId20"/>
    <p:sldId id="299" r:id="rId21"/>
    <p:sldId id="300" r:id="rId22"/>
    <p:sldId id="310" r:id="rId23"/>
    <p:sldId id="311" r:id="rId24"/>
    <p:sldId id="313" r:id="rId25"/>
    <p:sldId id="288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40B1-71B3-4D2E-8ABF-EAB597698AC2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E6BA-8ABB-4067-A3C5-C72B08BBB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4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20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09CA0-8C58-46CC-8785-B6EA61CA6C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814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663E6-24AF-4BCD-87D0-753F416F5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0EA04-784B-4BEB-889E-635B65B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4076-7D7D-4692-B1D7-593B7FB7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4B91E-A391-4C03-A06E-E9553D36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C4C11-1E6B-4934-A994-074D06E1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0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814C-4287-40B4-8A1B-2F936114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A819B-DF7B-4D99-82BE-998A93477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D7CAF-B0C6-4C79-A9AB-0979616D8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36DB5-179F-4598-8A03-CC6F94B1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597E-6FCC-4720-AADB-BC6F72745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4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07240-F64E-44EB-82E0-270458F5F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A6699-866A-4E54-AF1A-FF83067C7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FC4B5-A62C-4F2B-8806-FD8E466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202B4-5FF6-4E2C-85CE-D1E55D6C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931F-A317-4339-8A3A-BE2F1B6A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6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59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8DBD8-EE3C-47E8-913D-83EC406B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25F9B-6FD8-4496-92E9-40864DC30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3611A-C608-4D04-91B9-D0CB1EAC0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E6DA5-09E5-4CB1-90F3-F95D37E8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9842-B473-4849-8E3D-26850A7E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1A1A-A4B5-4509-AAB8-4833E4F4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3824B-F453-4F90-BCEB-BEC8CF3E6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03A20-F054-4210-8DAE-80A50D20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5BD6A-4B47-4396-A47B-D2E9DC94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49C20-46B1-4D3F-AA14-76AC3C787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1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EB00C-9425-43A0-AC39-D156F0A4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78D96-EAC5-47D3-A936-352CED6CF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51BB6-CCA7-45F2-9700-B25930AEC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959E6-55D7-4146-809C-99C37EF6C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00D8C4-6CC1-4187-B2F1-9A5948B3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20340-6C2A-4949-916F-5ED388BE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2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B34B-32EE-4F85-A4EC-90845C00E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55E4A-6C99-4DF5-B945-6DA720991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F0A92-5B9D-4732-A7CF-FBD913848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76E05-C517-4A49-9AD7-BCDECCC39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3FD8AF-F146-47B5-92AB-BD7EAFE86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C22EA-DB5D-40D0-9C56-70E92D6E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7EAE5F-2F34-4C03-9AE1-79A68523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E6E88F-44C1-423B-946D-F744B52D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06ED7-01E9-4555-AC65-B4E05FB3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C4ECE-080E-455C-B82D-88644DF4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07D78-656A-4457-84C6-26C5F24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8008E-371C-4315-8892-6878F3A5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0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4F88E-B3DB-4198-9388-43A445B7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521E15-D3B7-4FB2-8B1F-05FFEFF83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D8567-1AF7-473C-A33E-3430E33E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9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34AB-8698-41A9-B472-F68F832F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75D6A-CBB7-4570-B91A-C8AF452A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BD420-ACEF-4748-B2CB-BFE207F79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1FB80-04AC-489A-8A8A-A6366B53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FED1D-BB25-4FE1-BD2D-AF01898F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6E8F4-3A94-4DC1-B5F1-BCCBD5DE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4BFCA-E8C3-4045-BD14-DC5858B05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2BBB8-379F-4E68-9233-252BD1E4F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21678-3BD2-432F-B6B4-B230CF34A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75185-44CF-42AA-AEFB-FDA8B188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9909B-06E0-4E18-AAC9-C0EE9377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6AE01-4A2C-42AB-95CF-036C37D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B9898E-53BE-42FF-BCBA-55F8F8FE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C50DF-F5FE-4329-B87F-5369CB569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A3746-2060-4C11-876A-3C41D62B4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0C5F8-A829-49B9-91C1-0509D395759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813AA-D120-4333-BFD6-41CEC9A27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1EE4A-D338-451B-A9E3-5F701FDDC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2CC2-49EC-4931-B6D9-377088B72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5CA723-1693-D6AA-42B9-1F33C2392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0" y="4186087"/>
            <a:ext cx="3322608" cy="1682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9F820C-7334-F96F-1EC3-2349D7574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7063" y="1806206"/>
            <a:ext cx="7011008" cy="1731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716E56-9FFA-3E1B-9D40-304990A91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423" y="482846"/>
            <a:ext cx="344453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F3B9A-0F17-B429-CC7C-4A585E7D5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"/>
          <a:stretch/>
        </p:blipFill>
        <p:spPr>
          <a:xfrm>
            <a:off x="1475508" y="398206"/>
            <a:ext cx="8769927" cy="590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B4DC1D-5E56-8050-6D4D-53D3C92F3BC1}"/>
              </a:ext>
            </a:extLst>
          </p:cNvPr>
          <p:cNvSpPr/>
          <p:nvPr/>
        </p:nvSpPr>
        <p:spPr>
          <a:xfrm>
            <a:off x="1612667" y="1126766"/>
            <a:ext cx="8728365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EA386-6EFC-CE83-D09F-084C105057A6}"/>
              </a:ext>
            </a:extLst>
          </p:cNvPr>
          <p:cNvSpPr txBox="1"/>
          <p:nvPr/>
        </p:nvSpPr>
        <p:spPr>
          <a:xfrm>
            <a:off x="1612668" y="1176559"/>
            <a:ext cx="4821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0C76A-FC67-AC38-F4E9-9417B1468A33}"/>
              </a:ext>
            </a:extLst>
          </p:cNvPr>
          <p:cNvSpPr txBox="1"/>
          <p:nvPr/>
        </p:nvSpPr>
        <p:spPr>
          <a:xfrm>
            <a:off x="7160029" y="1176559"/>
            <a:ext cx="29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ABB57-23FA-E7FC-8C0A-63D24A952D6B}"/>
              </a:ext>
            </a:extLst>
          </p:cNvPr>
          <p:cNvSpPr txBox="1"/>
          <p:nvPr/>
        </p:nvSpPr>
        <p:spPr>
          <a:xfrm>
            <a:off x="1931323" y="3168928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Mười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33A86-0D85-8671-C5EA-7ECA7FAC8ACC}"/>
              </a:ext>
            </a:extLst>
          </p:cNvPr>
          <p:cNvSpPr txBox="1"/>
          <p:nvPr/>
        </p:nvSpPr>
        <p:spPr>
          <a:xfrm>
            <a:off x="1040475" y="4043035"/>
            <a:ext cx="587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(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chục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F97BC-9F6C-28D7-5022-135BB477C240}"/>
              </a:ext>
            </a:extLst>
          </p:cNvPr>
          <p:cNvSpPr txBox="1"/>
          <p:nvPr/>
        </p:nvSpPr>
        <p:spPr>
          <a:xfrm>
            <a:off x="2876894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A3452-240C-B15D-6EE2-0C0D29336560}"/>
              </a:ext>
            </a:extLst>
          </p:cNvPr>
          <p:cNvSpPr txBox="1"/>
          <p:nvPr/>
        </p:nvSpPr>
        <p:spPr>
          <a:xfrm>
            <a:off x="8459585" y="233554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59127-BDC1-4D01-4557-936FF83E25F9}"/>
              </a:ext>
            </a:extLst>
          </p:cNvPr>
          <p:cNvSpPr txBox="1"/>
          <p:nvPr/>
        </p:nvSpPr>
        <p:spPr>
          <a:xfrm>
            <a:off x="7516678" y="3429000"/>
            <a:ext cx="401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E2903-47B5-F83A-DA96-B7912548194A}"/>
              </a:ext>
            </a:extLst>
          </p:cNvPr>
          <p:cNvSpPr txBox="1"/>
          <p:nvPr/>
        </p:nvSpPr>
        <p:spPr>
          <a:xfrm>
            <a:off x="6568094" y="1176559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620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B4DC1D-5E56-8050-6D4D-53D3C92F3BC1}"/>
              </a:ext>
            </a:extLst>
          </p:cNvPr>
          <p:cNvSpPr/>
          <p:nvPr/>
        </p:nvSpPr>
        <p:spPr>
          <a:xfrm>
            <a:off x="1040475" y="1126766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7EA386-6EFC-CE83-D09F-084C105057A6}"/>
              </a:ext>
            </a:extLst>
          </p:cNvPr>
          <p:cNvSpPr txBox="1"/>
          <p:nvPr/>
        </p:nvSpPr>
        <p:spPr>
          <a:xfrm>
            <a:off x="1145226" y="1156836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0C76A-FC67-AC38-F4E9-9417B1468A33}"/>
              </a:ext>
            </a:extLst>
          </p:cNvPr>
          <p:cNvSpPr txBox="1"/>
          <p:nvPr/>
        </p:nvSpPr>
        <p:spPr>
          <a:xfrm>
            <a:off x="7454292" y="1188963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ABB57-23FA-E7FC-8C0A-63D24A952D6B}"/>
              </a:ext>
            </a:extLst>
          </p:cNvPr>
          <p:cNvSpPr txBox="1"/>
          <p:nvPr/>
        </p:nvSpPr>
        <p:spPr>
          <a:xfrm>
            <a:off x="1190933" y="4328883"/>
            <a:ext cx="5283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trăm</a:t>
            </a:r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EF5107"/>
                </a:solidFill>
                <a:latin typeface="Cambria" panose="02040503050406030204" pitchFamily="18" charset="0"/>
              </a:rPr>
              <a:t>triệu</a:t>
            </a:r>
            <a:endParaRPr lang="en-US" sz="5400" b="1" dirty="0">
              <a:solidFill>
                <a:srgbClr val="EF5107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F97BC-9F6C-28D7-5022-135BB477C240}"/>
              </a:ext>
            </a:extLst>
          </p:cNvPr>
          <p:cNvSpPr txBox="1"/>
          <p:nvPr/>
        </p:nvSpPr>
        <p:spPr>
          <a:xfrm>
            <a:off x="2714093" y="3494396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A3452-240C-B15D-6EE2-0C0D29336560}"/>
              </a:ext>
            </a:extLst>
          </p:cNvPr>
          <p:cNvSpPr txBox="1"/>
          <p:nvPr/>
        </p:nvSpPr>
        <p:spPr>
          <a:xfrm>
            <a:off x="8505292" y="3429000"/>
            <a:ext cx="212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59127-BDC1-4D01-4557-936FF83E25F9}"/>
              </a:ext>
            </a:extLst>
          </p:cNvPr>
          <p:cNvSpPr txBox="1"/>
          <p:nvPr/>
        </p:nvSpPr>
        <p:spPr>
          <a:xfrm>
            <a:off x="7054475" y="4328883"/>
            <a:ext cx="452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100 000 000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E2903-47B5-F83A-DA96-B7912548194A}"/>
              </a:ext>
            </a:extLst>
          </p:cNvPr>
          <p:cNvSpPr txBox="1"/>
          <p:nvPr/>
        </p:nvSpPr>
        <p:spPr>
          <a:xfrm>
            <a:off x="6730688" y="1238756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F58D65-17DA-3532-CB6E-8ADC83CD2293}"/>
              </a:ext>
            </a:extLst>
          </p:cNvPr>
          <p:cNvSpPr/>
          <p:nvPr/>
        </p:nvSpPr>
        <p:spPr>
          <a:xfrm>
            <a:off x="1040475" y="2177381"/>
            <a:ext cx="10490074" cy="832280"/>
          </a:xfrm>
          <a:prstGeom prst="roundRect">
            <a:avLst/>
          </a:prstGeom>
          <a:solidFill>
            <a:srgbClr val="BFE6F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F8DC1-2428-E64C-2D21-4C1ADF44D724}"/>
              </a:ext>
            </a:extLst>
          </p:cNvPr>
          <p:cNvSpPr txBox="1"/>
          <p:nvPr/>
        </p:nvSpPr>
        <p:spPr>
          <a:xfrm>
            <a:off x="1145226" y="2207451"/>
            <a:ext cx="577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C0E37-B821-692D-2A0E-9BF39A1C6A26}"/>
              </a:ext>
            </a:extLst>
          </p:cNvPr>
          <p:cNvSpPr txBox="1"/>
          <p:nvPr/>
        </p:nvSpPr>
        <p:spPr>
          <a:xfrm>
            <a:off x="7454291" y="2239578"/>
            <a:ext cx="388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24D22-9474-BAB6-3C2C-A60C8F8538D6}"/>
              </a:ext>
            </a:extLst>
          </p:cNvPr>
          <p:cNvSpPr txBox="1"/>
          <p:nvPr/>
        </p:nvSpPr>
        <p:spPr>
          <a:xfrm>
            <a:off x="6730688" y="2239578"/>
            <a:ext cx="534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25533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4" grpId="0"/>
      <p:bldP spid="6" grpId="0"/>
      <p:bldP spid="8" grpId="0"/>
      <p:bldP spid="9" grpId="0"/>
      <p:bldP spid="10" grpId="0"/>
      <p:bldP spid="7" grpId="0" animBg="1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10B014-5DCB-720D-F9CB-2E60AB9E4C7D}"/>
              </a:ext>
            </a:extLst>
          </p:cNvPr>
          <p:cNvGrpSpPr/>
          <p:nvPr/>
        </p:nvGrpSpPr>
        <p:grpSpPr>
          <a:xfrm>
            <a:off x="3473158" y="826662"/>
            <a:ext cx="6035395" cy="832280"/>
            <a:chOff x="1040475" y="1126766"/>
            <a:chExt cx="6035395" cy="8322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BEB6054-9058-09DC-49CD-0B0A685DB769}"/>
                </a:ext>
              </a:extLst>
            </p:cNvPr>
            <p:cNvSpPr/>
            <p:nvPr/>
          </p:nvSpPr>
          <p:spPr>
            <a:xfrm>
              <a:off x="1040475" y="1126766"/>
              <a:ext cx="5055525" cy="832280"/>
            </a:xfrm>
            <a:prstGeom prst="roundRect">
              <a:avLst/>
            </a:prstGeom>
            <a:solidFill>
              <a:srgbClr val="BFE6F6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8E0B3B-B117-B80B-9C54-14EE8B93DF19}"/>
                </a:ext>
              </a:extLst>
            </p:cNvPr>
            <p:cNvSpPr txBox="1"/>
            <p:nvPr/>
          </p:nvSpPr>
          <p:spPr>
            <a:xfrm>
              <a:off x="1303271" y="1162939"/>
              <a:ext cx="57725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131EBC1-9D72-392C-C7E4-A1D1C7CBC615}"/>
              </a:ext>
            </a:extLst>
          </p:cNvPr>
          <p:cNvSpPr txBox="1"/>
          <p:nvPr/>
        </p:nvSpPr>
        <p:spPr>
          <a:xfrm>
            <a:off x="119814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30 000 000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9916C-B7BB-2CCB-485F-55D5BA7BF442}"/>
              </a:ext>
            </a:extLst>
          </p:cNvPr>
          <p:cNvSpPr txBox="1"/>
          <p:nvPr/>
        </p:nvSpPr>
        <p:spPr>
          <a:xfrm>
            <a:off x="7202705" y="2190385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40 000 000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B17F3-7121-2464-E56D-2EA9A5266382}"/>
              </a:ext>
            </a:extLst>
          </p:cNvPr>
          <p:cNvSpPr txBox="1"/>
          <p:nvPr/>
        </p:nvSpPr>
        <p:spPr>
          <a:xfrm>
            <a:off x="119814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500 000 000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0176B-582C-8179-1202-E2C2AF5463AA}"/>
              </a:ext>
            </a:extLst>
          </p:cNvPr>
          <p:cNvSpPr txBox="1"/>
          <p:nvPr/>
        </p:nvSpPr>
        <p:spPr>
          <a:xfrm>
            <a:off x="7202705" y="3515288"/>
            <a:ext cx="4208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F5107"/>
                </a:solidFill>
                <a:latin typeface="Cambria" panose="02040503050406030204" pitchFamily="18" charset="0"/>
              </a:rPr>
              <a:t>743 000 000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2E620B0-23EC-2313-CA1C-45193B6BA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4355869"/>
            <a:ext cx="3168872" cy="31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5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B2189-D7E1-E300-F7FC-692E09C9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934"/>
            <a:ext cx="11848858" cy="49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43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12F1F8-B899-1E5B-9DD2-226985F5C054}"/>
              </a:ext>
            </a:extLst>
          </p:cNvPr>
          <p:cNvGrpSpPr/>
          <p:nvPr/>
        </p:nvGrpSpPr>
        <p:grpSpPr>
          <a:xfrm>
            <a:off x="6318671" y="2656736"/>
            <a:ext cx="1897050" cy="1404772"/>
            <a:chOff x="1040476" y="1265064"/>
            <a:chExt cx="3789909" cy="8243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564AF6-A4B3-3E88-28E2-869A7D3F68E6}"/>
                </a:ext>
              </a:extLst>
            </p:cNvPr>
            <p:cNvSpPr/>
            <p:nvPr/>
          </p:nvSpPr>
          <p:spPr>
            <a:xfrm>
              <a:off x="1040476" y="1265065"/>
              <a:ext cx="3060609" cy="82436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EB5D34-A3F8-1100-20B6-D95BC5F56251}"/>
                </a:ext>
              </a:extLst>
            </p:cNvPr>
            <p:cNvSpPr txBox="1"/>
            <p:nvPr/>
          </p:nvSpPr>
          <p:spPr>
            <a:xfrm>
              <a:off x="1179167" y="1265064"/>
              <a:ext cx="3651218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BBE5B1-6B7D-E21B-AD15-215BD4156AA9}"/>
              </a:ext>
            </a:extLst>
          </p:cNvPr>
          <p:cNvGrpSpPr/>
          <p:nvPr/>
        </p:nvGrpSpPr>
        <p:grpSpPr>
          <a:xfrm>
            <a:off x="3087532" y="624275"/>
            <a:ext cx="6714743" cy="1200329"/>
            <a:chOff x="936679" y="403825"/>
            <a:chExt cx="3845954" cy="1200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048E1D8-87ED-FEF8-FCA2-CF14855A4E4E}"/>
                </a:ext>
              </a:extLst>
            </p:cNvPr>
            <p:cNvSpPr/>
            <p:nvPr/>
          </p:nvSpPr>
          <p:spPr>
            <a:xfrm>
              <a:off x="936679" y="403826"/>
              <a:ext cx="3527368" cy="1200328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D0E611-0BA7-5F24-75A7-8378E35F0163}"/>
                </a:ext>
              </a:extLst>
            </p:cNvPr>
            <p:cNvSpPr txBox="1"/>
            <p:nvPr/>
          </p:nvSpPr>
          <p:spPr>
            <a:xfrm>
              <a:off x="1131415" y="403825"/>
              <a:ext cx="36512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latin typeface="Cambria" panose="02040503050406030204" pitchFamily="18" charset="0"/>
                </a:rPr>
                <a:t>531 000 000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B3C362-EF4D-B691-CF7B-176FC9727537}"/>
              </a:ext>
            </a:extLst>
          </p:cNvPr>
          <p:cNvGrpSpPr/>
          <p:nvPr/>
        </p:nvGrpSpPr>
        <p:grpSpPr>
          <a:xfrm>
            <a:off x="3513659" y="2589885"/>
            <a:ext cx="2653131" cy="1538475"/>
            <a:chOff x="482930" y="1186604"/>
            <a:chExt cx="5300400" cy="90282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8F57A9-8BE5-0269-1208-C8E945AF80E7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A7EE4A-7702-46B4-FB14-7741512A4A3D}"/>
                </a:ext>
              </a:extLst>
            </p:cNvPr>
            <p:cNvSpPr txBox="1"/>
            <p:nvPr/>
          </p:nvSpPr>
          <p:spPr>
            <a:xfrm>
              <a:off x="482930" y="1265064"/>
              <a:ext cx="51617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chục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378BB4-D1B0-CB3A-C546-15F8AD644947}"/>
              </a:ext>
            </a:extLst>
          </p:cNvPr>
          <p:cNvGrpSpPr/>
          <p:nvPr/>
        </p:nvGrpSpPr>
        <p:grpSpPr>
          <a:xfrm>
            <a:off x="818688" y="2656736"/>
            <a:ext cx="2653131" cy="1538475"/>
            <a:chOff x="482930" y="1186604"/>
            <a:chExt cx="5300400" cy="9028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171F898-64B1-6B21-A450-9781F5453B3E}"/>
                </a:ext>
              </a:extLst>
            </p:cNvPr>
            <p:cNvSpPr/>
            <p:nvPr/>
          </p:nvSpPr>
          <p:spPr>
            <a:xfrm>
              <a:off x="659906" y="1186604"/>
              <a:ext cx="5123424" cy="9028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ED3ED5-5EC0-886B-23B2-FE60EFA771EE}"/>
                </a:ext>
              </a:extLst>
            </p:cNvPr>
            <p:cNvSpPr txBox="1"/>
            <p:nvPr/>
          </p:nvSpPr>
          <p:spPr>
            <a:xfrm>
              <a:off x="482930" y="1265064"/>
              <a:ext cx="5211912" cy="77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triệu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2442E4-7E12-6502-9B4A-301A95345F40}"/>
              </a:ext>
            </a:extLst>
          </p:cNvPr>
          <p:cNvCxnSpPr>
            <a:cxnSpLocks/>
          </p:cNvCxnSpPr>
          <p:nvPr/>
        </p:nvCxnSpPr>
        <p:spPr>
          <a:xfrm>
            <a:off x="4890977" y="1518164"/>
            <a:ext cx="2105246" cy="10717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21C2FD-6377-0032-CC2F-E74442FE5423}"/>
              </a:ext>
            </a:extLst>
          </p:cNvPr>
          <p:cNvCxnSpPr>
            <a:cxnSpLocks/>
          </p:cNvCxnSpPr>
          <p:nvPr/>
        </p:nvCxnSpPr>
        <p:spPr>
          <a:xfrm>
            <a:off x="4244550" y="1536359"/>
            <a:ext cx="646427" cy="11821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4CDE12-3335-01FE-23E6-FB21BE360549}"/>
              </a:ext>
            </a:extLst>
          </p:cNvPr>
          <p:cNvCxnSpPr>
            <a:cxnSpLocks/>
          </p:cNvCxnSpPr>
          <p:nvPr/>
        </p:nvCxnSpPr>
        <p:spPr>
          <a:xfrm flipH="1">
            <a:off x="2084925" y="1616178"/>
            <a:ext cx="1657294" cy="11155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200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168E84-C935-BF87-302E-0E89E54C01C6}"/>
              </a:ext>
            </a:extLst>
          </p:cNvPr>
          <p:cNvGraphicFramePr>
            <a:graphicFrameLocks noGrp="1"/>
          </p:cNvGraphicFramePr>
          <p:nvPr/>
        </p:nvGraphicFramePr>
        <p:xfrm>
          <a:off x="1399309" y="1588221"/>
          <a:ext cx="9802092" cy="3699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7364">
                  <a:extLst>
                    <a:ext uri="{9D8B030D-6E8A-4147-A177-3AD203B41FA5}">
                      <a16:colId xmlns:a16="http://schemas.microsoft.com/office/drawing/2014/main" val="2388591628"/>
                    </a:ext>
                  </a:extLst>
                </a:gridCol>
                <a:gridCol w="3267364">
                  <a:extLst>
                    <a:ext uri="{9D8B030D-6E8A-4147-A177-3AD203B41FA5}">
                      <a16:colId xmlns:a16="http://schemas.microsoft.com/office/drawing/2014/main" val="3321091925"/>
                    </a:ext>
                  </a:extLst>
                </a:gridCol>
                <a:gridCol w="3267364">
                  <a:extLst>
                    <a:ext uri="{9D8B030D-6E8A-4147-A177-3AD203B41FA5}">
                      <a16:colId xmlns:a16="http://schemas.microsoft.com/office/drawing/2014/main" val="3675668468"/>
                    </a:ext>
                  </a:extLst>
                </a:gridCol>
              </a:tblGrid>
              <a:tr h="1133347">
                <a:tc gridSpan="3"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541673"/>
                  </a:ext>
                </a:extLst>
              </a:tr>
              <a:tr h="141486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trăm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chục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Hàng</a:t>
                      </a:r>
                      <a:r>
                        <a:rPr lang="en-US" sz="4400" b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400" b="1" dirty="0" err="1">
                          <a:latin typeface="Cambria" panose="02040503050406030204" pitchFamily="18" charset="0"/>
                        </a:rPr>
                        <a:t>triệu</a:t>
                      </a:r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752323"/>
                  </a:ext>
                </a:extLst>
              </a:tr>
              <a:tr h="1133347"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56294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36A8C45-0C95-4972-6B38-144EB75669E2}"/>
              </a:ext>
            </a:extLst>
          </p:cNvPr>
          <p:cNvGrpSpPr/>
          <p:nvPr/>
        </p:nvGrpSpPr>
        <p:grpSpPr>
          <a:xfrm>
            <a:off x="4639887" y="1726519"/>
            <a:ext cx="3832439" cy="933554"/>
            <a:chOff x="1040476" y="1265064"/>
            <a:chExt cx="3832439" cy="9335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2D4157F-3F73-12B2-FAC5-0BF068164DB7}"/>
                </a:ext>
              </a:extLst>
            </p:cNvPr>
            <p:cNvSpPr/>
            <p:nvPr/>
          </p:nvSpPr>
          <p:spPr>
            <a:xfrm>
              <a:off x="1040476" y="1265064"/>
              <a:ext cx="3527368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B7FCA0-EF96-737E-1588-0E3CE2DAE372}"/>
                </a:ext>
              </a:extLst>
            </p:cNvPr>
            <p:cNvSpPr txBox="1"/>
            <p:nvPr/>
          </p:nvSpPr>
          <p:spPr>
            <a:xfrm>
              <a:off x="1221697" y="1265064"/>
              <a:ext cx="3651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Cambria" panose="02040503050406030204" pitchFamily="18" charset="0"/>
                </a:rPr>
                <a:t>LỚP TRIỆU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624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FED8A-3D93-13C6-D621-3B2EC3D4B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85" y="2042138"/>
            <a:ext cx="11409280" cy="25303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62318" y="641505"/>
            <a:ext cx="7945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Đọc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vật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D3A99-9D4A-410C-90F5-F2B5E82CFD03}"/>
              </a:ext>
            </a:extLst>
          </p:cNvPr>
          <p:cNvSpPr txBox="1"/>
          <p:nvPr/>
        </p:nvSpPr>
        <p:spPr>
          <a:xfrm>
            <a:off x="217630" y="4509832"/>
            <a:ext cx="373368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Sáu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97AD47-69D3-4385-43ED-69894B830C19}"/>
              </a:ext>
            </a:extLst>
          </p:cNvPr>
          <p:cNvSpPr txBox="1"/>
          <p:nvPr/>
        </p:nvSpPr>
        <p:spPr>
          <a:xfrm>
            <a:off x="4148802" y="4555998"/>
            <a:ext cx="373368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Mười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4EE7A-285B-207F-EBFF-EE07993357CC}"/>
              </a:ext>
            </a:extLst>
          </p:cNvPr>
          <p:cNvSpPr txBox="1"/>
          <p:nvPr/>
        </p:nvSpPr>
        <p:spPr>
          <a:xfrm>
            <a:off x="8079975" y="4603540"/>
            <a:ext cx="41120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Bốn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mươi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đồng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23130C-897B-4376-EFFB-BD2315E9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29" y="1712422"/>
            <a:ext cx="11355646" cy="448682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8346F54-586C-3A50-C470-575FD289B34C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17E022-4217-F189-F09D-EDF65237DC81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7" name="图片 43">
              <a:extLst>
                <a:ext uri="{FF2B5EF4-FFF2-40B4-BE49-F238E27FC236}">
                  <a16:creationId xmlns:a16="http://schemas.microsoft.com/office/drawing/2014/main" id="{2DDE05A8-6585-6DB1-CC96-418504A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708BF4-C983-BBA9-8EAB-B26F5E0C7660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9508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hang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3FEE9-7C96-7155-0348-DF505016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" r="45414"/>
          <a:stretch/>
        </p:blipFill>
        <p:spPr>
          <a:xfrm>
            <a:off x="2910902" y="411162"/>
            <a:ext cx="8361156" cy="60356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90C2D-D1A3-45AD-07B0-AF21BB5789CD}"/>
              </a:ext>
            </a:extLst>
          </p:cNvPr>
          <p:cNvSpPr txBox="1"/>
          <p:nvPr/>
        </p:nvSpPr>
        <p:spPr>
          <a:xfrm>
            <a:off x="8098100" y="3966596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3 000 000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3EDDF-D65A-30AD-CA5A-7A77E73B5ED4}"/>
              </a:ext>
            </a:extLst>
          </p:cNvPr>
          <p:cNvSpPr txBox="1"/>
          <p:nvPr/>
        </p:nvSpPr>
        <p:spPr>
          <a:xfrm rot="20978085">
            <a:off x="8190558" y="3105834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4 000 000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42568-5D19-4A8D-1C85-93110119FE8B}"/>
              </a:ext>
            </a:extLst>
          </p:cNvPr>
          <p:cNvSpPr txBox="1"/>
          <p:nvPr/>
        </p:nvSpPr>
        <p:spPr>
          <a:xfrm rot="20745521">
            <a:off x="6947478" y="2021082"/>
            <a:ext cx="2409187" cy="646331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F5107"/>
                </a:solidFill>
                <a:latin typeface="Cambria" panose="02040503050406030204" pitchFamily="18" charset="0"/>
              </a:rPr>
              <a:t>6 000 000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id="{0CD973C9-E0A4-BB17-063D-1DEDB5EB9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59561C-605B-38F5-A526-C0B433525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5"/>
          <a:stretch/>
        </p:blipFill>
        <p:spPr>
          <a:xfrm>
            <a:off x="4045284" y="488092"/>
            <a:ext cx="5065015" cy="58818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03DD1B-F0AB-408E-0EBF-58639FC08780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C3F889-5594-9470-A6E7-7EFB38A53A18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pic>
          <p:nvPicPr>
            <p:cNvPr id="5" name="图片 43">
              <a:extLst>
                <a:ext uri="{FF2B5EF4-FFF2-40B4-BE49-F238E27FC236}">
                  <a16:creationId xmlns:a16="http://schemas.microsoft.com/office/drawing/2014/main" id="{94B160A5-CEFD-534F-6768-6A95BE20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57D415-9F4E-0F34-F947-C6C560D2C89C}"/>
              </a:ext>
            </a:extLst>
          </p:cNvPr>
          <p:cNvSpPr txBox="1"/>
          <p:nvPr/>
        </p:nvSpPr>
        <p:spPr>
          <a:xfrm>
            <a:off x="2312442" y="627887"/>
            <a:ext cx="1280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FB672E-FF1B-FC81-9705-687133B4B225}"/>
              </a:ext>
            </a:extLst>
          </p:cNvPr>
          <p:cNvSpPr txBox="1"/>
          <p:nvPr/>
        </p:nvSpPr>
        <p:spPr>
          <a:xfrm>
            <a:off x="6577791" y="3167390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920 000 000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29B5E-4337-95C3-305A-544AF6D1D537}"/>
              </a:ext>
            </a:extLst>
          </p:cNvPr>
          <p:cNvSpPr txBox="1"/>
          <p:nvPr/>
        </p:nvSpPr>
        <p:spPr>
          <a:xfrm rot="4066045">
            <a:off x="5147211" y="4768649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890 000 000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2F040-7309-5555-0BE1-EA775E52D9AF}"/>
              </a:ext>
            </a:extLst>
          </p:cNvPr>
          <p:cNvSpPr txBox="1"/>
          <p:nvPr/>
        </p:nvSpPr>
        <p:spPr>
          <a:xfrm rot="4255590">
            <a:off x="4332989" y="4921831"/>
            <a:ext cx="2409187" cy="523220"/>
          </a:xfrm>
          <a:prstGeom prst="rect">
            <a:avLst/>
          </a:prstGeom>
          <a:solidFill>
            <a:srgbClr val="E0E7E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5107"/>
                </a:solidFill>
                <a:latin typeface="Cambria" panose="02040503050406030204" pitchFamily="18" charset="0"/>
              </a:rPr>
              <a:t>880 000 000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id="{C9B683C3-B28A-E9C4-D655-6BDFDDCFF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4" y="3807228"/>
            <a:ext cx="2639609" cy="26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Chữ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2 ở </a:t>
            </a:r>
            <a:r>
              <a:rPr lang="en-US" sz="4400" b="1" dirty="0" err="1">
                <a:latin typeface="Cambria" panose="02040503050406030204" pitchFamily="18" charset="0"/>
              </a:rPr>
              <a:t>mỗi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thuộc</a:t>
            </a:r>
            <a:endParaRPr lang="en-US" sz="4400" b="1" dirty="0">
              <a:latin typeface="Cambria" panose="02040503050406030204" pitchFamily="18" charset="0"/>
            </a:endParaRPr>
          </a:p>
          <a:p>
            <a:pPr algn="ctr"/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hàng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</a:rPr>
              <a:t>lớp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nào</a:t>
            </a:r>
            <a:r>
              <a:rPr lang="en-US" sz="4400" b="1" dirty="0"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BF48DE-642B-28B0-CAE4-85E17F841437}"/>
              </a:ext>
            </a:extLst>
          </p:cNvPr>
          <p:cNvGrpSpPr/>
          <p:nvPr/>
        </p:nvGrpSpPr>
        <p:grpSpPr>
          <a:xfrm>
            <a:off x="866023" y="2228671"/>
            <a:ext cx="4919635" cy="949714"/>
            <a:chOff x="866023" y="2228671"/>
            <a:chExt cx="4919635" cy="9497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EFFA55-B203-94A1-1D82-0EBD0E68E0F5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54BCE8-1461-BE7D-225A-CBF4AB2D9310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A1D18D-5ABB-CC07-10A0-D78996B69DD9}"/>
              </a:ext>
            </a:extLst>
          </p:cNvPr>
          <p:cNvGrpSpPr/>
          <p:nvPr/>
        </p:nvGrpSpPr>
        <p:grpSpPr>
          <a:xfrm>
            <a:off x="3246868" y="3668250"/>
            <a:ext cx="4919635" cy="949714"/>
            <a:chOff x="866023" y="2228671"/>
            <a:chExt cx="4919635" cy="9497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C3B2B8F-80AB-C87C-24D9-9F6E4579A333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1C4197-E541-6CDA-A8D7-B4C37D0AFF9F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37CB7C-11C9-FBD1-2D3F-471189F4AF80}"/>
              </a:ext>
            </a:extLst>
          </p:cNvPr>
          <p:cNvGrpSpPr/>
          <p:nvPr/>
        </p:nvGrpSpPr>
        <p:grpSpPr>
          <a:xfrm>
            <a:off x="5327821" y="5112492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9ED729F-91AE-7631-7630-7BB03B4CE3A8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38078C-5B14-B651-C360-05FD769A0C98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pic>
        <p:nvPicPr>
          <p:cNvPr id="15" name="图片 25">
            <a:extLst>
              <a:ext uri="{FF2B5EF4-FFF2-40B4-BE49-F238E27FC236}">
                <a16:creationId xmlns:a16="http://schemas.microsoft.com/office/drawing/2014/main" id="{9D325D68-58B3-79DA-2C04-B4EB7A957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00" y="4472785"/>
            <a:ext cx="2245292" cy="22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B6F354-2BC8-6C1D-2583-DDDCF13A4DF9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8E1A19-975C-BB92-7C0A-4543AEFC49F4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39211B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6BBCEB6-0158-AFC8-76A3-C9587208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90350D1-974E-C8FA-18BB-8D4D9E803B51}"/>
              </a:ext>
            </a:extLst>
          </p:cNvPr>
          <p:cNvGrpSpPr/>
          <p:nvPr/>
        </p:nvGrpSpPr>
        <p:grpSpPr>
          <a:xfrm>
            <a:off x="695100" y="1712422"/>
            <a:ext cx="4919635" cy="949714"/>
            <a:chOff x="866023" y="2228671"/>
            <a:chExt cx="4919635" cy="9497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B09AFE-7126-3C09-C4B5-C958B800C199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D26FCF-672F-F14B-F05E-ED88AE35F342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162 000 000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C1ED80-0D3E-6C61-19D0-C069A71223A4}"/>
              </a:ext>
            </a:extLst>
          </p:cNvPr>
          <p:cNvSpPr txBox="1"/>
          <p:nvPr/>
        </p:nvSpPr>
        <p:spPr>
          <a:xfrm>
            <a:off x="1828403" y="1717069"/>
            <a:ext cx="712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FAA17-3556-C0BF-C5DD-8EB520CB18F2}"/>
              </a:ext>
            </a:extLst>
          </p:cNvPr>
          <p:cNvSpPr txBox="1"/>
          <p:nvPr/>
        </p:nvSpPr>
        <p:spPr>
          <a:xfrm>
            <a:off x="5867759" y="1512367"/>
            <a:ext cx="51206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A29D5B-9CF4-E14D-431A-4D72E162269F}"/>
              </a:ext>
            </a:extLst>
          </p:cNvPr>
          <p:cNvGrpSpPr/>
          <p:nvPr/>
        </p:nvGrpSpPr>
        <p:grpSpPr>
          <a:xfrm>
            <a:off x="695099" y="3246151"/>
            <a:ext cx="4919635" cy="949714"/>
            <a:chOff x="866023" y="2228671"/>
            <a:chExt cx="4919635" cy="9497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CB7B85-D33A-7AE0-BC04-F0DB88BD93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A5F59A-FEDF-5E28-F43D-5180676828E5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258 000 000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DD1A5A-09DC-68A5-1D51-5788863DF31D}"/>
              </a:ext>
            </a:extLst>
          </p:cNvPr>
          <p:cNvGrpSpPr/>
          <p:nvPr/>
        </p:nvGrpSpPr>
        <p:grpSpPr>
          <a:xfrm>
            <a:off x="715366" y="4929612"/>
            <a:ext cx="4919635" cy="949714"/>
            <a:chOff x="866023" y="2228671"/>
            <a:chExt cx="4919635" cy="9497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BA77AAF-E3C4-E50D-BDC4-99A29F8C3C8E}"/>
                </a:ext>
              </a:extLst>
            </p:cNvPr>
            <p:cNvSpPr/>
            <p:nvPr/>
          </p:nvSpPr>
          <p:spPr>
            <a:xfrm>
              <a:off x="866023" y="2244831"/>
              <a:ext cx="4761691" cy="933554"/>
            </a:xfrm>
            <a:prstGeom prst="roundRect">
              <a:avLst/>
            </a:prstGeom>
            <a:solidFill>
              <a:srgbClr val="BFE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31AE4D-6134-8CAF-3138-4B641F963AC4}"/>
                </a:ext>
              </a:extLst>
            </p:cNvPr>
            <p:cNvSpPr txBox="1"/>
            <p:nvPr/>
          </p:nvSpPr>
          <p:spPr>
            <a:xfrm>
              <a:off x="866023" y="2228671"/>
              <a:ext cx="491963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</a:rPr>
                <a:t>920 000 000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AA44376-9012-6B91-077C-CCCF9C16A7BA}"/>
              </a:ext>
            </a:extLst>
          </p:cNvPr>
          <p:cNvSpPr txBox="1"/>
          <p:nvPr/>
        </p:nvSpPr>
        <p:spPr>
          <a:xfrm>
            <a:off x="1045534" y="3248214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153DF-A737-CE43-6F74-F5CF36F00C6D}"/>
              </a:ext>
            </a:extLst>
          </p:cNvPr>
          <p:cNvSpPr txBox="1"/>
          <p:nvPr/>
        </p:nvSpPr>
        <p:spPr>
          <a:xfrm>
            <a:off x="5635001" y="2846042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9C54F8-C041-DFE4-3411-8DDD1B22A8EC}"/>
              </a:ext>
            </a:extLst>
          </p:cNvPr>
          <p:cNvSpPr txBox="1"/>
          <p:nvPr/>
        </p:nvSpPr>
        <p:spPr>
          <a:xfrm>
            <a:off x="5614734" y="4483858"/>
            <a:ext cx="63734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lớp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triệu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108D8C-3650-F2DA-218B-A9747159082B}"/>
              </a:ext>
            </a:extLst>
          </p:cNvPr>
          <p:cNvSpPr txBox="1"/>
          <p:nvPr/>
        </p:nvSpPr>
        <p:spPr>
          <a:xfrm>
            <a:off x="1472143" y="4945772"/>
            <a:ext cx="679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6137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nghìn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vị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hang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ứng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chục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</a:rPr>
              <a:t>triệu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latin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tập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FD46E9-4386-8661-5A13-38C7B2281CFD}"/>
              </a:ext>
            </a:extLst>
          </p:cNvPr>
          <p:cNvGrpSpPr/>
          <p:nvPr/>
        </p:nvGrpSpPr>
        <p:grpSpPr>
          <a:xfrm>
            <a:off x="5406863" y="641158"/>
            <a:ext cx="3444922" cy="1015664"/>
            <a:chOff x="4517151" y="657450"/>
            <a:chExt cx="3444922" cy="1015664"/>
          </a:xfrm>
        </p:grpSpPr>
        <p:sp>
          <p:nvSpPr>
            <p:cNvPr id="11" name="文本框 10"/>
            <p:cNvSpPr txBox="1"/>
            <p:nvPr/>
          </p:nvSpPr>
          <p:spPr>
            <a:xfrm>
              <a:off x="4517152" y="657451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 w="127000">
                    <a:solidFill>
                      <a:srgbClr val="8A4510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 w="127000">
                  <a:solidFill>
                    <a:srgbClr val="8A4510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" name="文本框 10">
              <a:extLst>
                <a:ext uri="{FF2B5EF4-FFF2-40B4-BE49-F238E27FC236}">
                  <a16:creationId xmlns:a16="http://schemas.microsoft.com/office/drawing/2014/main" id="{E99AC4C3-0A0D-DCC2-85CD-B6738DF99625}"/>
                </a:ext>
              </a:extLst>
            </p:cNvPr>
            <p:cNvSpPr txBox="1"/>
            <p:nvPr/>
          </p:nvSpPr>
          <p:spPr>
            <a:xfrm>
              <a:off x="4517151" y="657450"/>
              <a:ext cx="344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字魂27号-布丁体" panose="00000500000000000000" pitchFamily="2" charset="-122"/>
                  <a:cs typeface="+mn-ea"/>
                  <a:sym typeface="字魂27号-布丁体" panose="00000500000000000000" pitchFamily="2" charset="-122"/>
                </a:rPr>
                <a:t>Toán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22122" y="-899"/>
            <a:ext cx="12236244" cy="7020231"/>
            <a:chOff x="0" y="0"/>
            <a:chExt cx="12192000" cy="68580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0" y="666692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 rot="21205733">
            <a:off x="159542" y="4269282"/>
            <a:ext cx="318384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Lớp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học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rừng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xanh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3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5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7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9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345 201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thuộc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trăm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nghìn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n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vị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743698"/>
              <a:ext cx="6259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432 601có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8242890" y="5499146"/>
              <a:ext cx="19552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18549" y="417524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30 000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latin typeface="Cambria" panose="02040503050406030204" pitchFamily="18" charset="0"/>
                </a:rPr>
                <a:t> 5 </a:t>
              </a:r>
              <a:r>
                <a:rPr lang="en-US" sz="3600" b="1" dirty="0" err="1">
                  <a:latin typeface="Cambria" panose="02040503050406030204" pitchFamily="18" charset="0"/>
                </a:rPr>
                <a:t>trăm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Cambria" panose="02040503050406030204" pitchFamily="18" charset="0"/>
                </a:rPr>
                <a:t>4 </a:t>
              </a:r>
              <a:r>
                <a:rPr lang="en-US" sz="3600" b="1" dirty="0" err="1">
                  <a:latin typeface="Cambria" panose="02040503050406030204" pitchFamily="18" charset="0"/>
                </a:rPr>
                <a:t>nghìn</a:t>
              </a:r>
              <a:r>
                <a:rPr lang="en-US" sz="3600" b="1" dirty="0">
                  <a:latin typeface="Cambria" panose="02040503050406030204" pitchFamily="18" charset="0"/>
                </a:rPr>
                <a:t>, 3 </a:t>
              </a:r>
              <a:r>
                <a:rPr lang="en-US" sz="3600" b="1" dirty="0" err="1">
                  <a:latin typeface="Cambria" panose="02040503050406030204" pitchFamily="18" charset="0"/>
                </a:rPr>
                <a:t>chục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...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504 300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720808" y="5516135"/>
              <a:ext cx="2456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504 003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540 030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02285" y="4105061"/>
              <a:ext cx="30062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504 030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4A540-23F8-3702-6A55-BBEEA80FF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884" y="3153738"/>
            <a:ext cx="633429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401</Words>
  <Application>Microsoft Office PowerPoint</Application>
  <PresentationFormat>Widescreen</PresentationFormat>
  <Paragraphs>107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#9Slide03 AllRoundGothic</vt:lpstr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2</cp:revision>
  <dcterms:created xsi:type="dcterms:W3CDTF">2023-10-20T01:59:28Z</dcterms:created>
  <dcterms:modified xsi:type="dcterms:W3CDTF">2023-10-20T02:01:18Z</dcterms:modified>
</cp:coreProperties>
</file>