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05" r:id="rId3"/>
    <p:sldId id="264" r:id="rId4"/>
    <p:sldId id="306" r:id="rId5"/>
    <p:sldId id="307" r:id="rId6"/>
    <p:sldId id="308" r:id="rId7"/>
    <p:sldId id="309" r:id="rId8"/>
    <p:sldId id="311" r:id="rId9"/>
    <p:sldId id="310" r:id="rId10"/>
    <p:sldId id="284" r:id="rId11"/>
    <p:sldId id="312" r:id="rId12"/>
    <p:sldId id="313" r:id="rId13"/>
    <p:sldId id="314" r:id="rId14"/>
  </p:sldIdLst>
  <p:sldSz cx="9147175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D872B6"/>
    <a:srgbClr val="40505E"/>
    <a:srgbClr val="3B6BDD"/>
    <a:srgbClr val="E1EFFF"/>
    <a:srgbClr val="8599A8"/>
    <a:srgbClr val="73C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7892" y="3826410"/>
            <a:ext cx="8533454" cy="628765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2: </a:t>
            </a:r>
            <a:b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Làm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quen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với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một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phẳng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E0EC5-BA7B-8F46-A5BD-A4EB7EB31191}"/>
              </a:ext>
            </a:extLst>
          </p:cNvPr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50" b="1" dirty="0">
              <a:solidFill>
                <a:schemeClr val="accent1">
                  <a:lumMod val="50000"/>
                </a:schemeClr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92571" y="4819105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46" y="57321"/>
            <a:ext cx="5620300" cy="303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76172" y="458454"/>
            <a:ext cx="1146603" cy="112321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6" y="388225"/>
            <a:ext cx="1334150" cy="133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10" y="1984797"/>
            <a:ext cx="2300265" cy="610956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6881316" y="563742"/>
            <a:ext cx="1878055" cy="10179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989128" y="2014871"/>
            <a:ext cx="803953" cy="7875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257502" y="2853073"/>
            <a:ext cx="902808" cy="88439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37" y="3244001"/>
            <a:ext cx="696138" cy="694869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6857188" y="3923919"/>
            <a:ext cx="995041" cy="7438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8" y="3806022"/>
            <a:ext cx="820568" cy="819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24888" y="3566789"/>
            <a:ext cx="662276" cy="6487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49" y="3209280"/>
            <a:ext cx="659098" cy="1408596"/>
          </a:xfrm>
          <a:prstGeom prst="rect">
            <a:avLst/>
          </a:prstGeom>
        </p:spPr>
      </p:pic>
      <p:sp>
        <p:nvSpPr>
          <p:cNvPr id="16" name="Isosceles Triangle 15"/>
          <p:cNvSpPr/>
          <p:nvPr/>
        </p:nvSpPr>
        <p:spPr>
          <a:xfrm rot="20940655">
            <a:off x="3670050" y="1891639"/>
            <a:ext cx="721542" cy="74383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2" y="1412007"/>
            <a:ext cx="216720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0230" y="1966091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5163" y="1966090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77392" y="2659288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2325" y="2659287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7392" y="3346804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72325" y="3346803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4554" y="4034320"/>
            <a:ext cx="382760" cy="38276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9487" y="4034319"/>
            <a:ext cx="390665" cy="39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931259" y="1897889"/>
            <a:ext cx="529973" cy="51916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0" y="2580367"/>
            <a:ext cx="541588" cy="540601"/>
          </a:xfrm>
          <a:prstGeom prst="rect">
            <a:avLst/>
          </a:prstGeom>
        </p:spPr>
      </p:pic>
      <p:sp>
        <p:nvSpPr>
          <p:cNvPr id="28" name="Isosceles Triangle 27"/>
          <p:cNvSpPr/>
          <p:nvPr/>
        </p:nvSpPr>
        <p:spPr>
          <a:xfrm>
            <a:off x="930080" y="3244001"/>
            <a:ext cx="545348" cy="52521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0" y="4004528"/>
            <a:ext cx="723089" cy="4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92887"/>
            <a:ext cx="3226269" cy="27013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399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83" y="492887"/>
            <a:ext cx="2129701" cy="27013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61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" y="633944"/>
            <a:ext cx="1623268" cy="811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1" y="1412007"/>
            <a:ext cx="311169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nhiêu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615881"/>
            <a:ext cx="3226269" cy="24553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6440"/>
              </p:ext>
            </p:extLst>
          </p:nvPr>
        </p:nvGraphicFramePr>
        <p:xfrm>
          <a:off x="493487" y="3545581"/>
          <a:ext cx="8461825" cy="977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365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692365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tròn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chữ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nhật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tam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giác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Lato" panose="020F0502020204030203"/>
                        </a:rPr>
                        <a:t>Hình</a:t>
                      </a:r>
                      <a:r>
                        <a:rPr lang="en-GB" baseline="0" dirty="0">
                          <a:latin typeface="Lato" panose="020F0502020204030203"/>
                        </a:rPr>
                        <a:t> </a:t>
                      </a:r>
                      <a:r>
                        <a:rPr lang="en-GB" baseline="0" dirty="0" err="1">
                          <a:latin typeface="Lato" panose="020F0502020204030203"/>
                        </a:rPr>
                        <a:t>vuông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Lato" panose="020F0502020204030203"/>
                        </a:rPr>
                        <a:t>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77340" y="492887"/>
            <a:ext cx="45361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0685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7970" y="4061402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55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2540" y="4061401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57714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0571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14140" y="40614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801425" y="406466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106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06669" y="683403"/>
            <a:ext cx="7518304" cy="1063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7: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vuông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tròn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tam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giác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hình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chữ</a:t>
            </a:r>
            <a:r>
              <a:rPr lang="en-GB" sz="3600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nhật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01" y="1612517"/>
            <a:ext cx="7035040" cy="33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5" y="1111705"/>
            <a:ext cx="2711004" cy="122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9" y="1111705"/>
            <a:ext cx="2711004" cy="1212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65" y="2979885"/>
            <a:ext cx="2711004" cy="1211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69" y="2987163"/>
            <a:ext cx="2711004" cy="11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10" y="1564783"/>
            <a:ext cx="2757152" cy="2771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1" y="1429555"/>
            <a:ext cx="1918178" cy="1914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6" y="1511046"/>
            <a:ext cx="2944669" cy="292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" y="1429555"/>
            <a:ext cx="1914684" cy="19146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73" y="1687132"/>
            <a:ext cx="2886104" cy="252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1" y="1554840"/>
            <a:ext cx="1918178" cy="166411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19" y="1946083"/>
            <a:ext cx="3647643" cy="2186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6" y="1946083"/>
            <a:ext cx="2290875" cy="122212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31437" y="367582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18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18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8167" y="2700942"/>
            <a:ext cx="32583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vật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dạng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8" y="1575580"/>
            <a:ext cx="2250723" cy="1125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705354"/>
            <a:ext cx="901521" cy="899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89" y="1732241"/>
            <a:ext cx="898291" cy="899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2759128"/>
            <a:ext cx="888262" cy="899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3875134"/>
            <a:ext cx="1322981" cy="72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739202"/>
            <a:ext cx="2627976" cy="83175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982269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794575"/>
            <a:ext cx="722318" cy="72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1697194"/>
            <a:ext cx="2627976" cy="83175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1940261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05" y="1752567"/>
            <a:ext cx="721002" cy="72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2716636"/>
            <a:ext cx="2627976" cy="83175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2959703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90" y="2917775"/>
            <a:ext cx="851317" cy="4294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1" y="3736078"/>
            <a:ext cx="2627976" cy="83175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281532" y="3979145"/>
            <a:ext cx="1842616" cy="3456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0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147" y="3838629"/>
            <a:ext cx="722318" cy="626646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848896" y="1133341"/>
            <a:ext cx="1429555" cy="1004552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4840514" y="1117600"/>
            <a:ext cx="1444172" cy="1081314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4666343" y="3164114"/>
            <a:ext cx="1618343" cy="979715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5101771" y="3135086"/>
            <a:ext cx="1182915" cy="1123784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" y="610380"/>
            <a:ext cx="1535831" cy="767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4112" y="1412008"/>
            <a:ext cx="3966974" cy="3046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r>
              <a:rPr lang="en-GB" sz="20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0760" y="220798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005217" y="2207984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739674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474131" y="220798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7208588" y="2207983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0" y="2441772"/>
            <a:ext cx="1295637" cy="11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2537601"/>
            <a:ext cx="942147" cy="94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0" y="2775910"/>
            <a:ext cx="1295637" cy="45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2" y="2588894"/>
            <a:ext cx="834316" cy="83279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31330" y="2663214"/>
            <a:ext cx="682171" cy="68217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17986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49557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81128" y="4038343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12699" y="4038342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55814" y="4038341"/>
            <a:ext cx="30211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6788</TotalTime>
  <Words>202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Lato Heavy</vt:lpstr>
      <vt:lpstr>Office Theme</vt:lpstr>
      <vt:lpstr>Chủ đề 2:  Làm quen với một số hình phẳng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153</cp:revision>
  <dcterms:created xsi:type="dcterms:W3CDTF">2020-02-21T03:04:01Z</dcterms:created>
  <dcterms:modified xsi:type="dcterms:W3CDTF">2020-10-18T18:17:26Z</dcterms:modified>
</cp:coreProperties>
</file>