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sldIdLst>
    <p:sldId id="305" r:id="rId2"/>
    <p:sldId id="323" r:id="rId3"/>
    <p:sldId id="316" r:id="rId4"/>
    <p:sldId id="324" r:id="rId5"/>
    <p:sldId id="325" r:id="rId6"/>
    <p:sldId id="326" r:id="rId7"/>
    <p:sldId id="327" r:id="rId8"/>
    <p:sldId id="328" r:id="rId9"/>
  </p:sldIdLst>
  <p:sldSz cx="9147175" cy="5145088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alibri Light" panose="020F0302020204030204" pitchFamily="34" charset="0"/>
      <p:regular r:id="rId14"/>
      <p:italic r:id="rId15"/>
    </p:embeddedFont>
    <p:embeddedFont>
      <p:font typeface="Lato" panose="020F0502020204030203" pitchFamily="34" charset="0"/>
      <p:regular r:id="rId16"/>
      <p:bold r:id="rId1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6BDD"/>
    <a:srgbClr val="73C6E8"/>
    <a:srgbClr val="8599A8"/>
    <a:srgbClr val="40505E"/>
    <a:srgbClr val="E1E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24912" autoAdjust="0"/>
    <p:restoredTop sz="94660"/>
  </p:normalViewPr>
  <p:slideViewPr>
    <p:cSldViewPr snapToGrid="0">
      <p:cViewPr varScale="1">
        <p:scale>
          <a:sx n="78" d="100"/>
          <a:sy n="78" d="100"/>
        </p:scale>
        <p:origin x="86" y="595"/>
      </p:cViewPr>
      <p:guideLst>
        <p:guide orient="horz" pos="1620"/>
        <p:guide pos="28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397" y="842032"/>
            <a:ext cx="6860381" cy="1791253"/>
          </a:xfrm>
        </p:spPr>
        <p:txBody>
          <a:bodyPr anchor="b"/>
          <a:lstStyle>
            <a:lvl1pPr algn="ctr">
              <a:defRPr sz="45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397" y="2702363"/>
            <a:ext cx="6860381" cy="1242205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91" indent="0" algn="ctr">
              <a:buNone/>
              <a:defRPr sz="1500"/>
            </a:lvl2pPr>
            <a:lvl3pPr marL="685983" indent="0" algn="ctr">
              <a:buNone/>
              <a:defRPr sz="1350"/>
            </a:lvl3pPr>
            <a:lvl4pPr marL="1028974" indent="0" algn="ctr">
              <a:buNone/>
              <a:defRPr sz="1200"/>
            </a:lvl4pPr>
            <a:lvl5pPr marL="1371966" indent="0" algn="ctr">
              <a:buNone/>
              <a:defRPr sz="1200"/>
            </a:lvl5pPr>
            <a:lvl6pPr marL="1714957" indent="0" algn="ctr">
              <a:buNone/>
              <a:defRPr sz="1200"/>
            </a:lvl6pPr>
            <a:lvl7pPr marL="2057949" indent="0" algn="ctr">
              <a:buNone/>
              <a:defRPr sz="1200"/>
            </a:lvl7pPr>
            <a:lvl8pPr marL="2400940" indent="0" algn="ctr">
              <a:buNone/>
              <a:defRPr sz="1200"/>
            </a:lvl8pPr>
            <a:lvl9pPr marL="27439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19/10/2020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2923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19/10/2020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5075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5947" y="273928"/>
            <a:ext cx="1972360" cy="43602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868" y="273928"/>
            <a:ext cx="5802739" cy="43602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19/10/2020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3907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19/10/2020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4715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104" y="1282700"/>
            <a:ext cx="7889438" cy="2140213"/>
          </a:xfrm>
        </p:spPr>
        <p:txBody>
          <a:bodyPr anchor="b"/>
          <a:lstStyle>
            <a:lvl1pPr>
              <a:defRPr sz="45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104" y="3443160"/>
            <a:ext cx="7889438" cy="1125488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19/10/2020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4135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868" y="1369642"/>
            <a:ext cx="3887549" cy="3264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758" y="1369642"/>
            <a:ext cx="3887549" cy="3264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19/10/2020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7304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60" y="273929"/>
            <a:ext cx="7889438" cy="9944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060" y="1261261"/>
            <a:ext cx="3869683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060" y="1879386"/>
            <a:ext cx="3869683" cy="27642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0757" y="1261261"/>
            <a:ext cx="3888741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0757" y="1879386"/>
            <a:ext cx="3888741" cy="27642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19/10/2020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8646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19/10/2020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4058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19/10/2020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499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60" y="343006"/>
            <a:ext cx="2950202" cy="1200521"/>
          </a:xfrm>
        </p:spPr>
        <p:txBody>
          <a:bodyPr anchor="b"/>
          <a:lstStyle>
            <a:lvl1pPr>
              <a:defRPr sz="24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8741" y="740798"/>
            <a:ext cx="4630757" cy="3656347"/>
          </a:xfrm>
        </p:spPr>
        <p:txBody>
          <a:bodyPr/>
          <a:lstStyle>
            <a:lvl1pPr>
              <a:defRPr sz="2401"/>
            </a:lvl1pPr>
            <a:lvl2pPr>
              <a:defRPr sz="2101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060" y="1543526"/>
            <a:ext cx="2950202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91" indent="0">
              <a:buNone/>
              <a:defRPr sz="1050"/>
            </a:lvl2pPr>
            <a:lvl3pPr marL="685983" indent="0">
              <a:buNone/>
              <a:defRPr sz="900"/>
            </a:lvl3pPr>
            <a:lvl4pPr marL="1028974" indent="0">
              <a:buNone/>
              <a:defRPr sz="750"/>
            </a:lvl4pPr>
            <a:lvl5pPr marL="1371966" indent="0">
              <a:buNone/>
              <a:defRPr sz="750"/>
            </a:lvl5pPr>
            <a:lvl6pPr marL="1714957" indent="0">
              <a:buNone/>
              <a:defRPr sz="750"/>
            </a:lvl6pPr>
            <a:lvl7pPr marL="2057949" indent="0">
              <a:buNone/>
              <a:defRPr sz="750"/>
            </a:lvl7pPr>
            <a:lvl8pPr marL="2400940" indent="0">
              <a:buNone/>
              <a:defRPr sz="750"/>
            </a:lvl8pPr>
            <a:lvl9pPr marL="27439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19/10/2020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5086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60" y="343006"/>
            <a:ext cx="2950202" cy="1200521"/>
          </a:xfrm>
        </p:spPr>
        <p:txBody>
          <a:bodyPr anchor="b"/>
          <a:lstStyle>
            <a:lvl1pPr>
              <a:defRPr sz="24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8741" y="740798"/>
            <a:ext cx="4630757" cy="3656347"/>
          </a:xfrm>
        </p:spPr>
        <p:txBody>
          <a:bodyPr anchor="t"/>
          <a:lstStyle>
            <a:lvl1pPr marL="0" indent="0">
              <a:buNone/>
              <a:defRPr sz="2401"/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060" y="1543526"/>
            <a:ext cx="2950202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91" indent="0">
              <a:buNone/>
              <a:defRPr sz="1050"/>
            </a:lvl2pPr>
            <a:lvl3pPr marL="685983" indent="0">
              <a:buNone/>
              <a:defRPr sz="900"/>
            </a:lvl3pPr>
            <a:lvl4pPr marL="1028974" indent="0">
              <a:buNone/>
              <a:defRPr sz="750"/>
            </a:lvl4pPr>
            <a:lvl5pPr marL="1371966" indent="0">
              <a:buNone/>
              <a:defRPr sz="750"/>
            </a:lvl5pPr>
            <a:lvl6pPr marL="1714957" indent="0">
              <a:buNone/>
              <a:defRPr sz="750"/>
            </a:lvl6pPr>
            <a:lvl7pPr marL="2057949" indent="0">
              <a:buNone/>
              <a:defRPr sz="750"/>
            </a:lvl7pPr>
            <a:lvl8pPr marL="2400940" indent="0">
              <a:buNone/>
              <a:defRPr sz="750"/>
            </a:lvl8pPr>
            <a:lvl9pPr marL="27439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19/10/2020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3306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869" y="273929"/>
            <a:ext cx="7889438" cy="994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869" y="1369642"/>
            <a:ext cx="7889438" cy="3264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868" y="4768735"/>
            <a:ext cx="2058114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4706B-4EC2-4241-A08F-856E1DF1720A}" type="datetimeFigureOut">
              <a:rPr lang="en-GB" smtClean="0"/>
              <a:pPr/>
              <a:t>19/10/2020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30002" y="4768735"/>
            <a:ext cx="3087172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0193" y="4768735"/>
            <a:ext cx="2058114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2240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983" rtl="0" eaLnBrk="1" latinLnBrk="0" hangingPunct="1">
        <a:lnSpc>
          <a:spcPct val="90000"/>
        </a:lnSpc>
        <a:spcBef>
          <a:spcPct val="0"/>
        </a:spcBef>
        <a:buNone/>
        <a:defRPr sz="33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96" indent="-171496" algn="l" defTabSz="6859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1" kern="1200">
          <a:solidFill>
            <a:schemeClr val="tx1"/>
          </a:solidFill>
          <a:latin typeface="+mn-lt"/>
          <a:ea typeface="+mn-ea"/>
          <a:cs typeface="+mn-cs"/>
        </a:defRPr>
      </a:lvl1pPr>
      <a:lvl2pPr marL="514487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479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470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461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6453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44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2436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427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40602" y="539634"/>
            <a:ext cx="7518304" cy="3994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400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Bài</a:t>
            </a:r>
            <a:r>
              <a:rPr lang="en-GB" sz="4400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6: </a:t>
            </a:r>
            <a:r>
              <a:rPr lang="en-GB" sz="4400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Luyện</a:t>
            </a:r>
            <a:r>
              <a:rPr lang="en-GB" sz="4400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4400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tập</a:t>
            </a:r>
            <a:r>
              <a:rPr lang="en-GB" sz="4400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4400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chung</a:t>
            </a:r>
            <a:endParaRPr lang="en-GB" sz="4400" dirty="0">
              <a:solidFill>
                <a:srgbClr val="40505E"/>
              </a:solidFill>
              <a:latin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024921" y="1187749"/>
            <a:ext cx="6949665" cy="310136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err="1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Tiết</a:t>
            </a:r>
            <a:r>
              <a:rPr lang="en-GB" sz="2000" dirty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  4</a:t>
            </a:r>
          </a:p>
        </p:txBody>
      </p:sp>
      <p:pic>
        <p:nvPicPr>
          <p:cNvPr id="6" name="Picture 2" descr="F:\AAA-LÀM ẢNH SLIDE\ROBO L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23835" y="1738733"/>
            <a:ext cx="2951837" cy="2932419"/>
          </a:xfrm>
          <a:prstGeom prst="rect">
            <a:avLst/>
          </a:prstGeom>
          <a:noFill/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7679692" y="4677437"/>
            <a:ext cx="1393373" cy="219391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1400" dirty="0">
              <a:solidFill>
                <a:srgbClr val="8599A8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2557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5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6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199" y="627794"/>
            <a:ext cx="1673352" cy="743806"/>
          </a:xfrm>
          <a:prstGeom prst="rect">
            <a:avLst/>
          </a:prstGeom>
          <a:noFill/>
        </p:spPr>
      </p:pic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2568963" y="2340429"/>
            <a:ext cx="396776" cy="43156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800" b="1" dirty="0">
                <a:latin typeface="Lato" panose="020F0502020204030203" pitchFamily="34" charset="0"/>
                <a:cs typeface="Lato" panose="020F0502020204030203" pitchFamily="34" charset="0"/>
              </a:rPr>
              <a:t>A.</a:t>
            </a:r>
          </a:p>
        </p:txBody>
      </p:sp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2568963" y="3743703"/>
            <a:ext cx="396776" cy="43156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800" b="1" dirty="0">
                <a:latin typeface="Lato" panose="020F0502020204030203" pitchFamily="34" charset="0"/>
                <a:cs typeface="Lato" panose="020F0502020204030203" pitchFamily="34" charset="0"/>
              </a:rPr>
              <a:t>B.</a:t>
            </a:r>
          </a:p>
        </p:txBody>
      </p:sp>
      <p:pic>
        <p:nvPicPr>
          <p:cNvPr id="39" name="Picture 2" descr="F:\AAA-LÀM ẢNH SLIDE\Bai6-LT4-1(1).png"/>
          <p:cNvPicPr>
            <a:picLocks noChangeAspect="1" noChangeArrowheads="1"/>
          </p:cNvPicPr>
          <p:nvPr/>
        </p:nvPicPr>
        <p:blipFill>
          <a:blip r:embed="rId3" cstate="print"/>
          <a:srcRect b="55194"/>
          <a:stretch>
            <a:fillRect/>
          </a:stretch>
        </p:blipFill>
        <p:spPr bwMode="auto">
          <a:xfrm>
            <a:off x="3082095" y="1925381"/>
            <a:ext cx="5667375" cy="1039905"/>
          </a:xfrm>
          <a:prstGeom prst="rect">
            <a:avLst/>
          </a:prstGeom>
          <a:noFill/>
        </p:spPr>
      </p:pic>
      <p:pic>
        <p:nvPicPr>
          <p:cNvPr id="40" name="Picture 3" descr="F:\AAA-LÀM ẢNH SLIDE\Bai6-LT4-1(2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119199" y="2096036"/>
            <a:ext cx="2313949" cy="2611324"/>
          </a:xfrm>
          <a:prstGeom prst="rect">
            <a:avLst/>
          </a:prstGeom>
          <a:noFill/>
        </p:spPr>
      </p:pic>
      <p:sp>
        <p:nvSpPr>
          <p:cNvPr id="41" name="Oval 40"/>
          <p:cNvSpPr/>
          <p:nvPr/>
        </p:nvSpPr>
        <p:spPr>
          <a:xfrm>
            <a:off x="2482539" y="2253343"/>
            <a:ext cx="502920" cy="502920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" name="Picture 2" descr="F:\AAA-LÀM ẢNH SLIDE\Bai6-LT4-1(1).png"/>
          <p:cNvPicPr>
            <a:picLocks noChangeAspect="1" noChangeArrowheads="1"/>
          </p:cNvPicPr>
          <p:nvPr/>
        </p:nvPicPr>
        <p:blipFill>
          <a:blip r:embed="rId3" cstate="print"/>
          <a:srcRect t="55194"/>
          <a:stretch>
            <a:fillRect/>
          </a:stretch>
        </p:blipFill>
        <p:spPr bwMode="auto">
          <a:xfrm>
            <a:off x="3082095" y="3206434"/>
            <a:ext cx="5667375" cy="1039872"/>
          </a:xfrm>
          <a:prstGeom prst="rect">
            <a:avLst/>
          </a:prstGeom>
          <a:noFill/>
        </p:spPr>
      </p:pic>
      <p:sp>
        <p:nvSpPr>
          <p:cNvPr id="13" name="Title 16"/>
          <p:cNvSpPr txBox="1">
            <a:spLocks/>
          </p:cNvSpPr>
          <p:nvPr/>
        </p:nvSpPr>
        <p:spPr>
          <a:xfrm>
            <a:off x="295406" y="1360410"/>
            <a:ext cx="4487373" cy="35402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/>
          <a:p>
            <a:pPr marL="0" marR="0" lvl="0" indent="0" defTabSz="685983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Lato"/>
                <a:ea typeface="+mj-ea"/>
                <a:cs typeface="+mj-cs"/>
              </a:rPr>
              <a:t>1.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Lato"/>
                <a:ea typeface="+mj-ea"/>
                <a:cs typeface="+mj-cs"/>
              </a:rPr>
              <a:t>Hàng</a:t>
            </a:r>
            <a:r>
              <a:rPr kumimoji="0" lang="en-US" sz="1400" b="1" i="0" u="none" strike="noStrike" kern="1200" cap="none" spc="0" normalizeH="0" noProof="0" dirty="0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Lato"/>
                <a:ea typeface="+mj-ea"/>
                <a:cs typeface="+mj-cs"/>
              </a:rPr>
              <a:t> </a:t>
            </a:r>
            <a:r>
              <a:rPr kumimoji="0" lang="en-US" sz="1400" b="1" i="0" u="none" strike="noStrike" kern="1200" cap="none" spc="0" normalizeH="0" noProof="0" dirty="0" err="1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Lato"/>
                <a:ea typeface="+mj-ea"/>
                <a:cs typeface="+mj-cs"/>
              </a:rPr>
              <a:t>nào</a:t>
            </a:r>
            <a:r>
              <a:rPr kumimoji="0" lang="en-US" sz="1400" b="1" i="0" u="none" strike="noStrike" kern="1200" cap="none" spc="0" normalizeH="0" noProof="0" dirty="0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Lato"/>
                <a:ea typeface="+mj-ea"/>
                <a:cs typeface="+mj-cs"/>
              </a:rPr>
              <a:t> </a:t>
            </a:r>
            <a:r>
              <a:rPr kumimoji="0" lang="en-US" sz="1400" b="1" i="0" u="none" strike="noStrike" kern="1200" cap="none" spc="0" normalizeH="0" noProof="0" dirty="0" err="1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Lato"/>
                <a:ea typeface="+mj-ea"/>
                <a:cs typeface="+mj-cs"/>
              </a:rPr>
              <a:t>có</a:t>
            </a:r>
            <a:r>
              <a:rPr kumimoji="0" lang="en-US" sz="1400" b="1" i="0" u="none" strike="noStrike" kern="1200" cap="none" spc="0" normalizeH="0" noProof="0" dirty="0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Lato"/>
                <a:ea typeface="+mj-ea"/>
                <a:cs typeface="+mj-cs"/>
              </a:rPr>
              <a:t> </a:t>
            </a:r>
            <a:r>
              <a:rPr kumimoji="0" lang="en-US" sz="1400" b="1" i="0" u="none" strike="noStrike" kern="1200" cap="none" spc="0" normalizeH="0" noProof="0" dirty="0" err="1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Lato"/>
                <a:ea typeface="+mj-ea"/>
                <a:cs typeface="+mj-cs"/>
              </a:rPr>
              <a:t>nhiều</a:t>
            </a:r>
            <a:r>
              <a:rPr lang="en-US" sz="1400" b="1" dirty="0">
                <a:solidFill>
                  <a:srgbClr val="40505E"/>
                </a:solidFill>
                <a:latin typeface="Lato"/>
                <a:ea typeface="+mj-ea"/>
                <a:cs typeface="+mj-cs"/>
              </a:rPr>
              <a:t> </a:t>
            </a:r>
            <a:r>
              <a:rPr kumimoji="0" lang="en-US" sz="1400" b="1" i="0" u="none" strike="noStrike" kern="1200" cap="none" spc="0" normalizeH="0" noProof="0" dirty="0" err="1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Lato"/>
                <a:ea typeface="+mj-ea"/>
                <a:cs typeface="+mj-cs"/>
              </a:rPr>
              <a:t>đồ</a:t>
            </a:r>
            <a:r>
              <a:rPr kumimoji="0" lang="en-US" sz="1400" b="1" i="0" u="none" strike="noStrike" kern="1200" cap="none" spc="0" normalizeH="0" noProof="0" dirty="0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Lato"/>
                <a:ea typeface="+mj-ea"/>
                <a:cs typeface="+mj-cs"/>
              </a:rPr>
              <a:t> </a:t>
            </a:r>
            <a:r>
              <a:rPr kumimoji="0" lang="en-US" sz="1400" b="1" i="0" u="none" strike="noStrike" kern="1200" cap="none" spc="0" normalizeH="0" noProof="0" dirty="0" err="1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Lato"/>
                <a:ea typeface="+mj-ea"/>
                <a:cs typeface="+mj-cs"/>
              </a:rPr>
              <a:t>chơi</a:t>
            </a:r>
            <a:r>
              <a:rPr kumimoji="0" lang="en-US" sz="1400" b="1" i="0" u="none" strike="noStrike" kern="1200" cap="none" spc="0" normalizeH="0" noProof="0" dirty="0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Lato"/>
                <a:ea typeface="+mj-ea"/>
                <a:cs typeface="+mj-cs"/>
              </a:rPr>
              <a:t> </a:t>
            </a:r>
            <a:r>
              <a:rPr kumimoji="0" lang="en-US" sz="1400" b="1" i="0" u="none" strike="noStrike" kern="1200" cap="none" spc="0" normalizeH="0" noProof="0" dirty="0" err="1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Lato"/>
                <a:ea typeface="+mj-ea"/>
                <a:cs typeface="+mj-cs"/>
              </a:rPr>
              <a:t>hơn</a:t>
            </a:r>
            <a:r>
              <a:rPr kumimoji="0" lang="en-US" sz="1400" b="1" i="0" u="none" strike="noStrike" kern="1200" cap="none" spc="0" normalizeH="0" noProof="0" dirty="0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Lato"/>
                <a:ea typeface="+mj-ea"/>
                <a:cs typeface="+mj-cs"/>
              </a:rPr>
              <a:t>?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40505E"/>
              </a:solidFill>
              <a:effectLst/>
              <a:uLnTx/>
              <a:uFillTx/>
              <a:latin typeface="Lato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559938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437" y="1592153"/>
            <a:ext cx="2513447" cy="1117228"/>
          </a:xfrm>
          <a:prstGeom prst="rect">
            <a:avLst/>
          </a:prstGeom>
          <a:noFill/>
        </p:spPr>
      </p:pic>
      <p:sp>
        <p:nvSpPr>
          <p:cNvPr id="20" name="Title 16"/>
          <p:cNvSpPr txBox="1">
            <a:spLocks/>
          </p:cNvSpPr>
          <p:nvPr/>
        </p:nvSpPr>
        <p:spPr>
          <a:xfrm>
            <a:off x="378641" y="2841620"/>
            <a:ext cx="2917142" cy="2927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defTabSz="685983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/>
                <a:ea typeface="+mj-ea"/>
                <a:cs typeface="+mj-cs"/>
              </a:rPr>
              <a:t>2.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/>
                <a:ea typeface="+mj-ea"/>
                <a:cs typeface="+mj-cs"/>
              </a:rPr>
              <a:t>Chọn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/>
                <a:ea typeface="+mj-ea"/>
                <a:cs typeface="+mj-cs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/>
                <a:ea typeface="+mj-ea"/>
                <a:cs typeface="+mj-cs"/>
              </a:rPr>
              <a:t>câu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/>
                <a:ea typeface="+mj-ea"/>
                <a:cs typeface="+mj-cs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/>
                <a:ea typeface="+mj-ea"/>
                <a:cs typeface="+mj-cs"/>
              </a:rPr>
              <a:t>trả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/>
                <a:ea typeface="+mj-ea"/>
                <a:cs typeface="+mj-cs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/>
                <a:ea typeface="+mj-ea"/>
                <a:cs typeface="+mj-cs"/>
              </a:rPr>
              <a:t>lời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/>
                <a:ea typeface="+mj-ea"/>
                <a:cs typeface="+mj-cs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/>
                <a:ea typeface="+mj-ea"/>
                <a:cs typeface="+mj-cs"/>
              </a:rPr>
              <a:t>đúng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/>
                <a:ea typeface="+mj-ea"/>
                <a:cs typeface="+mj-cs"/>
              </a:rPr>
              <a:t>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Lato"/>
              <a:ea typeface="+mj-ea"/>
              <a:cs typeface="+mj-cs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3865732" y="3794917"/>
            <a:ext cx="3022821" cy="302688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400" b="1" dirty="0">
                <a:latin typeface="Lato" panose="020F0502020204030203" pitchFamily="34" charset="0"/>
                <a:cs typeface="Lato" panose="020F0502020204030203" pitchFamily="34" charset="0"/>
              </a:rPr>
              <a:t>A.</a:t>
            </a:r>
            <a:r>
              <a:rPr lang="en-GB" sz="1400" dirty="0">
                <a:latin typeface="Lato" panose="020F0502020204030203" pitchFamily="34" charset="0"/>
                <a:cs typeface="Lato" panose="020F0502020204030203" pitchFamily="34" charset="0"/>
              </a:rPr>
              <a:t>   </a:t>
            </a:r>
            <a:r>
              <a:rPr lang="en-GB" sz="1400" dirty="0" err="1">
                <a:latin typeface="Lato" panose="020F0502020204030203" pitchFamily="34" charset="0"/>
                <a:cs typeface="Lato" panose="020F0502020204030203" pitchFamily="34" charset="0"/>
              </a:rPr>
              <a:t>Số</a:t>
            </a:r>
            <a:r>
              <a:rPr lang="en-GB" sz="1400" dirty="0">
                <a:latin typeface="Lato" panose="020F0502020204030203" pitchFamily="34" charset="0"/>
                <a:cs typeface="Lato" panose="020F0502020204030203" pitchFamily="34" charset="0"/>
              </a:rPr>
              <a:t> ô </a:t>
            </a:r>
            <a:r>
              <a:rPr lang="en-GB" sz="1400" dirty="0" err="1">
                <a:latin typeface="Lato" panose="020F0502020204030203" pitchFamily="34" charset="0"/>
                <a:cs typeface="Lato" panose="020F0502020204030203" pitchFamily="34" charset="0"/>
              </a:rPr>
              <a:t>tô</a:t>
            </a:r>
            <a:r>
              <a:rPr lang="en-GB" sz="1400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latin typeface="Lato" panose="020F0502020204030203" pitchFamily="34" charset="0"/>
                <a:cs typeface="Lato" panose="020F0502020204030203" pitchFamily="34" charset="0"/>
              </a:rPr>
              <a:t>ít</a:t>
            </a:r>
            <a:r>
              <a:rPr lang="en-GB" sz="1400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latin typeface="Lato" panose="020F0502020204030203" pitchFamily="34" charset="0"/>
                <a:cs typeface="Lato" panose="020F0502020204030203" pitchFamily="34" charset="0"/>
              </a:rPr>
              <a:t>hơn</a:t>
            </a:r>
            <a:r>
              <a:rPr lang="en-GB" sz="1400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latin typeface="Lato" panose="020F0502020204030203" pitchFamily="34" charset="0"/>
                <a:cs typeface="Lato" panose="020F0502020204030203" pitchFamily="34" charset="0"/>
              </a:rPr>
              <a:t>số</a:t>
            </a:r>
            <a:r>
              <a:rPr lang="en-GB" sz="1400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latin typeface="Lato" panose="020F0502020204030203" pitchFamily="34" charset="0"/>
                <a:cs typeface="Lato" panose="020F0502020204030203" pitchFamily="34" charset="0"/>
              </a:rPr>
              <a:t>máy</a:t>
            </a:r>
            <a:r>
              <a:rPr lang="en-GB" sz="1400" dirty="0">
                <a:latin typeface="Lato" panose="020F0502020204030203" pitchFamily="34" charset="0"/>
                <a:cs typeface="Lato" panose="020F0502020204030203" pitchFamily="34" charset="0"/>
              </a:rPr>
              <a:t> bay. </a:t>
            </a:r>
            <a:endParaRPr lang="en-GB" sz="1400" b="1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3865731" y="4191782"/>
            <a:ext cx="3022821" cy="296157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400" b="1" dirty="0">
                <a:latin typeface="Lato" panose="020F0502020204030203" pitchFamily="34" charset="0"/>
                <a:cs typeface="Lato" panose="020F0502020204030203" pitchFamily="34" charset="0"/>
              </a:rPr>
              <a:t>B.</a:t>
            </a:r>
            <a:r>
              <a:rPr lang="en-GB" sz="1400" dirty="0">
                <a:latin typeface="Lato" panose="020F0502020204030203" pitchFamily="34" charset="0"/>
                <a:cs typeface="Lato" panose="020F0502020204030203" pitchFamily="34" charset="0"/>
              </a:rPr>
              <a:t>   </a:t>
            </a:r>
            <a:r>
              <a:rPr lang="en-GB" sz="1400" dirty="0" err="1">
                <a:latin typeface="Lato" panose="020F0502020204030203" pitchFamily="34" charset="0"/>
                <a:cs typeface="Lato" panose="020F0502020204030203" pitchFamily="34" charset="0"/>
              </a:rPr>
              <a:t>Số</a:t>
            </a:r>
            <a:r>
              <a:rPr lang="en-GB" sz="1400" dirty="0">
                <a:latin typeface="Lato" panose="020F0502020204030203" pitchFamily="34" charset="0"/>
                <a:cs typeface="Lato" panose="020F0502020204030203" pitchFamily="34" charset="0"/>
              </a:rPr>
              <a:t> ô </a:t>
            </a:r>
            <a:r>
              <a:rPr lang="en-GB" sz="1400" dirty="0" err="1">
                <a:latin typeface="Lato" panose="020F0502020204030203" pitchFamily="34" charset="0"/>
                <a:cs typeface="Lato" panose="020F0502020204030203" pitchFamily="34" charset="0"/>
              </a:rPr>
              <a:t>tô</a:t>
            </a:r>
            <a:r>
              <a:rPr lang="en-GB" sz="1400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latin typeface="Lato" panose="020F0502020204030203" pitchFamily="34" charset="0"/>
                <a:cs typeface="Lato" panose="020F0502020204030203" pitchFamily="34" charset="0"/>
              </a:rPr>
              <a:t>bằng</a:t>
            </a:r>
            <a:r>
              <a:rPr lang="en-GB" sz="1400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latin typeface="Lato" panose="020F0502020204030203" pitchFamily="34" charset="0"/>
                <a:cs typeface="Lato" panose="020F0502020204030203" pitchFamily="34" charset="0"/>
              </a:rPr>
              <a:t>số</a:t>
            </a:r>
            <a:r>
              <a:rPr lang="en-GB" sz="1400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latin typeface="Lato" panose="020F0502020204030203" pitchFamily="34" charset="0"/>
                <a:cs typeface="Lato" panose="020F0502020204030203" pitchFamily="34" charset="0"/>
              </a:rPr>
              <a:t>máy</a:t>
            </a:r>
            <a:r>
              <a:rPr lang="en-GB" sz="1400" dirty="0">
                <a:latin typeface="Lato" panose="020F0502020204030203" pitchFamily="34" charset="0"/>
                <a:cs typeface="Lato" panose="020F0502020204030203" pitchFamily="34" charset="0"/>
              </a:rPr>
              <a:t> bay.</a:t>
            </a:r>
            <a:endParaRPr lang="en-GB" sz="1400" b="1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3865730" y="4582117"/>
            <a:ext cx="3022821" cy="263370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400" b="1" dirty="0">
                <a:latin typeface="Lato" panose="020F0502020204030203" pitchFamily="34" charset="0"/>
                <a:cs typeface="Lato" panose="020F0502020204030203" pitchFamily="34" charset="0"/>
              </a:rPr>
              <a:t>C.</a:t>
            </a:r>
            <a:r>
              <a:rPr lang="en-GB" sz="1400" dirty="0">
                <a:latin typeface="Lato" panose="020F0502020204030203" pitchFamily="34" charset="0"/>
                <a:cs typeface="Lato" panose="020F0502020204030203" pitchFamily="34" charset="0"/>
              </a:rPr>
              <a:t>   </a:t>
            </a:r>
            <a:r>
              <a:rPr lang="en-GB" sz="1400" dirty="0" err="1">
                <a:latin typeface="Lato" panose="020F0502020204030203" pitchFamily="34" charset="0"/>
                <a:cs typeface="Lato" panose="020F0502020204030203" pitchFamily="34" charset="0"/>
              </a:rPr>
              <a:t>Số</a:t>
            </a:r>
            <a:r>
              <a:rPr lang="en-GB" sz="1400" dirty="0">
                <a:latin typeface="Lato" panose="020F0502020204030203" pitchFamily="34" charset="0"/>
                <a:cs typeface="Lato" panose="020F0502020204030203" pitchFamily="34" charset="0"/>
              </a:rPr>
              <a:t> ô </a:t>
            </a:r>
            <a:r>
              <a:rPr lang="en-GB" sz="1400" dirty="0" err="1">
                <a:latin typeface="Lato" panose="020F0502020204030203" pitchFamily="34" charset="0"/>
                <a:cs typeface="Lato" panose="020F0502020204030203" pitchFamily="34" charset="0"/>
              </a:rPr>
              <a:t>tô</a:t>
            </a:r>
            <a:r>
              <a:rPr lang="en-GB" sz="1400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latin typeface="Lato" panose="020F0502020204030203" pitchFamily="34" charset="0"/>
                <a:cs typeface="Lato" panose="020F0502020204030203" pitchFamily="34" charset="0"/>
              </a:rPr>
              <a:t>nhiều</a:t>
            </a:r>
            <a:r>
              <a:rPr lang="en-GB" sz="1400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latin typeface="Lato" panose="020F0502020204030203" pitchFamily="34" charset="0"/>
                <a:cs typeface="Lato" panose="020F0502020204030203" pitchFamily="34" charset="0"/>
              </a:rPr>
              <a:t>hơn</a:t>
            </a:r>
            <a:r>
              <a:rPr lang="en-GB" sz="1400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latin typeface="Lato" panose="020F0502020204030203" pitchFamily="34" charset="0"/>
                <a:cs typeface="Lato" panose="020F0502020204030203" pitchFamily="34" charset="0"/>
              </a:rPr>
              <a:t>số</a:t>
            </a:r>
            <a:r>
              <a:rPr lang="en-GB" sz="1400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latin typeface="Lato" panose="020F0502020204030203" pitchFamily="34" charset="0"/>
                <a:cs typeface="Lato" panose="020F0502020204030203" pitchFamily="34" charset="0"/>
              </a:rPr>
              <a:t>máy</a:t>
            </a:r>
            <a:r>
              <a:rPr lang="en-GB" sz="1400" dirty="0">
                <a:latin typeface="Lato" panose="020F0502020204030203" pitchFamily="34" charset="0"/>
                <a:cs typeface="Lato" panose="020F0502020204030203" pitchFamily="34" charset="0"/>
              </a:rPr>
              <a:t> bay. </a:t>
            </a:r>
            <a:endParaRPr lang="en-GB" sz="1400" b="1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25" name="Picture 2" descr="F:\AAA-LÀM ẢNH SLIDE\Bai6-LT4-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25313" y="467254"/>
            <a:ext cx="5099994" cy="3090402"/>
          </a:xfrm>
          <a:prstGeom prst="rect">
            <a:avLst/>
          </a:prstGeom>
          <a:noFill/>
        </p:spPr>
      </p:pic>
      <p:sp>
        <p:nvSpPr>
          <p:cNvPr id="26" name="Oval 25"/>
          <p:cNvSpPr/>
          <p:nvPr/>
        </p:nvSpPr>
        <p:spPr>
          <a:xfrm>
            <a:off x="3825313" y="3743274"/>
            <a:ext cx="354330" cy="354330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9813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F:\AAA-PDF-SGK\B6-LT4-3.png"/>
          <p:cNvPicPr>
            <a:picLocks noChangeAspect="1" noChangeArrowheads="1"/>
          </p:cNvPicPr>
          <p:nvPr/>
        </p:nvPicPr>
        <p:blipFill>
          <a:blip r:embed="rId2" cstate="print"/>
          <a:srcRect l="17175" t="11818" r="9814" b="63634"/>
          <a:stretch>
            <a:fillRect/>
          </a:stretch>
        </p:blipFill>
        <p:spPr bwMode="auto">
          <a:xfrm>
            <a:off x="3749998" y="1347865"/>
            <a:ext cx="5239683" cy="2377440"/>
          </a:xfrm>
          <a:prstGeom prst="rect">
            <a:avLst/>
          </a:prstGeom>
          <a:noFill/>
        </p:spPr>
      </p:pic>
      <p:pic>
        <p:nvPicPr>
          <p:cNvPr id="10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7437" y="1592153"/>
            <a:ext cx="2513447" cy="1117228"/>
          </a:xfrm>
          <a:prstGeom prst="rect">
            <a:avLst/>
          </a:prstGeom>
          <a:noFill/>
        </p:spPr>
      </p:pic>
      <p:sp>
        <p:nvSpPr>
          <p:cNvPr id="11" name="Title 16"/>
          <p:cNvSpPr txBox="1">
            <a:spLocks/>
          </p:cNvSpPr>
          <p:nvPr/>
        </p:nvSpPr>
        <p:spPr>
          <a:xfrm>
            <a:off x="378641" y="2841620"/>
            <a:ext cx="2917142" cy="2927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defTabSz="685983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chemeClr val="bg1"/>
                </a:solidFill>
                <a:latin typeface="Lato"/>
                <a:ea typeface="+mj-ea"/>
                <a:cs typeface="+mj-cs"/>
              </a:rPr>
              <a:t>3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/>
                <a:ea typeface="+mj-ea"/>
                <a:cs typeface="+mj-cs"/>
              </a:rPr>
              <a:t>.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/>
                <a:ea typeface="+mj-ea"/>
                <a:cs typeface="+mj-cs"/>
              </a:rPr>
              <a:t>Số</a:t>
            </a:r>
            <a:r>
              <a:rPr lang="en-US" sz="2000" b="1" dirty="0">
                <a:solidFill>
                  <a:schemeClr val="bg1"/>
                </a:solidFill>
                <a:latin typeface="Lato"/>
                <a:ea typeface="+mj-ea"/>
                <a:cs typeface="+mj-cs"/>
              </a:rPr>
              <a:t>?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Lato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881617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199" y="627794"/>
            <a:ext cx="1673352" cy="743806"/>
          </a:xfrm>
          <a:prstGeom prst="rect">
            <a:avLst/>
          </a:prstGeom>
          <a:noFill/>
        </p:spPr>
      </p:pic>
      <p:sp>
        <p:nvSpPr>
          <p:cNvPr id="13" name="Title 16"/>
          <p:cNvSpPr txBox="1">
            <a:spLocks/>
          </p:cNvSpPr>
          <p:nvPr/>
        </p:nvSpPr>
        <p:spPr>
          <a:xfrm>
            <a:off x="295406" y="1360410"/>
            <a:ext cx="4487373" cy="35402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/>
          <a:p>
            <a:pPr marL="0" marR="0" lvl="0" indent="0" defTabSz="685983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solidFill>
                  <a:srgbClr val="40505E"/>
                </a:solidFill>
                <a:latin typeface="Lato"/>
                <a:ea typeface="+mj-ea"/>
                <a:cs typeface="+mj-cs"/>
              </a:rPr>
              <a:t>3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Lato"/>
                <a:ea typeface="+mj-ea"/>
                <a:cs typeface="+mj-cs"/>
              </a:rPr>
              <a:t>.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Lato"/>
                <a:ea typeface="+mj-ea"/>
                <a:cs typeface="+mj-cs"/>
              </a:rPr>
              <a:t>Số</a:t>
            </a:r>
            <a:r>
              <a:rPr kumimoji="0" lang="en-US" sz="1400" b="1" i="0" u="none" strike="noStrike" kern="1200" cap="none" spc="0" normalizeH="0" noProof="0" dirty="0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Lato"/>
                <a:ea typeface="+mj-ea"/>
                <a:cs typeface="+mj-cs"/>
              </a:rPr>
              <a:t>?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40505E"/>
              </a:solidFill>
              <a:effectLst/>
              <a:uLnTx/>
              <a:uFillTx/>
              <a:latin typeface="Lato"/>
              <a:ea typeface="+mj-ea"/>
              <a:cs typeface="+mj-cs"/>
            </a:endParaRPr>
          </a:p>
        </p:txBody>
      </p:sp>
      <p:pic>
        <p:nvPicPr>
          <p:cNvPr id="10" name="Picture 2" descr="F:\AAA-PDF-SGK\B6-LT4-3.png"/>
          <p:cNvPicPr>
            <a:picLocks noChangeAspect="1" noChangeArrowheads="1"/>
          </p:cNvPicPr>
          <p:nvPr/>
        </p:nvPicPr>
        <p:blipFill>
          <a:blip r:embed="rId3"/>
          <a:srcRect l="45391" t="11818" r="38030" b="78179"/>
          <a:stretch>
            <a:fillRect/>
          </a:stretch>
        </p:blipFill>
        <p:spPr bwMode="auto">
          <a:xfrm>
            <a:off x="3781530" y="1857932"/>
            <a:ext cx="1447119" cy="1178235"/>
          </a:xfrm>
          <a:prstGeom prst="rect">
            <a:avLst/>
          </a:prstGeom>
          <a:noFill/>
        </p:spPr>
      </p:pic>
      <p:grpSp>
        <p:nvGrpSpPr>
          <p:cNvPr id="11" name="Group 52"/>
          <p:cNvGrpSpPr/>
          <p:nvPr/>
        </p:nvGrpSpPr>
        <p:grpSpPr>
          <a:xfrm>
            <a:off x="4129591" y="1959683"/>
            <a:ext cx="777240" cy="461665"/>
            <a:chOff x="1130825" y="1709569"/>
            <a:chExt cx="1033938" cy="614139"/>
          </a:xfrm>
          <a:noFill/>
        </p:grpSpPr>
        <p:sp>
          <p:nvSpPr>
            <p:cNvPr id="12" name="Rounded Rectangle 11"/>
            <p:cNvSpPr/>
            <p:nvPr/>
          </p:nvSpPr>
          <p:spPr>
            <a:xfrm>
              <a:off x="1394698" y="1753255"/>
              <a:ext cx="516653" cy="506716"/>
            </a:xfrm>
            <a:prstGeom prst="roundRect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130825" y="1709569"/>
              <a:ext cx="1033938" cy="61413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3B6BDD"/>
                  </a:solidFill>
                  <a:latin typeface="Lato"/>
                </a:rPr>
                <a:t>10</a:t>
              </a:r>
            </a:p>
          </p:txBody>
        </p:sp>
      </p:grpSp>
      <p:pic>
        <p:nvPicPr>
          <p:cNvPr id="15" name="Picture 2" descr="F:\AAA-PDF-SGK\B6-LT4-3.png"/>
          <p:cNvPicPr>
            <a:picLocks noChangeAspect="1" noChangeArrowheads="1"/>
          </p:cNvPicPr>
          <p:nvPr/>
        </p:nvPicPr>
        <p:blipFill>
          <a:blip r:embed="rId3"/>
          <a:srcRect l="17175" t="11818" r="66247" b="78179"/>
          <a:stretch>
            <a:fillRect/>
          </a:stretch>
        </p:blipFill>
        <p:spPr bwMode="auto">
          <a:xfrm>
            <a:off x="1318481" y="1857995"/>
            <a:ext cx="1447132" cy="1178186"/>
          </a:xfrm>
          <a:prstGeom prst="rect">
            <a:avLst/>
          </a:prstGeom>
          <a:noFill/>
        </p:spPr>
      </p:pic>
      <p:pic>
        <p:nvPicPr>
          <p:cNvPr id="16" name="Picture 2" descr="F:\AAA-PDF-SGK\B6-LT4-3.png"/>
          <p:cNvPicPr>
            <a:picLocks noChangeAspect="1" noChangeArrowheads="1"/>
          </p:cNvPicPr>
          <p:nvPr/>
        </p:nvPicPr>
        <p:blipFill>
          <a:blip r:embed="rId3"/>
          <a:srcRect l="73607" t="11818" r="9814" b="78179"/>
          <a:stretch>
            <a:fillRect/>
          </a:stretch>
        </p:blipFill>
        <p:spPr bwMode="auto">
          <a:xfrm>
            <a:off x="6244661" y="1857932"/>
            <a:ext cx="1447108" cy="1178537"/>
          </a:xfrm>
          <a:prstGeom prst="rect">
            <a:avLst/>
          </a:prstGeom>
          <a:noFill/>
        </p:spPr>
      </p:pic>
      <p:grpSp>
        <p:nvGrpSpPr>
          <p:cNvPr id="17" name="Group 52"/>
          <p:cNvGrpSpPr/>
          <p:nvPr/>
        </p:nvGrpSpPr>
        <p:grpSpPr>
          <a:xfrm>
            <a:off x="6770160" y="1925393"/>
            <a:ext cx="388382" cy="523220"/>
            <a:chOff x="1394698" y="1663955"/>
            <a:chExt cx="516653" cy="696024"/>
          </a:xfrm>
          <a:noFill/>
        </p:grpSpPr>
        <p:sp>
          <p:nvSpPr>
            <p:cNvPr id="18" name="Rounded Rectangle 17"/>
            <p:cNvSpPr/>
            <p:nvPr/>
          </p:nvSpPr>
          <p:spPr>
            <a:xfrm>
              <a:off x="1394698" y="1753255"/>
              <a:ext cx="516653" cy="506716"/>
            </a:xfrm>
            <a:prstGeom prst="roundRect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502755" y="1663955"/>
              <a:ext cx="278861" cy="69602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3B6BDD"/>
                  </a:solidFill>
                  <a:latin typeface="Lato"/>
                </a:rPr>
                <a:t>4</a:t>
              </a:r>
            </a:p>
          </p:txBody>
        </p:sp>
      </p:grpSp>
      <p:pic>
        <p:nvPicPr>
          <p:cNvPr id="20" name="Picture 2" descr="F:\AAA-PDF-SGK\B6-LT4-3.png"/>
          <p:cNvPicPr>
            <a:picLocks noChangeAspect="1" noChangeArrowheads="1"/>
          </p:cNvPicPr>
          <p:nvPr/>
        </p:nvPicPr>
        <p:blipFill>
          <a:blip r:embed="rId3"/>
          <a:srcRect l="17175" t="25454" r="66247" b="63634"/>
          <a:stretch>
            <a:fillRect/>
          </a:stretch>
        </p:blipFill>
        <p:spPr bwMode="auto">
          <a:xfrm>
            <a:off x="1318501" y="3463792"/>
            <a:ext cx="1447129" cy="1285930"/>
          </a:xfrm>
          <a:prstGeom prst="rect">
            <a:avLst/>
          </a:prstGeom>
          <a:noFill/>
        </p:spPr>
      </p:pic>
      <p:grpSp>
        <p:nvGrpSpPr>
          <p:cNvPr id="21" name="Group 52"/>
          <p:cNvGrpSpPr/>
          <p:nvPr/>
        </p:nvGrpSpPr>
        <p:grpSpPr>
          <a:xfrm>
            <a:off x="1900980" y="3563693"/>
            <a:ext cx="388382" cy="523220"/>
            <a:chOff x="1394698" y="1663955"/>
            <a:chExt cx="516653" cy="696024"/>
          </a:xfrm>
          <a:noFill/>
        </p:grpSpPr>
        <p:sp>
          <p:nvSpPr>
            <p:cNvPr id="22" name="Rounded Rectangle 21"/>
            <p:cNvSpPr/>
            <p:nvPr/>
          </p:nvSpPr>
          <p:spPr>
            <a:xfrm>
              <a:off x="1394698" y="1753255"/>
              <a:ext cx="516653" cy="506716"/>
            </a:xfrm>
            <a:prstGeom prst="roundRect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517960" y="1663955"/>
              <a:ext cx="278861" cy="69602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3B6BDD"/>
                  </a:solidFill>
                  <a:latin typeface="Lato"/>
                </a:rPr>
                <a:t>7</a:t>
              </a:r>
            </a:p>
          </p:txBody>
        </p:sp>
      </p:grpSp>
      <p:pic>
        <p:nvPicPr>
          <p:cNvPr id="24" name="Picture 2" descr="F:\AAA-PDF-SGK\B6-LT4-3.png"/>
          <p:cNvPicPr>
            <a:picLocks noChangeAspect="1" noChangeArrowheads="1"/>
          </p:cNvPicPr>
          <p:nvPr/>
        </p:nvPicPr>
        <p:blipFill>
          <a:blip r:embed="rId3"/>
          <a:srcRect l="73607" t="25454" r="9814" b="63634"/>
          <a:stretch>
            <a:fillRect/>
          </a:stretch>
        </p:blipFill>
        <p:spPr bwMode="auto">
          <a:xfrm>
            <a:off x="6244589" y="3463792"/>
            <a:ext cx="1447180" cy="1285930"/>
          </a:xfrm>
          <a:prstGeom prst="rect">
            <a:avLst/>
          </a:prstGeom>
          <a:noFill/>
        </p:spPr>
      </p:pic>
      <p:grpSp>
        <p:nvGrpSpPr>
          <p:cNvPr id="25" name="Group 52"/>
          <p:cNvGrpSpPr/>
          <p:nvPr/>
        </p:nvGrpSpPr>
        <p:grpSpPr>
          <a:xfrm>
            <a:off x="6773970" y="3575123"/>
            <a:ext cx="388382" cy="523220"/>
            <a:chOff x="1394698" y="1663955"/>
            <a:chExt cx="516653" cy="696024"/>
          </a:xfrm>
          <a:noFill/>
        </p:grpSpPr>
        <p:sp>
          <p:nvSpPr>
            <p:cNvPr id="26" name="Rounded Rectangle 25"/>
            <p:cNvSpPr/>
            <p:nvPr/>
          </p:nvSpPr>
          <p:spPr>
            <a:xfrm>
              <a:off x="1394698" y="1753255"/>
              <a:ext cx="516653" cy="506716"/>
            </a:xfrm>
            <a:prstGeom prst="roundRect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533164" y="1663955"/>
              <a:ext cx="278861" cy="69602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3B6BDD"/>
                  </a:solidFill>
                  <a:latin typeface="Lato"/>
                </a:rPr>
                <a:t>8</a:t>
              </a:r>
            </a:p>
          </p:txBody>
        </p:sp>
      </p:grpSp>
      <p:pic>
        <p:nvPicPr>
          <p:cNvPr id="28" name="Picture 2" descr="F:\AAA-PDF-SGK\B6-LT4-3.png"/>
          <p:cNvPicPr>
            <a:picLocks noChangeAspect="1" noChangeArrowheads="1"/>
          </p:cNvPicPr>
          <p:nvPr/>
        </p:nvPicPr>
        <p:blipFill>
          <a:blip r:embed="rId3"/>
          <a:srcRect l="45391" t="25454" r="38030" b="63634"/>
          <a:stretch>
            <a:fillRect/>
          </a:stretch>
        </p:blipFill>
        <p:spPr bwMode="auto">
          <a:xfrm>
            <a:off x="3781573" y="3463792"/>
            <a:ext cx="1447068" cy="1285930"/>
          </a:xfrm>
          <a:prstGeom prst="rect">
            <a:avLst/>
          </a:prstGeom>
          <a:noFill/>
        </p:spPr>
      </p:pic>
      <p:grpSp>
        <p:nvGrpSpPr>
          <p:cNvPr id="29" name="Group 52"/>
          <p:cNvGrpSpPr/>
          <p:nvPr/>
        </p:nvGrpSpPr>
        <p:grpSpPr>
          <a:xfrm>
            <a:off x="4343190" y="3575123"/>
            <a:ext cx="388382" cy="523220"/>
            <a:chOff x="1394698" y="1663955"/>
            <a:chExt cx="516653" cy="696024"/>
          </a:xfrm>
          <a:noFill/>
        </p:grpSpPr>
        <p:sp>
          <p:nvSpPr>
            <p:cNvPr id="30" name="Rounded Rectangle 29"/>
            <p:cNvSpPr/>
            <p:nvPr/>
          </p:nvSpPr>
          <p:spPr>
            <a:xfrm>
              <a:off x="1394698" y="1753255"/>
              <a:ext cx="516653" cy="506716"/>
            </a:xfrm>
            <a:prstGeom prst="roundRect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533164" y="1663955"/>
              <a:ext cx="278861" cy="69602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3B6BDD"/>
                  </a:solidFill>
                  <a:latin typeface="Lato"/>
                </a:rPr>
                <a:t>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4903849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437" y="1592153"/>
            <a:ext cx="2513447" cy="1117228"/>
          </a:xfrm>
          <a:prstGeom prst="rect">
            <a:avLst/>
          </a:prstGeom>
          <a:noFill/>
        </p:spPr>
      </p:pic>
      <p:sp>
        <p:nvSpPr>
          <p:cNvPr id="11" name="Title 16"/>
          <p:cNvSpPr txBox="1">
            <a:spLocks/>
          </p:cNvSpPr>
          <p:nvPr/>
        </p:nvSpPr>
        <p:spPr>
          <a:xfrm>
            <a:off x="378641" y="2841620"/>
            <a:ext cx="2917142" cy="2927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defTabSz="685983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noProof="0" dirty="0">
                <a:solidFill>
                  <a:schemeClr val="bg1"/>
                </a:solidFill>
                <a:latin typeface="Lato"/>
                <a:ea typeface="+mj-ea"/>
                <a:cs typeface="+mj-cs"/>
              </a:rPr>
              <a:t>4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/>
                <a:ea typeface="+mj-ea"/>
                <a:cs typeface="+mj-cs"/>
              </a:rPr>
              <a:t>.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/>
                <a:ea typeface="+mj-ea"/>
                <a:cs typeface="+mj-cs"/>
              </a:rPr>
              <a:t>Số</a:t>
            </a:r>
            <a:r>
              <a:rPr lang="en-US" sz="2000" b="1" dirty="0">
                <a:solidFill>
                  <a:schemeClr val="bg1"/>
                </a:solidFill>
                <a:latin typeface="Lato"/>
                <a:ea typeface="+mj-ea"/>
                <a:cs typeface="+mj-cs"/>
              </a:rPr>
              <a:t>?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Lato"/>
              <a:ea typeface="+mj-ea"/>
              <a:cs typeface="+mj-cs"/>
            </a:endParaRPr>
          </a:p>
        </p:txBody>
      </p:sp>
      <p:pic>
        <p:nvPicPr>
          <p:cNvPr id="5" name="Picture 2" descr="F:\AAA-PDF-SGK\B6-LT4-4.png"/>
          <p:cNvPicPr>
            <a:picLocks noChangeAspect="1" noChangeArrowheads="1"/>
          </p:cNvPicPr>
          <p:nvPr/>
        </p:nvPicPr>
        <p:blipFill>
          <a:blip r:embed="rId3" cstate="print"/>
          <a:srcRect l="17175" t="48180" r="8588" b="8182"/>
          <a:stretch>
            <a:fillRect/>
          </a:stretch>
        </p:blipFill>
        <p:spPr bwMode="auto">
          <a:xfrm>
            <a:off x="3796869" y="663582"/>
            <a:ext cx="5187122" cy="4114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938905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199" y="627794"/>
            <a:ext cx="1673352" cy="743806"/>
          </a:xfrm>
          <a:prstGeom prst="rect">
            <a:avLst/>
          </a:prstGeom>
          <a:noFill/>
        </p:spPr>
      </p:pic>
      <p:sp>
        <p:nvSpPr>
          <p:cNvPr id="13" name="Title 16"/>
          <p:cNvSpPr txBox="1">
            <a:spLocks/>
          </p:cNvSpPr>
          <p:nvPr/>
        </p:nvSpPr>
        <p:spPr>
          <a:xfrm>
            <a:off x="226249" y="1476275"/>
            <a:ext cx="4487373" cy="35402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defTabSz="685983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noProof="0" dirty="0">
                <a:solidFill>
                  <a:srgbClr val="40505E"/>
                </a:solidFill>
                <a:latin typeface="Lato"/>
                <a:ea typeface="+mj-ea"/>
                <a:cs typeface="+mj-cs"/>
              </a:rPr>
              <a:t>4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Lato"/>
                <a:ea typeface="+mj-ea"/>
                <a:cs typeface="+mj-cs"/>
              </a:rPr>
              <a:t>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Lato"/>
                <a:ea typeface="+mj-ea"/>
                <a:cs typeface="+mj-cs"/>
              </a:rPr>
              <a:t>Số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Lato"/>
                <a:ea typeface="+mj-ea"/>
                <a:cs typeface="+mj-cs"/>
              </a:rPr>
              <a:t>?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40505E"/>
              </a:solidFill>
              <a:effectLst/>
              <a:uLnTx/>
              <a:uFillTx/>
              <a:latin typeface="Lato"/>
              <a:ea typeface="+mj-ea"/>
              <a:cs typeface="+mj-cs"/>
            </a:endParaRPr>
          </a:p>
        </p:txBody>
      </p:sp>
      <p:pic>
        <p:nvPicPr>
          <p:cNvPr id="32" name="Picture 8" descr="F:\AAA-PDF-SGK\7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0954" y="1452328"/>
            <a:ext cx="1541815" cy="3262482"/>
          </a:xfrm>
          <a:prstGeom prst="rect">
            <a:avLst/>
          </a:prstGeom>
          <a:noFill/>
        </p:spPr>
      </p:pic>
      <p:sp>
        <p:nvSpPr>
          <p:cNvPr id="33" name="TextBox 32"/>
          <p:cNvSpPr txBox="1"/>
          <p:nvPr/>
        </p:nvSpPr>
        <p:spPr>
          <a:xfrm>
            <a:off x="7525480" y="1600318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3B6BDD"/>
                </a:solidFill>
                <a:latin typeface="Lato"/>
              </a:rPr>
              <a:t>6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242929" y="2348208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3B6BDD"/>
                </a:solidFill>
                <a:latin typeface="Lato"/>
              </a:rPr>
              <a:t>1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7774365" y="2305874"/>
            <a:ext cx="653730" cy="724431"/>
            <a:chOff x="4549952" y="2048934"/>
            <a:chExt cx="653730" cy="724431"/>
          </a:xfrm>
        </p:grpSpPr>
        <p:pic>
          <p:nvPicPr>
            <p:cNvPr id="37" name="Picture 3" descr="F:\AAA-PDF-SGK\2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549952" y="2088797"/>
              <a:ext cx="653730" cy="684568"/>
            </a:xfrm>
            <a:prstGeom prst="rect">
              <a:avLst/>
            </a:prstGeom>
            <a:noFill/>
          </p:spPr>
        </p:pic>
        <p:sp>
          <p:nvSpPr>
            <p:cNvPr id="38" name="TextBox 37"/>
            <p:cNvSpPr txBox="1"/>
            <p:nvPr/>
          </p:nvSpPr>
          <p:spPr>
            <a:xfrm>
              <a:off x="4635951" y="2048934"/>
              <a:ext cx="49725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latin typeface="Lato"/>
                </a:rPr>
                <a:t>?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7133721" y="2971918"/>
            <a:ext cx="653730" cy="707886"/>
            <a:chOff x="3909308" y="2726267"/>
            <a:chExt cx="653730" cy="707886"/>
          </a:xfrm>
        </p:grpSpPr>
        <p:pic>
          <p:nvPicPr>
            <p:cNvPr id="40" name="Picture 4" descr="F:\AAA-PDF-SGK\3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909308" y="2766483"/>
              <a:ext cx="653730" cy="653730"/>
            </a:xfrm>
            <a:prstGeom prst="rect">
              <a:avLst/>
            </a:prstGeom>
            <a:noFill/>
          </p:spPr>
        </p:pic>
        <p:sp>
          <p:nvSpPr>
            <p:cNvPr id="41" name="TextBox 40"/>
            <p:cNvSpPr txBox="1"/>
            <p:nvPr/>
          </p:nvSpPr>
          <p:spPr>
            <a:xfrm>
              <a:off x="4004089" y="2726267"/>
              <a:ext cx="47000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3B6BDD"/>
                  </a:solidFill>
                  <a:latin typeface="Lato"/>
                </a:rPr>
                <a:t>2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7774365" y="2977562"/>
            <a:ext cx="653730" cy="707886"/>
            <a:chOff x="4549952" y="2731911"/>
            <a:chExt cx="653730" cy="707886"/>
          </a:xfrm>
        </p:grpSpPr>
        <p:pic>
          <p:nvPicPr>
            <p:cNvPr id="43" name="Picture 5" descr="F:\AAA-PDF-SGK\4.pn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549952" y="2766482"/>
              <a:ext cx="653730" cy="653730"/>
            </a:xfrm>
            <a:prstGeom prst="rect">
              <a:avLst/>
            </a:prstGeom>
            <a:noFill/>
          </p:spPr>
        </p:pic>
        <p:sp>
          <p:nvSpPr>
            <p:cNvPr id="44" name="TextBox 43"/>
            <p:cNvSpPr txBox="1"/>
            <p:nvPr/>
          </p:nvSpPr>
          <p:spPr>
            <a:xfrm>
              <a:off x="4635951" y="2731911"/>
              <a:ext cx="49725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latin typeface="Lato"/>
                </a:rPr>
                <a:t>?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7774365" y="3654014"/>
            <a:ext cx="653730" cy="672230"/>
            <a:chOff x="4549952" y="3408363"/>
            <a:chExt cx="653730" cy="672230"/>
          </a:xfrm>
        </p:grpSpPr>
        <p:pic>
          <p:nvPicPr>
            <p:cNvPr id="46" name="Picture 7" descr="F:\AAA-PDF-SGK\6.pn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549952" y="3408363"/>
              <a:ext cx="653730" cy="672230"/>
            </a:xfrm>
            <a:prstGeom prst="rect">
              <a:avLst/>
            </a:prstGeom>
            <a:noFill/>
          </p:spPr>
        </p:pic>
        <p:sp>
          <p:nvSpPr>
            <p:cNvPr id="47" name="TextBox 46"/>
            <p:cNvSpPr txBox="1"/>
            <p:nvPr/>
          </p:nvSpPr>
          <p:spPr>
            <a:xfrm>
              <a:off x="4650378" y="3429001"/>
              <a:ext cx="46679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latin typeface="Lato"/>
                </a:rPr>
                <a:t>?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7136490" y="3645632"/>
            <a:ext cx="653730" cy="672230"/>
            <a:chOff x="3912077" y="3399981"/>
            <a:chExt cx="653730" cy="672230"/>
          </a:xfrm>
        </p:grpSpPr>
        <p:grpSp>
          <p:nvGrpSpPr>
            <p:cNvPr id="49" name="Group 121"/>
            <p:cNvGrpSpPr/>
            <p:nvPr/>
          </p:nvGrpSpPr>
          <p:grpSpPr>
            <a:xfrm>
              <a:off x="3912077" y="3399981"/>
              <a:ext cx="653730" cy="672230"/>
              <a:chOff x="3909308" y="3408363"/>
              <a:chExt cx="653730" cy="672230"/>
            </a:xfrm>
          </p:grpSpPr>
          <p:sp>
            <p:nvSpPr>
              <p:cNvPr id="51" name="TextBox 50"/>
              <p:cNvSpPr txBox="1"/>
              <p:nvPr/>
            </p:nvSpPr>
            <p:spPr>
              <a:xfrm>
                <a:off x="4004733" y="3409247"/>
                <a:ext cx="46679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3B6BDD"/>
                    </a:solidFill>
                    <a:latin typeface="Lato"/>
                  </a:rPr>
                  <a:t>?</a:t>
                </a:r>
              </a:p>
            </p:txBody>
          </p:sp>
          <p:pic>
            <p:nvPicPr>
              <p:cNvPr id="52" name="Picture 6" descr="F:\AAA-PDF-SGK\5.png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3909308" y="3408363"/>
                <a:ext cx="653730" cy="672230"/>
              </a:xfrm>
              <a:prstGeom prst="rect">
                <a:avLst/>
              </a:prstGeom>
              <a:noFill/>
            </p:spPr>
          </p:pic>
        </p:grpSp>
        <p:sp>
          <p:nvSpPr>
            <p:cNvPr id="50" name="TextBox 49"/>
            <p:cNvSpPr txBox="1"/>
            <p:nvPr/>
          </p:nvSpPr>
          <p:spPr>
            <a:xfrm>
              <a:off x="4021665" y="3423363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3B6BDD"/>
                  </a:solidFill>
                  <a:latin typeface="Lato"/>
                </a:rPr>
                <a:t>3</a:t>
              </a:r>
            </a:p>
          </p:txBody>
        </p:sp>
      </p:grpSp>
      <p:grpSp>
        <p:nvGrpSpPr>
          <p:cNvPr id="53" name="Group 122"/>
          <p:cNvGrpSpPr/>
          <p:nvPr/>
        </p:nvGrpSpPr>
        <p:grpSpPr>
          <a:xfrm>
            <a:off x="7777134" y="3638729"/>
            <a:ext cx="653730" cy="672230"/>
            <a:chOff x="4549952" y="3408363"/>
            <a:chExt cx="653730" cy="672230"/>
          </a:xfrm>
        </p:grpSpPr>
        <p:pic>
          <p:nvPicPr>
            <p:cNvPr id="54" name="Picture 7" descr="F:\AAA-PDF-SGK\6.pn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549952" y="3408363"/>
              <a:ext cx="653730" cy="672230"/>
            </a:xfrm>
            <a:prstGeom prst="rect">
              <a:avLst/>
            </a:prstGeom>
            <a:noFill/>
          </p:spPr>
        </p:pic>
        <p:sp>
          <p:nvSpPr>
            <p:cNvPr id="55" name="TextBox 54"/>
            <p:cNvSpPr txBox="1"/>
            <p:nvPr/>
          </p:nvSpPr>
          <p:spPr>
            <a:xfrm>
              <a:off x="4650378" y="3429001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3B6BDD"/>
                  </a:solidFill>
                  <a:latin typeface="Lato"/>
                </a:rPr>
                <a:t>3</a:t>
              </a:r>
            </a:p>
          </p:txBody>
        </p:sp>
      </p:grpSp>
      <p:grpSp>
        <p:nvGrpSpPr>
          <p:cNvPr id="56" name="Group 120"/>
          <p:cNvGrpSpPr/>
          <p:nvPr/>
        </p:nvGrpSpPr>
        <p:grpSpPr>
          <a:xfrm>
            <a:off x="7777134" y="2982174"/>
            <a:ext cx="653730" cy="707886"/>
            <a:chOff x="4549952" y="2731911"/>
            <a:chExt cx="653730" cy="707886"/>
          </a:xfrm>
        </p:grpSpPr>
        <p:pic>
          <p:nvPicPr>
            <p:cNvPr id="57" name="Picture 5" descr="F:\AAA-PDF-SGK\4.pn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549952" y="2766482"/>
              <a:ext cx="653730" cy="646476"/>
            </a:xfrm>
            <a:prstGeom prst="rect">
              <a:avLst/>
            </a:prstGeom>
            <a:noFill/>
          </p:spPr>
        </p:pic>
        <p:sp>
          <p:nvSpPr>
            <p:cNvPr id="58" name="TextBox 57"/>
            <p:cNvSpPr txBox="1"/>
            <p:nvPr/>
          </p:nvSpPr>
          <p:spPr>
            <a:xfrm>
              <a:off x="4635951" y="2731911"/>
              <a:ext cx="47000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3B6BDD"/>
                  </a:solidFill>
                  <a:latin typeface="Lato"/>
                </a:rPr>
                <a:t>4</a:t>
              </a:r>
            </a:p>
          </p:txBody>
        </p:sp>
      </p:grpSp>
      <p:grpSp>
        <p:nvGrpSpPr>
          <p:cNvPr id="59" name="Group 118"/>
          <p:cNvGrpSpPr/>
          <p:nvPr/>
        </p:nvGrpSpPr>
        <p:grpSpPr>
          <a:xfrm>
            <a:off x="7777134" y="2302019"/>
            <a:ext cx="653730" cy="724431"/>
            <a:chOff x="4549952" y="2048934"/>
            <a:chExt cx="653730" cy="724431"/>
          </a:xfrm>
        </p:grpSpPr>
        <p:pic>
          <p:nvPicPr>
            <p:cNvPr id="60" name="Picture 3" descr="F:\AAA-PDF-SGK\2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549952" y="2088797"/>
              <a:ext cx="653730" cy="684568"/>
            </a:xfrm>
            <a:prstGeom prst="rect">
              <a:avLst/>
            </a:prstGeom>
            <a:noFill/>
          </p:spPr>
        </p:pic>
        <p:sp>
          <p:nvSpPr>
            <p:cNvPr id="61" name="TextBox 60"/>
            <p:cNvSpPr txBox="1"/>
            <p:nvPr/>
          </p:nvSpPr>
          <p:spPr>
            <a:xfrm>
              <a:off x="4635951" y="2048934"/>
              <a:ext cx="47000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3B6BDD"/>
                  </a:solidFill>
                  <a:latin typeface="Lato"/>
                </a:rPr>
                <a:t>5</a:t>
              </a:r>
            </a:p>
          </p:txBody>
        </p:sp>
      </p:grpSp>
      <p:pic>
        <p:nvPicPr>
          <p:cNvPr id="62" name="Picture 2" descr="F:\AAA-PDF-SGK\B6-LT4-4.png"/>
          <p:cNvPicPr>
            <a:picLocks noChangeAspect="1" noChangeArrowheads="1"/>
          </p:cNvPicPr>
          <p:nvPr/>
        </p:nvPicPr>
        <p:blipFill>
          <a:blip r:embed="rId9" cstate="print"/>
          <a:srcRect l="20939" t="48477" r="23556" b="31025"/>
          <a:stretch>
            <a:fillRect/>
          </a:stretch>
        </p:blipFill>
        <p:spPr bwMode="auto">
          <a:xfrm>
            <a:off x="717309" y="1714434"/>
            <a:ext cx="5871419" cy="2926080"/>
          </a:xfrm>
          <a:prstGeom prst="rect">
            <a:avLst/>
          </a:prstGeom>
          <a:noFill/>
        </p:spPr>
      </p:pic>
      <p:sp>
        <p:nvSpPr>
          <p:cNvPr id="63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00818" y="1888431"/>
            <a:ext cx="718457" cy="43156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Lato" panose="020F0502020204030203" pitchFamily="34" charset="0"/>
                <a:cs typeface="Lato" panose="020F0502020204030203" pitchFamily="34" charset="0"/>
              </a:rPr>
              <a:t>a)</a:t>
            </a:r>
          </a:p>
        </p:txBody>
      </p:sp>
    </p:spTree>
    <p:extLst>
      <p:ext uri="{BB962C8B-B14F-4D97-AF65-F5344CB8AC3E}">
        <p14:creationId xmlns:p14="http://schemas.microsoft.com/office/powerpoint/2010/main" val="130929066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199" y="627794"/>
            <a:ext cx="1673352" cy="743806"/>
          </a:xfrm>
          <a:prstGeom prst="rect">
            <a:avLst/>
          </a:prstGeom>
          <a:noFill/>
        </p:spPr>
      </p:pic>
      <p:sp>
        <p:nvSpPr>
          <p:cNvPr id="13" name="Title 16"/>
          <p:cNvSpPr txBox="1">
            <a:spLocks/>
          </p:cNvSpPr>
          <p:nvPr/>
        </p:nvSpPr>
        <p:spPr>
          <a:xfrm>
            <a:off x="210882" y="1475670"/>
            <a:ext cx="4487373" cy="35402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defTabSz="685983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noProof="0" dirty="0">
                <a:solidFill>
                  <a:srgbClr val="40505E"/>
                </a:solidFill>
                <a:latin typeface="Lato"/>
                <a:ea typeface="+mj-ea"/>
                <a:cs typeface="+mj-cs"/>
              </a:rPr>
              <a:t>4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Lato"/>
                <a:ea typeface="+mj-ea"/>
                <a:cs typeface="+mj-cs"/>
              </a:rPr>
              <a:t>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Lato"/>
                <a:ea typeface="+mj-ea"/>
                <a:cs typeface="+mj-cs"/>
              </a:rPr>
              <a:t>Số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Lato"/>
                <a:ea typeface="+mj-ea"/>
                <a:cs typeface="+mj-cs"/>
              </a:rPr>
              <a:t>?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40505E"/>
              </a:solidFill>
              <a:effectLst/>
              <a:uLnTx/>
              <a:uFillTx/>
              <a:latin typeface="Lato"/>
              <a:ea typeface="+mj-ea"/>
              <a:cs typeface="+mj-cs"/>
            </a:endParaRPr>
          </a:p>
        </p:txBody>
      </p:sp>
      <p:pic>
        <p:nvPicPr>
          <p:cNvPr id="4" name="Picture 8" descr="F:\AAA-PDF-SGK\7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6429" y="1475670"/>
            <a:ext cx="1541815" cy="326248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440955" y="1623660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3B6BDD"/>
                </a:solidFill>
                <a:latin typeface="Lato"/>
              </a:rPr>
              <a:t>9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58404" y="2371550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3B6BDD"/>
                </a:solidFill>
                <a:latin typeface="Lato"/>
              </a:rPr>
              <a:t>1</a:t>
            </a:r>
          </a:p>
        </p:txBody>
      </p:sp>
      <p:grpSp>
        <p:nvGrpSpPr>
          <p:cNvPr id="7" name="Group 54"/>
          <p:cNvGrpSpPr/>
          <p:nvPr/>
        </p:nvGrpSpPr>
        <p:grpSpPr>
          <a:xfrm>
            <a:off x="7689840" y="2329216"/>
            <a:ext cx="653730" cy="724431"/>
            <a:chOff x="4549952" y="2048934"/>
            <a:chExt cx="653730" cy="724431"/>
          </a:xfrm>
        </p:grpSpPr>
        <p:pic>
          <p:nvPicPr>
            <p:cNvPr id="8" name="Picture 3" descr="F:\AAA-PDF-SGK\2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549952" y="2088797"/>
              <a:ext cx="653730" cy="684568"/>
            </a:xfrm>
            <a:prstGeom prst="rect">
              <a:avLst/>
            </a:prstGeom>
            <a:noFill/>
          </p:spPr>
        </p:pic>
        <p:sp>
          <p:nvSpPr>
            <p:cNvPr id="9" name="TextBox 8"/>
            <p:cNvSpPr txBox="1"/>
            <p:nvPr/>
          </p:nvSpPr>
          <p:spPr>
            <a:xfrm>
              <a:off x="4635951" y="2048934"/>
              <a:ext cx="49725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latin typeface="Lato"/>
                </a:rPr>
                <a:t>?</a:t>
              </a:r>
            </a:p>
          </p:txBody>
        </p:sp>
      </p:grpSp>
      <p:grpSp>
        <p:nvGrpSpPr>
          <p:cNvPr id="10" name="Group 75"/>
          <p:cNvGrpSpPr/>
          <p:nvPr/>
        </p:nvGrpSpPr>
        <p:grpSpPr>
          <a:xfrm>
            <a:off x="7049196" y="2995260"/>
            <a:ext cx="653730" cy="707886"/>
            <a:chOff x="3909308" y="2726267"/>
            <a:chExt cx="653730" cy="707886"/>
          </a:xfrm>
        </p:grpSpPr>
        <p:pic>
          <p:nvPicPr>
            <p:cNvPr id="11" name="Picture 4" descr="F:\AAA-PDF-SGK\3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909308" y="2766483"/>
              <a:ext cx="653730" cy="653730"/>
            </a:xfrm>
            <a:prstGeom prst="rect">
              <a:avLst/>
            </a:prstGeom>
            <a:noFill/>
          </p:spPr>
        </p:pic>
        <p:sp>
          <p:nvSpPr>
            <p:cNvPr id="12" name="TextBox 11"/>
            <p:cNvSpPr txBox="1"/>
            <p:nvPr/>
          </p:nvSpPr>
          <p:spPr>
            <a:xfrm>
              <a:off x="4004089" y="2726267"/>
              <a:ext cx="47000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3B6BDD"/>
                  </a:solidFill>
                  <a:latin typeface="Lato"/>
                </a:rPr>
                <a:t>2</a:t>
              </a:r>
            </a:p>
          </p:txBody>
        </p:sp>
      </p:grpSp>
      <p:grpSp>
        <p:nvGrpSpPr>
          <p:cNvPr id="14" name="Group 78"/>
          <p:cNvGrpSpPr/>
          <p:nvPr/>
        </p:nvGrpSpPr>
        <p:grpSpPr>
          <a:xfrm>
            <a:off x="7689840" y="3000904"/>
            <a:ext cx="653730" cy="707886"/>
            <a:chOff x="4549952" y="2731911"/>
            <a:chExt cx="653730" cy="707886"/>
          </a:xfrm>
        </p:grpSpPr>
        <p:pic>
          <p:nvPicPr>
            <p:cNvPr id="15" name="Picture 5" descr="F:\AAA-PDF-SGK\4.pn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549952" y="2766482"/>
              <a:ext cx="653730" cy="653730"/>
            </a:xfrm>
            <a:prstGeom prst="rect">
              <a:avLst/>
            </a:prstGeom>
            <a:noFill/>
          </p:spPr>
        </p:pic>
        <p:sp>
          <p:nvSpPr>
            <p:cNvPr id="16" name="TextBox 15"/>
            <p:cNvSpPr txBox="1"/>
            <p:nvPr/>
          </p:nvSpPr>
          <p:spPr>
            <a:xfrm>
              <a:off x="4635951" y="2731911"/>
              <a:ext cx="49725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latin typeface="Lato"/>
                </a:rPr>
                <a:t>?</a:t>
              </a:r>
            </a:p>
          </p:txBody>
        </p:sp>
      </p:grpSp>
      <p:grpSp>
        <p:nvGrpSpPr>
          <p:cNvPr id="17" name="Group 81"/>
          <p:cNvGrpSpPr/>
          <p:nvPr/>
        </p:nvGrpSpPr>
        <p:grpSpPr>
          <a:xfrm>
            <a:off x="7689840" y="3677356"/>
            <a:ext cx="653730" cy="672230"/>
            <a:chOff x="4549952" y="3408363"/>
            <a:chExt cx="653730" cy="672230"/>
          </a:xfrm>
        </p:grpSpPr>
        <p:pic>
          <p:nvPicPr>
            <p:cNvPr id="18" name="Picture 7" descr="F:\AAA-PDF-SGK\6.pn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549952" y="3408363"/>
              <a:ext cx="653730" cy="672230"/>
            </a:xfrm>
            <a:prstGeom prst="rect">
              <a:avLst/>
            </a:prstGeom>
            <a:noFill/>
          </p:spPr>
        </p:pic>
        <p:sp>
          <p:nvSpPr>
            <p:cNvPr id="19" name="TextBox 18"/>
            <p:cNvSpPr txBox="1"/>
            <p:nvPr/>
          </p:nvSpPr>
          <p:spPr>
            <a:xfrm>
              <a:off x="4650378" y="3429001"/>
              <a:ext cx="46679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latin typeface="Lato"/>
                </a:rPr>
                <a:t>?</a:t>
              </a:r>
            </a:p>
          </p:txBody>
        </p:sp>
      </p:grpSp>
      <p:grpSp>
        <p:nvGrpSpPr>
          <p:cNvPr id="20" name="Group 84"/>
          <p:cNvGrpSpPr/>
          <p:nvPr/>
        </p:nvGrpSpPr>
        <p:grpSpPr>
          <a:xfrm>
            <a:off x="7051965" y="3668974"/>
            <a:ext cx="653730" cy="672230"/>
            <a:chOff x="3912077" y="3399981"/>
            <a:chExt cx="653730" cy="672230"/>
          </a:xfrm>
        </p:grpSpPr>
        <p:grpSp>
          <p:nvGrpSpPr>
            <p:cNvPr id="21" name="Group 121"/>
            <p:cNvGrpSpPr/>
            <p:nvPr/>
          </p:nvGrpSpPr>
          <p:grpSpPr>
            <a:xfrm>
              <a:off x="3912077" y="3399981"/>
              <a:ext cx="653730" cy="672230"/>
              <a:chOff x="3909308" y="3408363"/>
              <a:chExt cx="653730" cy="672230"/>
            </a:xfrm>
          </p:grpSpPr>
          <p:sp>
            <p:nvSpPr>
              <p:cNvPr id="23" name="TextBox 22"/>
              <p:cNvSpPr txBox="1"/>
              <p:nvPr/>
            </p:nvSpPr>
            <p:spPr>
              <a:xfrm>
                <a:off x="4004733" y="3409247"/>
                <a:ext cx="46679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3B6BDD"/>
                    </a:solidFill>
                    <a:latin typeface="Lato"/>
                  </a:rPr>
                  <a:t>?</a:t>
                </a:r>
              </a:p>
            </p:txBody>
          </p:sp>
          <p:pic>
            <p:nvPicPr>
              <p:cNvPr id="24" name="Picture 6" descr="F:\AAA-PDF-SGK\5.png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3909308" y="3408363"/>
                <a:ext cx="653730" cy="672230"/>
              </a:xfrm>
              <a:prstGeom prst="rect">
                <a:avLst/>
              </a:prstGeom>
              <a:noFill/>
            </p:spPr>
          </p:pic>
        </p:grpSp>
        <p:sp>
          <p:nvSpPr>
            <p:cNvPr id="22" name="TextBox 21"/>
            <p:cNvSpPr txBox="1"/>
            <p:nvPr/>
          </p:nvSpPr>
          <p:spPr>
            <a:xfrm>
              <a:off x="4021665" y="3423363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3B6BDD"/>
                  </a:solidFill>
                  <a:latin typeface="Lato"/>
                </a:rPr>
                <a:t>3</a:t>
              </a:r>
            </a:p>
          </p:txBody>
        </p:sp>
      </p:grpSp>
      <p:grpSp>
        <p:nvGrpSpPr>
          <p:cNvPr id="25" name="Group 122"/>
          <p:cNvGrpSpPr/>
          <p:nvPr/>
        </p:nvGrpSpPr>
        <p:grpSpPr>
          <a:xfrm>
            <a:off x="7692609" y="3673501"/>
            <a:ext cx="653730" cy="672230"/>
            <a:chOff x="4549952" y="3408363"/>
            <a:chExt cx="653730" cy="672230"/>
          </a:xfrm>
        </p:grpSpPr>
        <p:pic>
          <p:nvPicPr>
            <p:cNvPr id="26" name="Picture 7" descr="F:\AAA-PDF-SGK\6.pn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549952" y="3408363"/>
              <a:ext cx="653730" cy="672230"/>
            </a:xfrm>
            <a:prstGeom prst="rect">
              <a:avLst/>
            </a:prstGeom>
            <a:noFill/>
          </p:spPr>
        </p:pic>
        <p:sp>
          <p:nvSpPr>
            <p:cNvPr id="27" name="TextBox 26"/>
            <p:cNvSpPr txBox="1"/>
            <p:nvPr/>
          </p:nvSpPr>
          <p:spPr>
            <a:xfrm>
              <a:off x="4650378" y="3429001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3B6BDD"/>
                  </a:solidFill>
                  <a:latin typeface="Lato"/>
                </a:rPr>
                <a:t>6</a:t>
              </a:r>
            </a:p>
          </p:txBody>
        </p:sp>
      </p:grpSp>
      <p:grpSp>
        <p:nvGrpSpPr>
          <p:cNvPr id="28" name="Group 120"/>
          <p:cNvGrpSpPr/>
          <p:nvPr/>
        </p:nvGrpSpPr>
        <p:grpSpPr>
          <a:xfrm>
            <a:off x="7692609" y="3005516"/>
            <a:ext cx="653730" cy="707886"/>
            <a:chOff x="4549952" y="2731911"/>
            <a:chExt cx="653730" cy="707886"/>
          </a:xfrm>
        </p:grpSpPr>
        <p:pic>
          <p:nvPicPr>
            <p:cNvPr id="29" name="Picture 5" descr="F:\AAA-PDF-SGK\4.pn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549952" y="2766482"/>
              <a:ext cx="653730" cy="646476"/>
            </a:xfrm>
            <a:prstGeom prst="rect">
              <a:avLst/>
            </a:prstGeom>
            <a:noFill/>
          </p:spPr>
        </p:pic>
        <p:sp>
          <p:nvSpPr>
            <p:cNvPr id="30" name="TextBox 29"/>
            <p:cNvSpPr txBox="1"/>
            <p:nvPr/>
          </p:nvSpPr>
          <p:spPr>
            <a:xfrm>
              <a:off x="4635951" y="2731911"/>
              <a:ext cx="47000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3B6BDD"/>
                  </a:solidFill>
                  <a:latin typeface="Lato"/>
                </a:rPr>
                <a:t>7</a:t>
              </a:r>
            </a:p>
          </p:txBody>
        </p:sp>
      </p:grpSp>
      <p:grpSp>
        <p:nvGrpSpPr>
          <p:cNvPr id="31" name="Group 118"/>
          <p:cNvGrpSpPr/>
          <p:nvPr/>
        </p:nvGrpSpPr>
        <p:grpSpPr>
          <a:xfrm>
            <a:off x="7692609" y="2325361"/>
            <a:ext cx="653730" cy="724431"/>
            <a:chOff x="4549952" y="2048934"/>
            <a:chExt cx="653730" cy="724431"/>
          </a:xfrm>
        </p:grpSpPr>
        <p:pic>
          <p:nvPicPr>
            <p:cNvPr id="32" name="Picture 3" descr="F:\AAA-PDF-SGK\2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549952" y="2088797"/>
              <a:ext cx="653730" cy="684568"/>
            </a:xfrm>
            <a:prstGeom prst="rect">
              <a:avLst/>
            </a:prstGeom>
            <a:noFill/>
          </p:spPr>
        </p:pic>
        <p:sp>
          <p:nvSpPr>
            <p:cNvPr id="33" name="TextBox 32"/>
            <p:cNvSpPr txBox="1"/>
            <p:nvPr/>
          </p:nvSpPr>
          <p:spPr>
            <a:xfrm>
              <a:off x="4635951" y="2048934"/>
              <a:ext cx="47000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3B6BDD"/>
                  </a:solidFill>
                  <a:latin typeface="Lato"/>
                </a:rPr>
                <a:t>8</a:t>
              </a:r>
            </a:p>
          </p:txBody>
        </p:sp>
      </p:grpSp>
      <p:pic>
        <p:nvPicPr>
          <p:cNvPr id="36" name="Picture 2" descr="F:\AAA-PDF-SGK\B6-LT4-4.png"/>
          <p:cNvPicPr>
            <a:picLocks noChangeAspect="1" noChangeArrowheads="1"/>
          </p:cNvPicPr>
          <p:nvPr/>
        </p:nvPicPr>
        <p:blipFill>
          <a:blip r:embed="rId9" cstate="print"/>
          <a:srcRect l="20939" t="71746" r="23556" b="8726"/>
          <a:stretch>
            <a:fillRect/>
          </a:stretch>
        </p:blipFill>
        <p:spPr bwMode="auto">
          <a:xfrm>
            <a:off x="632784" y="1800613"/>
            <a:ext cx="5871419" cy="2787710"/>
          </a:xfrm>
          <a:prstGeom prst="rect">
            <a:avLst/>
          </a:prstGeom>
          <a:noFill/>
        </p:spPr>
      </p:pic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00818" y="1888431"/>
            <a:ext cx="718457" cy="43156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Lato" panose="020F0502020204030203" pitchFamily="34" charset="0"/>
                <a:cs typeface="Lato" panose="020F0502020204030203" pitchFamily="34" charset="0"/>
              </a:rPr>
              <a:t>b)</a:t>
            </a:r>
          </a:p>
        </p:txBody>
      </p:sp>
    </p:spTree>
    <p:extLst>
      <p:ext uri="{BB962C8B-B14F-4D97-AF65-F5344CB8AC3E}">
        <p14:creationId xmlns:p14="http://schemas.microsoft.com/office/powerpoint/2010/main" val="152657627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7939</TotalTime>
  <Words>113</Words>
  <Application>Microsoft Office PowerPoint</Application>
  <PresentationFormat>Custom</PresentationFormat>
  <Paragraphs>43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 Light</vt:lpstr>
      <vt:lpstr>Lato Heavy</vt:lpstr>
      <vt:lpstr>Calibri</vt:lpstr>
      <vt:lpstr>Lato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</dc:title>
  <dc:creator>Windows User</dc:creator>
  <cp:lastModifiedBy>admin</cp:lastModifiedBy>
  <cp:revision>279</cp:revision>
  <dcterms:created xsi:type="dcterms:W3CDTF">2020-02-21T03:04:01Z</dcterms:created>
  <dcterms:modified xsi:type="dcterms:W3CDTF">2020-10-18T18:15:46Z</dcterms:modified>
</cp:coreProperties>
</file>