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91" r:id="rId5"/>
    <p:sldId id="284" r:id="rId6"/>
    <p:sldId id="285" r:id="rId7"/>
    <p:sldId id="266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C5EB-425F-498D-89E6-E438EC1D6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CECD3-A1C5-4EEB-83E9-8F7E47C10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4D3FB-B567-46A5-AC90-70FE51A5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53C-827D-426C-9B95-2DE8C2AEDF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7041-F6B7-4488-AD9C-72E04CDE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F823C-EA33-422D-87DD-B6A95DC5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EC7-EDB3-4FE2-B4CF-D38684C9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0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A853-A269-42C2-B83B-5FB373C8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D6A6C-52E5-4ABE-831F-8CA707E7D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052E6-2A73-4FAD-AEC2-A88A9F6D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53C-827D-426C-9B95-2DE8C2AEDF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29D28-247C-4CA2-8524-395458E6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3FC2C-8775-4038-9B84-B6F8DC25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EC7-EDB3-4FE2-B4CF-D38684C9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040C2-D86F-470C-9958-BA99CE36B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29BB8-8DEA-4E04-B9CC-A866AB6E0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F0814-C18B-414D-9313-5C013A80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53C-827D-426C-9B95-2DE8C2AEDF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2194B-E305-4C48-92F5-339C8759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904FB-4B66-45D4-8D25-C4019BA6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EC7-EDB3-4FE2-B4CF-D38684C9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9C7F-2947-4EE4-82C9-14D470A8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FA35-96B1-4A5B-89DA-AF3301EB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4FBD8-2917-4703-9099-4904B8F7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53C-827D-426C-9B95-2DE8C2AEDF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A3185-9899-4479-BE15-71AFDB71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0DFD5-9AB1-4309-B3C6-594E69CB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EC7-EDB3-4FE2-B4CF-D38684C9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6FE9-6EB3-4FAD-9A06-986DF42A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949FD-BD30-460E-B503-5135881CA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9C74-47F7-40CD-B434-68342005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53C-827D-426C-9B95-2DE8C2AEDF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446E2-BB57-460E-81CD-D3B7C7EE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5849-42CA-4BAF-80CF-34BC0482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EC7-EDB3-4FE2-B4CF-D38684C9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C4FD-B98D-4968-834F-69F40C94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B5F47-B4AC-438A-8529-71651A406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095FF-A087-44FC-B1FE-2CD20C252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21B1E-46AD-400F-AA04-6DB32AB0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53C-827D-426C-9B95-2DE8C2AEDF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19C6C-971E-42B6-9C52-16CC1103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347DE-5562-4DB6-ADB7-B597F598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EC7-EDB3-4FE2-B4CF-D38684C9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058F5-11E0-418E-A996-0306A412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3ACBB-5FE6-4EDF-B000-E55CFA9E4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88E63-ED8D-45CA-9686-07BAC459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680F7-88C6-4AD8-A6D1-D38650D46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2E2F4-F9CF-48B5-B4AB-F6370C39F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185AF2-AC8E-4952-A1CB-D2C6E9B9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53C-827D-426C-9B95-2DE8C2AEDF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FAECE-E550-402B-8819-B49A043B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99AED-9032-4B0D-AA27-4E8B5373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EC7-EDB3-4FE2-B4CF-D38684C9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7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6CB6-1DF8-46DE-870A-DA6EE6F1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40E8F-E187-4F7A-A25F-0A6B6CC5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53C-827D-426C-9B95-2DE8C2AEDF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116C4-BE33-4692-BDB0-B9D05B6E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7B98D-5FFE-4404-A786-2930850F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EC7-EDB3-4FE2-B4CF-D38684C9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4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3BD35-356C-4EE3-8511-6B0D845A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53C-827D-426C-9B95-2DE8C2AEDF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28121-2917-4B15-980F-5EBCDF60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BF6CD-F583-4093-AACC-17095761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EC7-EDB3-4FE2-B4CF-D38684C9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BDF3-80FF-4CAF-8EE3-A37FEF30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C956-D464-45E4-8D21-C780A7661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EE7AA-CF06-4C41-900B-9DEE3B0D8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BB2C3-B54A-42BB-AF04-994E4358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53C-827D-426C-9B95-2DE8C2AEDF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B7526-A747-41D0-9AAF-6A52F36C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4952E-DEEB-4841-9620-0AF5A019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EC7-EDB3-4FE2-B4CF-D38684C9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FC12-B697-4EFA-A789-47F09DEF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62DE9-2AA6-494B-B4AE-8B1798DA3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40DDC-E171-443F-8AF4-CC3FEAB3B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5891C-D9F4-4698-852E-6CBDEED8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53C-827D-426C-9B95-2DE8C2AEDF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D3311-F09B-49C1-A1CE-0CD3426E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01F7-F03A-45B7-A4DB-F7BBDAC0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EC7-EDB3-4FE2-B4CF-D38684C9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523B6-7218-4AF3-AA74-4F809EEB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BE919-4A31-4D83-A188-4355A045C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D78F5-380E-4B23-9B2F-1E4D15057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DD53C-827D-426C-9B95-2DE8C2AEDF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95848-9944-498B-A2A2-2C7145A21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A1339-EC3E-432C-A8C0-79F346BA7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1EC7-EDB3-4FE2-B4CF-D38684C9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4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86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434D4B2-9781-4868-82AE-729CBDDA0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4956" y="3201576"/>
            <a:ext cx="7915403" cy="185177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CHỦ ĐỀ 2: </a:t>
            </a:r>
            <a:r>
              <a:rPr lang="en-US" sz="40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học</a:t>
            </a:r>
            <a:br>
              <a:rPr lang="en-US" sz="4400" b="1" dirty="0">
                <a:solidFill>
                  <a:srgbClr val="FF0000"/>
                </a:solidFill>
                <a:latin typeface="iCiel Panton Black" panose="00000A00000000000000" pitchFamily="50" charset="0"/>
              </a:rPr>
            </a:br>
            <a:r>
              <a:rPr lang="en-US" sz="54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6: </a:t>
            </a:r>
            <a:r>
              <a:rPr lang="en-US" sz="54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(T3)</a:t>
            </a:r>
            <a:endParaRPr lang="en-US" sz="3200" b="1" dirty="0">
              <a:solidFill>
                <a:srgbClr val="FF0000"/>
              </a:solidFill>
              <a:latin typeface="iCiel Panton Black" panose="00000A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B0A18-251E-4267-AC56-28C1CFC90A9E}"/>
              </a:ext>
            </a:extLst>
          </p:cNvPr>
          <p:cNvSpPr/>
          <p:nvPr/>
        </p:nvSpPr>
        <p:spPr>
          <a:xfrm>
            <a:off x="2202892" y="889093"/>
            <a:ext cx="81195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MÔN: TỰ NHIÊN VÀ XÃ HỘI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LỚP : 1</a:t>
            </a:r>
          </a:p>
        </p:txBody>
      </p:sp>
    </p:spTree>
    <p:extLst>
      <p:ext uri="{BB962C8B-B14F-4D97-AF65-F5344CB8AC3E}">
        <p14:creationId xmlns:p14="http://schemas.microsoft.com/office/powerpoint/2010/main" val="149616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9F174C-D1F8-451D-91AF-036A45C95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08" y="2261912"/>
            <a:ext cx="7404183" cy="23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67D3E-DECB-4754-9F23-7FC5DAA84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1" y="768035"/>
            <a:ext cx="372363" cy="534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861133" y="838262"/>
            <a:ext cx="792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Lato" pitchFamily="34" charset="0"/>
                <a:cs typeface="Lato" pitchFamily="34" charset="0"/>
              </a:rPr>
              <a:t>Quan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sát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hình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và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kể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tên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các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hoạt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động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ngoài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giờ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học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96" y="1503848"/>
            <a:ext cx="6289100" cy="4723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60" y="1579904"/>
            <a:ext cx="8205934" cy="4728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-980" r="14453" b="-2350"/>
          <a:stretch/>
        </p:blipFill>
        <p:spPr>
          <a:xfrm>
            <a:off x="1513608" y="1648762"/>
            <a:ext cx="9318638" cy="4433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66" y="1503848"/>
            <a:ext cx="7050122" cy="4764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66" y="1579904"/>
            <a:ext cx="6996196" cy="47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EBD77-A4C7-4AD0-9B2F-67B709B32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87" y="2370174"/>
            <a:ext cx="7174226" cy="21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23" y="1015635"/>
            <a:ext cx="9237631" cy="53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3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9" y="798272"/>
            <a:ext cx="5163701" cy="2027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15" y="707836"/>
            <a:ext cx="5978894" cy="61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D44973-FEA1-4BAB-88E3-7C2FBDE8E837}"/>
              </a:ext>
            </a:extLst>
          </p:cNvPr>
          <p:cNvSpPr/>
          <p:nvPr/>
        </p:nvSpPr>
        <p:spPr>
          <a:xfrm>
            <a:off x="2243214" y="2465890"/>
            <a:ext cx="77055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CHÚC CÁC CON HỌC SINH 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CHĂM NGOAN, HỌC TỐT!</a:t>
            </a:r>
          </a:p>
        </p:txBody>
      </p:sp>
    </p:spTree>
    <p:extLst>
      <p:ext uri="{BB962C8B-B14F-4D97-AF65-F5344CB8AC3E}">
        <p14:creationId xmlns:p14="http://schemas.microsoft.com/office/powerpoint/2010/main" val="18104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iCiel Panton Black</vt:lpstr>
      <vt:lpstr>Lato</vt:lpstr>
      <vt:lpstr>Office Theme</vt:lpstr>
      <vt:lpstr>PowerPoint Presentation</vt:lpstr>
      <vt:lpstr>CHỦ ĐỀ 2: Trường học Bài 6: Lớp học của em (T3)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2020-10-19T18:05:20Z</dcterms:created>
  <dcterms:modified xsi:type="dcterms:W3CDTF">2020-10-19T18:09:05Z</dcterms:modified>
</cp:coreProperties>
</file>