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7" r:id="rId2"/>
    <p:sldId id="279" r:id="rId3"/>
    <p:sldId id="280" r:id="rId4"/>
    <p:sldId id="281" r:id="rId5"/>
    <p:sldId id="287" r:id="rId6"/>
    <p:sldId id="294" r:id="rId7"/>
    <p:sldId id="282" r:id="rId8"/>
    <p:sldId id="28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CF"/>
    <a:srgbClr val="BEE6EE"/>
    <a:srgbClr val="FCD0DA"/>
    <a:srgbClr val="009349"/>
    <a:srgbClr val="C7D42C"/>
    <a:srgbClr val="A4C290"/>
    <a:srgbClr val="FCB813"/>
    <a:srgbClr val="F48120"/>
    <a:srgbClr val="FFD3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4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8114E-629B-4657-AE39-D1ACBF62928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D7903-5196-4A15-91E0-5D369AFE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4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45953-EDA9-4E03-AE7A-949CB0E8B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95682-D0C4-4BE6-8406-339B15DE7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6CEE1-F4C5-4094-B3D7-390826DE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6B412-5710-4870-9003-9A7A4CDA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E4002-9D2B-4649-AA45-14014E5E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4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DBFF-038E-4E4D-9618-B059561D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59679-EBBD-4D91-8AC6-405C831F6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F2642-E5C7-4282-8E08-809F0E10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5D129-600D-47F0-8115-192E95C2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3AE1A-F284-4793-A167-E05507A45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37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F2445-6C05-4974-8059-CDE80DD0F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F7117-648B-4FF8-B19A-C959DB00A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395F8-8356-40F2-8214-D5ABE4092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B9769-E5D0-4938-9628-42ECD10D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E7AA5-A5DE-472A-B3D1-D86DFCB0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90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C6BC-163F-4A9C-BF82-ED3BC5A3D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F7D1-A585-43DA-BB3D-354180C41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84879-66F8-4B51-8190-778F7C08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A1201-BA24-4EA8-B89E-440761F7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F89C1-B8E2-4911-AD8D-7D2F2D2C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91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BD8-CDC9-4085-A5AB-6BB5B59E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BA6B4-0183-45C7-8A03-A07C7ED56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CC745-6CB7-4FDC-9249-F005C56C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3BD4A-DC4A-4F03-AA3B-CD032C99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DBDF-591D-4287-9F2C-EC7E6391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9DD6-C682-4EDB-AC70-83653ABC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180-4D0C-484C-B717-6EF95A8C5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C19FF-468C-4F53-B728-691FEEDB9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97198-B6C5-4913-AEA1-D8D80EF37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6A67A-A7FC-4B66-8EFB-45AC6D7C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FE9FC-D7FF-48EF-8B23-A1512E97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07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92B1-BBC6-4856-BAC5-5BBF5DC2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2BD71-50E4-46A2-A145-DFB84D30E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CB2A8-CA45-4739-878F-A099C4029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EE5D2F-5A7E-4E4C-989D-21483E189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66E42-E473-41C0-8ADF-3A531620F0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5ADE07-9D11-4CDC-82F6-10BA239E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53E33-E7CB-4CD7-8460-CA8560D2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A748AB-2669-4DFD-A30F-6BA81035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76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35272-E74D-4A24-AE19-9F4C98D7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E629D-F302-4FE0-8482-44C9E78E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F2514-BB69-4559-B305-9C98A1B5F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4113D-2780-4DA1-B454-F5A2DE0E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00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435F48-7DE3-4191-83B8-D9918BC3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D53B8-2A54-4B26-9548-02AD7C3E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E0BDB-C499-4492-9C4D-229672E2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96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A1A6-9676-409B-B7F9-DC237C0B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E716-8F62-45BF-AE07-D9FDDAC77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3C9B1-7F60-4877-AE8C-A7D4DC61D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E523F-F654-4129-BEDF-C3755B072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B03CB-9227-4928-B823-7EEC5773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3A2D6-347A-462B-BC8F-1FE848A7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84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5373-7133-45CE-93E8-F455FE80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B27E1C-2AB6-4AB1-89BA-257A235E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402BC-969F-4B59-A189-E86B78A56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BAE2D-BC4C-4B80-AB0A-710A06D7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9E612-EF23-41C1-A5CC-E0212E0D284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A20A3-C2DE-4EA2-8C00-2F5949F1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B6B65-82CC-4C0D-9056-71066C5F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4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11161-6662-405A-840A-1332879E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756BC-849D-491E-BA77-D7D60DC23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8E616-2B30-4250-BCDE-A4E5F2B6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E612-EF23-41C1-A5CC-E0212E0D284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7A57B-ADF8-4BDD-B805-0BCEDA0D9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39846-D624-4CB1-A699-82AA596AB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132EA-7953-4853-9676-B05FBF6EE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14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434D4B2-9781-4868-82AE-729CBDDA0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4956" y="3201576"/>
            <a:ext cx="7915403" cy="185177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CHỦ ĐỀ 2: </a:t>
            </a:r>
            <a:r>
              <a:rPr lang="en-US" sz="4000" b="1" dirty="0" err="1">
                <a:solidFill>
                  <a:srgbClr val="FF0000"/>
                </a:solidFill>
                <a:latin typeface="iCiel Panton Black" panose="00000A00000000000000" pitchFamily="50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Panton Black" panose="00000A00000000000000" pitchFamily="50" charset="0"/>
              </a:rPr>
              <a:t>học</a:t>
            </a:r>
            <a:br>
              <a:rPr lang="en-US" sz="4400" b="1" dirty="0">
                <a:solidFill>
                  <a:srgbClr val="FF0000"/>
                </a:solidFill>
                <a:latin typeface="iCiel Panton Black" panose="00000A00000000000000" pitchFamily="50" charset="0"/>
              </a:rPr>
            </a:br>
            <a:r>
              <a:rPr lang="en-US" sz="5400" b="1" dirty="0" err="1">
                <a:solidFill>
                  <a:srgbClr val="FF0000"/>
                </a:solidFill>
                <a:latin typeface="iCiel Panton Black" panose="00000A00000000000000" pitchFamily="50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 6: </a:t>
            </a:r>
            <a:r>
              <a:rPr lang="en-US" sz="5400" b="1" dirty="0" err="1">
                <a:solidFill>
                  <a:srgbClr val="FF0000"/>
                </a:solidFill>
                <a:latin typeface="iCiel Panton Black" panose="00000A00000000000000" pitchFamily="50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iCiel Panton Black" panose="00000A00000000000000" pitchFamily="50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iCiel Panton Black" panose="00000A00000000000000" pitchFamily="50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iCiel Panton Black" panose="00000A00000000000000" pitchFamily="50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iCiel Panton Black" panose="00000A00000000000000" pitchFamily="50" charset="0"/>
              </a:rPr>
              <a:t> (T2)</a:t>
            </a:r>
            <a:endParaRPr lang="en-US" sz="3200" b="1" dirty="0">
              <a:solidFill>
                <a:srgbClr val="FF0000"/>
              </a:solidFill>
              <a:latin typeface="iCiel Panton Black" panose="00000A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B0A18-251E-4267-AC56-28C1CFC90A9E}"/>
              </a:ext>
            </a:extLst>
          </p:cNvPr>
          <p:cNvSpPr/>
          <p:nvPr/>
        </p:nvSpPr>
        <p:spPr>
          <a:xfrm>
            <a:off x="2202892" y="889093"/>
            <a:ext cx="81195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MÔN: TỰ NHIÊN VÀ XÃ HỘI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LỚP : 1</a:t>
            </a:r>
          </a:p>
        </p:txBody>
      </p:sp>
    </p:spTree>
    <p:extLst>
      <p:ext uri="{BB962C8B-B14F-4D97-AF65-F5344CB8AC3E}">
        <p14:creationId xmlns:p14="http://schemas.microsoft.com/office/powerpoint/2010/main" val="149616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F28969-2C09-4A35-BA59-D08786D8C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08" y="2261912"/>
            <a:ext cx="7404183" cy="23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9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67D3E-DECB-4754-9F23-7FC5DAA84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1" y="768035"/>
            <a:ext cx="372363" cy="534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7004CE-488F-4688-88EB-DE2ADE7A71AD}"/>
              </a:ext>
            </a:extLst>
          </p:cNvPr>
          <p:cNvSpPr txBox="1"/>
          <p:nvPr/>
        </p:nvSpPr>
        <p:spPr>
          <a:xfrm>
            <a:off x="861133" y="838262"/>
            <a:ext cx="792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Lato" pitchFamily="34" charset="0"/>
                <a:cs typeface="Lato" pitchFamily="34" charset="0"/>
              </a:rPr>
              <a:t>Kể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về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thầy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,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cô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giáo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và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bạn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học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của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em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.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Nhiệm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vụ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của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mỗi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người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là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000" b="1" dirty="0" err="1">
                <a:latin typeface="Lato" pitchFamily="34" charset="0"/>
                <a:cs typeface="Lato" pitchFamily="34" charset="0"/>
              </a:rPr>
              <a:t>gì</a:t>
            </a:r>
            <a:r>
              <a:rPr lang="en-US" sz="2000" b="1" dirty="0">
                <a:latin typeface="Lato" pitchFamily="34" charset="0"/>
                <a:cs typeface="Lato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9" y="1544755"/>
            <a:ext cx="6662058" cy="4819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62" y="1424026"/>
            <a:ext cx="7302611" cy="506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7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"/>
          <a:stretch/>
        </p:blipFill>
        <p:spPr>
          <a:xfrm>
            <a:off x="1828185" y="830101"/>
            <a:ext cx="8561811" cy="577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6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67D3E-DECB-4754-9F23-7FC5DAA84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1" y="768035"/>
            <a:ext cx="372363" cy="534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7004CE-488F-4688-88EB-DE2ADE7A71AD}"/>
              </a:ext>
            </a:extLst>
          </p:cNvPr>
          <p:cNvSpPr txBox="1"/>
          <p:nvPr/>
        </p:nvSpPr>
        <p:spPr>
          <a:xfrm>
            <a:off x="890734" y="782444"/>
            <a:ext cx="792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Lato" pitchFamily="34" charset="0"/>
                <a:cs typeface="Lato" pitchFamily="34" charset="0"/>
              </a:rPr>
              <a:t>Ở </a:t>
            </a:r>
            <a:r>
              <a:rPr lang="en-US" sz="2200" b="1" dirty="0" err="1">
                <a:latin typeface="Lato" pitchFamily="34" charset="0"/>
                <a:cs typeface="Lato" pitchFamily="34" charset="0"/>
              </a:rPr>
              <a:t>lớp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, </a:t>
            </a:r>
            <a:r>
              <a:rPr lang="en-US" sz="2200" b="1" dirty="0" err="1">
                <a:latin typeface="Lato" pitchFamily="34" charset="0"/>
                <a:cs typeface="Lato" pitchFamily="34" charset="0"/>
              </a:rPr>
              <a:t>em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200" b="1" dirty="0" err="1">
                <a:latin typeface="Lato" pitchFamily="34" charset="0"/>
                <a:cs typeface="Lato" pitchFamily="34" charset="0"/>
              </a:rPr>
              <a:t>đã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200" b="1" dirty="0" err="1">
                <a:latin typeface="Lato" pitchFamily="34" charset="0"/>
                <a:cs typeface="Lato" pitchFamily="34" charset="0"/>
              </a:rPr>
              <a:t>tham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200" b="1" dirty="0" err="1">
                <a:latin typeface="Lato" pitchFamily="34" charset="0"/>
                <a:cs typeface="Lato" pitchFamily="34" charset="0"/>
              </a:rPr>
              <a:t>gia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200" b="1" dirty="0" err="1">
                <a:latin typeface="Lato" pitchFamily="34" charset="0"/>
                <a:cs typeface="Lato" pitchFamily="34" charset="0"/>
              </a:rPr>
              <a:t>những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200" b="1" dirty="0" err="1">
                <a:latin typeface="Lato" pitchFamily="34" charset="0"/>
                <a:cs typeface="Lato" pitchFamily="34" charset="0"/>
              </a:rPr>
              <a:t>hoạt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200" b="1" dirty="0" err="1">
                <a:latin typeface="Lato" pitchFamily="34" charset="0"/>
                <a:cs typeface="Lato" pitchFamily="34" charset="0"/>
              </a:rPr>
              <a:t>động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200" b="1" dirty="0" err="1">
                <a:latin typeface="Lato" pitchFamily="34" charset="0"/>
                <a:cs typeface="Lato" pitchFamily="34" charset="0"/>
              </a:rPr>
              <a:t>học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200" b="1" dirty="0" err="1">
                <a:latin typeface="Lato" pitchFamily="34" charset="0"/>
                <a:cs typeface="Lato" pitchFamily="34" charset="0"/>
              </a:rPr>
              <a:t>tập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200" b="1" dirty="0" err="1">
                <a:latin typeface="Lato" pitchFamily="34" charset="0"/>
                <a:cs typeface="Lato" pitchFamily="34" charset="0"/>
              </a:rPr>
              <a:t>nào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? </a:t>
            </a:r>
          </a:p>
          <a:p>
            <a:r>
              <a:rPr lang="en-US" sz="2200" b="1" dirty="0" err="1">
                <a:latin typeface="Lato" pitchFamily="34" charset="0"/>
                <a:cs typeface="Lato" pitchFamily="34" charset="0"/>
              </a:rPr>
              <a:t>Em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200" b="1" dirty="0" err="1">
                <a:latin typeface="Lato" pitchFamily="34" charset="0"/>
                <a:cs typeface="Lato" pitchFamily="34" charset="0"/>
              </a:rPr>
              <a:t>thích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200" b="1" dirty="0" err="1">
                <a:latin typeface="Lato" pitchFamily="34" charset="0"/>
                <a:cs typeface="Lato" pitchFamily="34" charset="0"/>
              </a:rPr>
              <a:t>hoạt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200" b="1" dirty="0" err="1">
                <a:latin typeface="Lato" pitchFamily="34" charset="0"/>
                <a:cs typeface="Lato" pitchFamily="34" charset="0"/>
              </a:rPr>
              <a:t>động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200" b="1" dirty="0" err="1">
                <a:latin typeface="Lato" pitchFamily="34" charset="0"/>
                <a:cs typeface="Lato" pitchFamily="34" charset="0"/>
              </a:rPr>
              <a:t>nào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 </a:t>
            </a:r>
            <a:r>
              <a:rPr lang="en-US" sz="2200" b="1" dirty="0" err="1">
                <a:latin typeface="Lato" pitchFamily="34" charset="0"/>
                <a:cs typeface="Lato" pitchFamily="34" charset="0"/>
              </a:rPr>
              <a:t>nhất</a:t>
            </a:r>
            <a:r>
              <a:rPr lang="en-US" sz="2200" b="1" dirty="0">
                <a:latin typeface="Lato" pitchFamily="34" charset="0"/>
                <a:cs typeface="Lato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95" y="1794956"/>
            <a:ext cx="6719190" cy="433392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71607" y="1794956"/>
            <a:ext cx="10186337" cy="4622444"/>
            <a:chOff x="1162042" y="1804522"/>
            <a:chExt cx="10186337" cy="46224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697" y="1804522"/>
              <a:ext cx="5058682" cy="46140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042" y="1804522"/>
              <a:ext cx="4706336" cy="4622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6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03" y="1405611"/>
            <a:ext cx="8913937" cy="5123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4570" y="751438"/>
            <a:ext cx="8229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Lato" panose="020F0502020204030203" pitchFamily="34" charset="0"/>
              </a:rPr>
              <a:t>Chia </a:t>
            </a:r>
            <a:r>
              <a:rPr lang="en-US" sz="2000" b="1" dirty="0" err="1">
                <a:latin typeface="Lato" panose="020F0502020204030203" pitchFamily="34" charset="0"/>
              </a:rPr>
              <a:t>sẻ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về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những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việc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em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đã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làm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để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giúp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đỡ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giáo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viên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và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bạn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cùng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lớp</a:t>
            </a:r>
            <a:r>
              <a:rPr lang="en-US" sz="2000" b="1" dirty="0">
                <a:latin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49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357947-B4FF-47D4-A415-B810A7CAB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89" y="2417918"/>
            <a:ext cx="7802622" cy="202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4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26" y="1621171"/>
            <a:ext cx="7839357" cy="47235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45E260-1C5A-42FD-A48F-77BB03A4D248}"/>
              </a:ext>
            </a:extLst>
          </p:cNvPr>
          <p:cNvSpPr txBox="1"/>
          <p:nvPr/>
        </p:nvSpPr>
        <p:spPr>
          <a:xfrm>
            <a:off x="1051224" y="884507"/>
            <a:ext cx="7859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Lato" pitchFamily="34" charset="0"/>
                <a:cs typeface="Lato" pitchFamily="34" charset="0"/>
              </a:rPr>
              <a:t>Giới</a:t>
            </a:r>
            <a:r>
              <a:rPr lang="en-GB" sz="2400" b="1" dirty="0">
                <a:latin typeface="Lato" pitchFamily="34" charset="0"/>
                <a:cs typeface="Lato" pitchFamily="34" charset="0"/>
              </a:rPr>
              <a:t> </a:t>
            </a:r>
            <a:r>
              <a:rPr lang="en-GB" sz="2400" b="1" dirty="0" err="1">
                <a:latin typeface="Lato" pitchFamily="34" charset="0"/>
                <a:cs typeface="Lato" pitchFamily="34" charset="0"/>
              </a:rPr>
              <a:t>thiệu</a:t>
            </a:r>
            <a:r>
              <a:rPr lang="en-GB" sz="2400" b="1" dirty="0">
                <a:latin typeface="Lato" pitchFamily="34" charset="0"/>
                <a:cs typeface="Lato" pitchFamily="34" charset="0"/>
              </a:rPr>
              <a:t> </a:t>
            </a:r>
            <a:r>
              <a:rPr lang="en-GB" sz="2400" b="1" dirty="0" err="1">
                <a:latin typeface="Lato" pitchFamily="34" charset="0"/>
                <a:cs typeface="Lato" pitchFamily="34" charset="0"/>
              </a:rPr>
              <a:t>với</a:t>
            </a:r>
            <a:r>
              <a:rPr lang="en-GB" sz="2400" b="1" dirty="0">
                <a:latin typeface="Lato" pitchFamily="34" charset="0"/>
                <a:cs typeface="Lato" pitchFamily="34" charset="0"/>
              </a:rPr>
              <a:t> </a:t>
            </a:r>
            <a:r>
              <a:rPr lang="en-GB" sz="2400" b="1" dirty="0" err="1">
                <a:latin typeface="Lato" pitchFamily="34" charset="0"/>
                <a:cs typeface="Lato" pitchFamily="34" charset="0"/>
              </a:rPr>
              <a:t>các</a:t>
            </a:r>
            <a:r>
              <a:rPr lang="en-GB" sz="2400" b="1" dirty="0">
                <a:latin typeface="Lato" pitchFamily="34" charset="0"/>
                <a:cs typeface="Lato" pitchFamily="34" charset="0"/>
              </a:rPr>
              <a:t> </a:t>
            </a:r>
            <a:r>
              <a:rPr lang="en-GB" sz="2400" b="1" dirty="0" err="1">
                <a:latin typeface="Lato" pitchFamily="34" charset="0"/>
                <a:cs typeface="Lato" pitchFamily="34" charset="0"/>
              </a:rPr>
              <a:t>bạn</a:t>
            </a:r>
            <a:r>
              <a:rPr lang="en-GB" sz="2400" b="1" dirty="0">
                <a:latin typeface="Lato" pitchFamily="34" charset="0"/>
                <a:cs typeface="Lato" pitchFamily="34" charset="0"/>
              </a:rPr>
              <a:t> </a:t>
            </a:r>
            <a:r>
              <a:rPr lang="en-GB" sz="2400" b="1" dirty="0" err="1">
                <a:latin typeface="Lato" pitchFamily="34" charset="0"/>
                <a:cs typeface="Lato" pitchFamily="34" charset="0"/>
              </a:rPr>
              <a:t>về</a:t>
            </a:r>
            <a:r>
              <a:rPr lang="en-GB" sz="2400" b="1" dirty="0">
                <a:latin typeface="Lato" pitchFamily="34" charset="0"/>
                <a:cs typeface="Lato" pitchFamily="34" charset="0"/>
              </a:rPr>
              <a:t> </a:t>
            </a:r>
            <a:r>
              <a:rPr lang="en-GB" sz="2400" b="1" dirty="0" err="1">
                <a:latin typeface="Lato" pitchFamily="34" charset="0"/>
                <a:cs typeface="Lato" pitchFamily="34" charset="0"/>
              </a:rPr>
              <a:t>các</a:t>
            </a:r>
            <a:r>
              <a:rPr lang="en-GB" sz="2400" b="1" dirty="0">
                <a:latin typeface="Lato" pitchFamily="34" charset="0"/>
                <a:cs typeface="Lato" pitchFamily="34" charset="0"/>
              </a:rPr>
              <a:t> </a:t>
            </a:r>
            <a:r>
              <a:rPr lang="en-GB" sz="2400" b="1" dirty="0" err="1">
                <a:latin typeface="Lato" pitchFamily="34" charset="0"/>
                <a:cs typeface="Lato" pitchFamily="34" charset="0"/>
              </a:rPr>
              <a:t>thành</a:t>
            </a:r>
            <a:r>
              <a:rPr lang="en-GB" sz="2400" b="1" dirty="0">
                <a:latin typeface="Lato" pitchFamily="34" charset="0"/>
                <a:cs typeface="Lato" pitchFamily="34" charset="0"/>
              </a:rPr>
              <a:t> </a:t>
            </a:r>
            <a:r>
              <a:rPr lang="en-GB" sz="2400" b="1" dirty="0" err="1">
                <a:latin typeface="Lato" pitchFamily="34" charset="0"/>
                <a:cs typeface="Lato" pitchFamily="34" charset="0"/>
              </a:rPr>
              <a:t>viên</a:t>
            </a:r>
            <a:r>
              <a:rPr lang="en-GB" sz="2400" b="1" dirty="0">
                <a:latin typeface="Lato" pitchFamily="34" charset="0"/>
                <a:cs typeface="Lato" pitchFamily="34" charset="0"/>
              </a:rPr>
              <a:t> </a:t>
            </a:r>
            <a:r>
              <a:rPr lang="en-GB" sz="2400" b="1" dirty="0" err="1">
                <a:latin typeface="Lato" pitchFamily="34" charset="0"/>
                <a:cs typeface="Lato" pitchFamily="34" charset="0"/>
              </a:rPr>
              <a:t>trong</a:t>
            </a:r>
            <a:r>
              <a:rPr lang="en-GB" sz="2400" b="1" dirty="0">
                <a:latin typeface="Lato" pitchFamily="34" charset="0"/>
                <a:cs typeface="Lato" pitchFamily="34" charset="0"/>
              </a:rPr>
              <a:t> </a:t>
            </a:r>
            <a:r>
              <a:rPr lang="en-GB" sz="2400" b="1" dirty="0" err="1">
                <a:latin typeface="Lato" pitchFamily="34" charset="0"/>
                <a:cs typeface="Lato" pitchFamily="34" charset="0"/>
              </a:rPr>
              <a:t>lớp</a:t>
            </a:r>
            <a:r>
              <a:rPr lang="en-GB" sz="2400" b="1" dirty="0">
                <a:latin typeface="Lato" pitchFamily="34" charset="0"/>
                <a:cs typeface="Lato" pitchFamily="34" charset="0"/>
              </a:rPr>
              <a:t>.</a:t>
            </a:r>
            <a:endParaRPr lang="en-US" sz="2400" b="1" dirty="0">
              <a:latin typeface="Lato" pitchFamily="34" charset="0"/>
              <a:cs typeface="Lato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ADECD8-6996-4424-93A9-43EE5BE69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3" y="890801"/>
            <a:ext cx="419466" cy="4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98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 Light</vt:lpstr>
      <vt:lpstr>Calibri</vt:lpstr>
      <vt:lpstr>Lato</vt:lpstr>
      <vt:lpstr>iCiel Panton Black</vt:lpstr>
      <vt:lpstr>Office Theme</vt:lpstr>
      <vt:lpstr>CHỦ ĐỀ 2: Trường học Bài 6: Lớp học của em (T2)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Duc Anh</dc:creator>
  <cp:lastModifiedBy>admin</cp:lastModifiedBy>
  <cp:revision>46</cp:revision>
  <dcterms:created xsi:type="dcterms:W3CDTF">2020-05-07T04:14:13Z</dcterms:created>
  <dcterms:modified xsi:type="dcterms:W3CDTF">2020-10-19T18:07:05Z</dcterms:modified>
</cp:coreProperties>
</file>