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99" r:id="rId2"/>
    <p:sldId id="289" r:id="rId3"/>
    <p:sldId id="312" r:id="rId4"/>
    <p:sldId id="270" r:id="rId5"/>
    <p:sldId id="271" r:id="rId6"/>
    <p:sldId id="313" r:id="rId7"/>
    <p:sldId id="314" r:id="rId8"/>
    <p:sldId id="315" r:id="rId9"/>
    <p:sldId id="31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291" autoAdjust="0"/>
  </p:normalViewPr>
  <p:slideViewPr>
    <p:cSldViewPr snapToGrid="0">
      <p:cViewPr varScale="1">
        <p:scale>
          <a:sx n="78" d="100"/>
          <a:sy n="78" d="100"/>
        </p:scale>
        <p:origin x="54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1521" y="1490008"/>
            <a:ext cx="77441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ÔN TẬP VÀ KỂ CHUYỆN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C83D58-A1A6-494E-9096-5A551A241365}"/>
              </a:ext>
            </a:extLst>
          </p:cNvPr>
          <p:cNvSpPr txBox="1"/>
          <p:nvPr/>
        </p:nvSpPr>
        <p:spPr>
          <a:xfrm>
            <a:off x="1950729" y="589936"/>
            <a:ext cx="56857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BÀI 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19643" cy="902162"/>
          </a:xfrm>
          <a:prstGeom prst="rect">
            <a:avLst/>
          </a:prstGeom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511179"/>
              </p:ext>
            </p:extLst>
          </p:nvPr>
        </p:nvGraphicFramePr>
        <p:xfrm>
          <a:off x="1102607" y="1383287"/>
          <a:ext cx="6938785" cy="4091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8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7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77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77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4373">
                <a:tc>
                  <a:txBody>
                    <a:bodyPr/>
                    <a:lstStyle/>
                    <a:p>
                      <a:pPr algn="ctr"/>
                      <a:endParaRPr lang="en-US" sz="45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500" b="1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500" b="1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e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500" b="1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ê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500" b="1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ơ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3933">
                <a:tc>
                  <a:txBody>
                    <a:bodyPr/>
                    <a:lstStyle/>
                    <a:p>
                      <a:pPr algn="ctr"/>
                      <a:r>
                        <a:rPr lang="en-US" sz="4500" b="1" dirty="0" err="1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ph</a:t>
                      </a:r>
                      <a:endParaRPr lang="en-US" sz="45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500" b="1" dirty="0" err="1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pha</a:t>
                      </a:r>
                      <a:endParaRPr lang="en-US" sz="45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5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5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5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4373">
                <a:tc>
                  <a:txBody>
                    <a:bodyPr/>
                    <a:lstStyle/>
                    <a:p>
                      <a:pPr algn="ctr"/>
                      <a:r>
                        <a:rPr lang="en-US" sz="4500" b="1" dirty="0" err="1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qu</a:t>
                      </a:r>
                      <a:endParaRPr lang="en-US" sz="45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5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5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5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5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4373">
                <a:tc>
                  <a:txBody>
                    <a:bodyPr/>
                    <a:lstStyle/>
                    <a:p>
                      <a:pPr algn="ctr"/>
                      <a:r>
                        <a:rPr lang="en-US" sz="4500" b="1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v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5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5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5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5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4373">
                <a:tc>
                  <a:txBody>
                    <a:bodyPr/>
                    <a:lstStyle/>
                    <a:p>
                      <a:pPr algn="ctr"/>
                      <a:r>
                        <a:rPr lang="en-US" sz="4500" b="1" dirty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x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5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5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5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5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915185" y="2184392"/>
            <a:ext cx="13136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phe</a:t>
            </a:r>
            <a:endParaRPr lang="en-US" sz="45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74399" y="2184392"/>
            <a:ext cx="13136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phơ</a:t>
            </a:r>
            <a:endParaRPr lang="en-US" sz="45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20315" y="3011170"/>
            <a:ext cx="141922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qua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12235" y="3011170"/>
            <a:ext cx="151511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que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60670" y="3067050"/>
            <a:ext cx="142049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quê</a:t>
            </a:r>
            <a:endParaRPr lang="en-US" sz="45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99885" y="3011170"/>
            <a:ext cx="149288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quơ</a:t>
            </a:r>
            <a:endParaRPr lang="en-US" sz="45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94827" y="3847697"/>
            <a:ext cx="13136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va</a:t>
            </a:r>
            <a:endParaRPr lang="en-US" sz="45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40414" y="3850654"/>
            <a:ext cx="13136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ve</a:t>
            </a:r>
            <a:endParaRPr lang="en-US" sz="45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07407" y="3850654"/>
            <a:ext cx="13136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vê</a:t>
            </a:r>
            <a:endParaRPr lang="en-US" sz="45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99627" y="3850654"/>
            <a:ext cx="13136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vơ</a:t>
            </a:r>
            <a:endParaRPr lang="en-US" sz="45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94828" y="4635484"/>
            <a:ext cx="13136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xa</a:t>
            </a:r>
            <a:endParaRPr lang="en-US" sz="45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40414" y="4597361"/>
            <a:ext cx="13136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xe</a:t>
            </a:r>
            <a:endParaRPr lang="en-US" sz="45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60772" y="4635484"/>
            <a:ext cx="13136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xê</a:t>
            </a:r>
            <a:endParaRPr lang="en-US" sz="45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674399" y="4635484"/>
            <a:ext cx="13136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xơ</a:t>
            </a:r>
            <a:endParaRPr lang="en-US" sz="45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TextBox 28"/>
          <p:cNvSpPr txBox="1"/>
          <p:nvPr/>
        </p:nvSpPr>
        <p:spPr>
          <a:xfrm>
            <a:off x="5307105" y="2226302"/>
            <a:ext cx="131362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phê</a:t>
            </a:r>
            <a:endParaRPr lang="en-US" sz="45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917290" cy="7148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245FD1-90FF-4FCD-8935-B6A29ACA4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1" y="786580"/>
            <a:ext cx="8386915" cy="586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527"/>
            <a:ext cx="2171014" cy="8728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15" y="114575"/>
            <a:ext cx="3984606" cy="8413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28719" y="787899"/>
            <a:ext cx="5086562" cy="1023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500" b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5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5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45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endParaRPr lang="en-US" sz="4500" b="1" dirty="0">
              <a:solidFill>
                <a:srgbClr val="FF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710" y="2039143"/>
            <a:ext cx="5722579" cy="3282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104313" y="5548877"/>
            <a:ext cx="747697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5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45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5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5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5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5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5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5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500" b="1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15" y="114575"/>
            <a:ext cx="3984606" cy="8413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28719" y="605018"/>
            <a:ext cx="5086562" cy="1023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500" b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5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5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45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endParaRPr lang="en-US" sz="4500" b="1" dirty="0">
              <a:solidFill>
                <a:srgbClr val="FF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746" y="1689007"/>
            <a:ext cx="5820508" cy="3775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104314" y="5548877"/>
            <a:ext cx="709715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5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5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45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45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5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5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500" b="1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15" y="114575"/>
            <a:ext cx="2809950" cy="5933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28719" y="196052"/>
            <a:ext cx="5086562" cy="1023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500" b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5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5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45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endParaRPr lang="en-US" sz="4500" b="1" dirty="0">
              <a:solidFill>
                <a:srgbClr val="FF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343" y="1192008"/>
            <a:ext cx="5727313" cy="3562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102953" y="4597504"/>
            <a:ext cx="709715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500" b="1" dirty="0" err="1">
                <a:cs typeface="Times New Roman" panose="02020603050405020304" pitchFamily="18" charset="0"/>
              </a:rPr>
              <a:t>Đông</a:t>
            </a:r>
            <a:r>
              <a:rPr lang="en-US" sz="4500" b="1" dirty="0">
                <a:cs typeface="Times New Roman" panose="02020603050405020304" pitchFamily="18" charset="0"/>
              </a:rPr>
              <a:t> sang, </a:t>
            </a:r>
            <a:r>
              <a:rPr lang="en-US" sz="4500" b="1" dirty="0" err="1">
                <a:cs typeface="Times New Roman" panose="02020603050405020304" pitchFamily="18" charset="0"/>
              </a:rPr>
              <a:t>đói</a:t>
            </a:r>
            <a:r>
              <a:rPr lang="en-US" sz="4500" b="1" dirty="0"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cs typeface="Times New Roman" panose="02020603050405020304" pitchFamily="18" charset="0"/>
              </a:rPr>
              <a:t>quá</a:t>
            </a:r>
            <a:r>
              <a:rPr lang="en-US" sz="4500" b="1" dirty="0">
                <a:cs typeface="Times New Roman" panose="02020603050405020304" pitchFamily="18" charset="0"/>
              </a:rPr>
              <a:t>, </a:t>
            </a:r>
            <a:r>
              <a:rPr lang="en-US" sz="4500" b="1" dirty="0" err="1">
                <a:cs typeface="Times New Roman" panose="02020603050405020304" pitchFamily="18" charset="0"/>
              </a:rPr>
              <a:t>dế</a:t>
            </a:r>
            <a:r>
              <a:rPr lang="en-US" sz="4500" b="1" dirty="0"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cs typeface="Times New Roman" panose="02020603050405020304" pitchFamily="18" charset="0"/>
              </a:rPr>
              <a:t>mèn</a:t>
            </a:r>
            <a:r>
              <a:rPr lang="en-US" sz="4500" b="1" dirty="0"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cs typeface="Times New Roman" panose="02020603050405020304" pitchFamily="18" charset="0"/>
              </a:rPr>
              <a:t>đã</a:t>
            </a:r>
            <a:r>
              <a:rPr lang="en-US" sz="4500" b="1" dirty="0"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cs typeface="Times New Roman" panose="02020603050405020304" pitchFamily="18" charset="0"/>
              </a:rPr>
              <a:t>làm</a:t>
            </a:r>
            <a:r>
              <a:rPr lang="en-US" sz="4500" b="1" dirty="0"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cs typeface="Times New Roman" panose="02020603050405020304" pitchFamily="18" charset="0"/>
              </a:rPr>
              <a:t>gì</a:t>
            </a:r>
            <a:r>
              <a:rPr lang="en-US" sz="4500" b="1" dirty="0"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771" y="5877118"/>
            <a:ext cx="8419515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500" b="1" dirty="0" err="1">
                <a:cs typeface="Times New Roman" panose="02020603050405020304" pitchFamily="18" charset="0"/>
              </a:rPr>
              <a:t>Chị</a:t>
            </a:r>
            <a:r>
              <a:rPr lang="en-US" sz="4500" b="1" dirty="0"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cs typeface="Times New Roman" panose="02020603050405020304" pitchFamily="18" charset="0"/>
              </a:rPr>
              <a:t>kiến</a:t>
            </a:r>
            <a:r>
              <a:rPr lang="en-US" sz="4500" b="1" dirty="0"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cs typeface="Times New Roman" panose="02020603050405020304" pitchFamily="18" charset="0"/>
              </a:rPr>
              <a:t>lớn</a:t>
            </a:r>
            <a:r>
              <a:rPr lang="en-US" sz="4500" b="1" dirty="0"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cs typeface="Times New Roman" panose="02020603050405020304" pitchFamily="18" charset="0"/>
              </a:rPr>
              <a:t>đã</a:t>
            </a:r>
            <a:r>
              <a:rPr lang="en-US" sz="4500" b="1" dirty="0"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cs typeface="Times New Roman" panose="02020603050405020304" pitchFamily="18" charset="0"/>
              </a:rPr>
              <a:t>nói</a:t>
            </a:r>
            <a:r>
              <a:rPr lang="en-US" sz="4500" b="1" dirty="0"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cs typeface="Times New Roman" panose="02020603050405020304" pitchFamily="18" charset="0"/>
              </a:rPr>
              <a:t>gì</a:t>
            </a:r>
            <a:r>
              <a:rPr lang="en-US" sz="4500" b="1" dirty="0"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cs typeface="Times New Roman" panose="02020603050405020304" pitchFamily="18" charset="0"/>
              </a:rPr>
              <a:t>với</a:t>
            </a:r>
            <a:r>
              <a:rPr lang="en-US" sz="4500" b="1" dirty="0"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cs typeface="Times New Roman" panose="02020603050405020304" pitchFamily="18" charset="0"/>
              </a:rPr>
              <a:t>dế</a:t>
            </a:r>
            <a:r>
              <a:rPr lang="en-US" sz="4500" b="1" dirty="0"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cs typeface="Times New Roman" panose="02020603050405020304" pitchFamily="18" charset="0"/>
              </a:rPr>
              <a:t>mèn</a:t>
            </a:r>
            <a:r>
              <a:rPr lang="en-US" sz="4500" b="1" dirty="0"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8" grpId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15" y="114575"/>
            <a:ext cx="3984606" cy="8413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28719" y="605018"/>
            <a:ext cx="5086562" cy="1023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500" b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5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5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45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endParaRPr lang="en-US" sz="4500" b="1" dirty="0">
              <a:solidFill>
                <a:srgbClr val="FF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626" y="1632437"/>
            <a:ext cx="5550528" cy="3747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023424" y="5317872"/>
            <a:ext cx="709715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5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45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5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5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45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45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5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5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5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5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5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500" b="1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9912" y="1549483"/>
            <a:ext cx="774417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b="1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Chúc</a:t>
            </a:r>
            <a:r>
              <a:rPr lang="en-US" sz="50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000" b="1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50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5000" b="1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chăm</a:t>
            </a:r>
            <a:r>
              <a:rPr lang="en-US" sz="50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000" b="1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ngoan</a:t>
            </a:r>
            <a:r>
              <a:rPr lang="en-US" sz="50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5000" b="1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50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000" b="1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tốt</a:t>
            </a:r>
            <a:r>
              <a:rPr lang="en-US" sz="50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!</a:t>
            </a:r>
            <a:endParaRPr lang="en-US" sz="5000" b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104</Words>
  <Application>Microsoft Office PowerPoint</Application>
  <PresentationFormat>On-screen Show (4:3)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Arial-SGK-TV</vt:lpstr>
      <vt:lpstr>Calibri</vt:lpstr>
      <vt:lpstr>Calibri Light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</cp:lastModifiedBy>
  <cp:revision>160</cp:revision>
  <dcterms:created xsi:type="dcterms:W3CDTF">2020-08-07T01:41:00Z</dcterms:created>
  <dcterms:modified xsi:type="dcterms:W3CDTF">2020-10-18T18:11:55Z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