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7" r:id="rId3"/>
    <p:sldId id="267" r:id="rId4"/>
    <p:sldId id="262" r:id="rId5"/>
    <p:sldId id="260" r:id="rId6"/>
    <p:sldId id="283" r:id="rId7"/>
    <p:sldId id="281" r:id="rId8"/>
    <p:sldId id="263" r:id="rId9"/>
    <p:sldId id="264" r:id="rId10"/>
    <p:sldId id="265" r:id="rId11"/>
    <p:sldId id="268" r:id="rId12"/>
    <p:sldId id="278" r:id="rId13"/>
    <p:sldId id="284" r:id="rId14"/>
    <p:sldId id="270" r:id="rId15"/>
    <p:sldId id="271" r:id="rId16"/>
    <p:sldId id="272" r:id="rId17"/>
    <p:sldId id="273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26/10/2020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69648" y="990030"/>
            <a:ext cx="8414238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32: on ôn ơn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" y="2501153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178990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424573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35" y="841711"/>
            <a:ext cx="9552123" cy="5685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1693" y="1505965"/>
            <a:ext cx="275267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smtClean="0">
                <a:latin typeface="Quicksand Medium" panose="00000600000000000000" pitchFamily="2" charset="0"/>
              </a:rPr>
              <a:t>Ve vẻ vè ve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Quicksand Medium" panose="00000600000000000000" pitchFamily="2" charset="0"/>
              </a:rPr>
              <a:t>Vè bốn chú lợn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Quicksand Medium" panose="00000600000000000000" pitchFamily="2" charset="0"/>
              </a:rPr>
              <a:t>Nhởn nhơ nô giỡn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Quicksand Medium" panose="00000600000000000000" pitchFamily="2" charset="0"/>
              </a:rPr>
              <a:t>Ăn ngủ vô tư.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Quicksand Medium" panose="00000600000000000000" pitchFamily="2" charset="0"/>
              </a:rPr>
              <a:t>Hẳn họ nhà “Trư”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Quicksand Medium" panose="00000600000000000000" pitchFamily="2" charset="0"/>
              </a:rPr>
              <a:t>Là to tròn thế.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Quicksand Medium" panose="00000600000000000000" pitchFamily="2" charset="0"/>
              </a:rPr>
              <a:t>Ve vè nghe kể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Quicksand Medium" panose="00000600000000000000" pitchFamily="2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463" y="811259"/>
            <a:ext cx="365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latin typeface="Quicksand Medium" panose="00000600000000000000" pitchFamily="2" charset="0"/>
              </a:rPr>
              <a:t>Bốn chú lợn con</a:t>
            </a:r>
            <a:endParaRPr lang="en-US" sz="3600" dirty="0">
              <a:latin typeface="Quicksand Medium" panose="00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6220" y="6082864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(Tiến Việt)</a:t>
            </a:r>
            <a:endParaRPr lang="en-US" dirty="0"/>
          </a:p>
        </p:txBody>
      </p:sp>
      <p:pic>
        <p:nvPicPr>
          <p:cNvPr id="3" name="p77 Bốn chú lợn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091" y="5697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45" y="1310165"/>
            <a:ext cx="8187826" cy="5314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301" y="663834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Quicksand Medium" panose="00000600000000000000" pitchFamily="2" charset="0"/>
              </a:rPr>
              <a:t>Rừng xanh vui nhộn</a:t>
            </a:r>
            <a:endParaRPr lang="en-US" sz="3600" b="1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62005" y="5970852"/>
            <a:ext cx="718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Sơn ca véo von: Mẹ ơi, con đã lớn khôn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224502"/>
            <a:ext cx="9996134" cy="4650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2005" y="5970852"/>
            <a:ext cx="683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Quicksand Medium" panose="00000600000000000000" pitchFamily="2" charset="0"/>
              </a:rPr>
              <a:t>S</a:t>
            </a:r>
            <a:r>
              <a:rPr lang="vi-VN" sz="2800" dirty="0" smtClean="0">
                <a:solidFill>
                  <a:srgbClr val="C00000"/>
                </a:solidFill>
                <a:latin typeface="Quicksand Medium" panose="00000600000000000000" pitchFamily="2" charset="0"/>
              </a:rPr>
              <a:t>ơn</a:t>
            </a:r>
            <a:r>
              <a:rPr lang="vi-VN" sz="2800" dirty="0" smtClean="0">
                <a:latin typeface="Quicksand Medium" panose="00000600000000000000" pitchFamily="2" charset="0"/>
              </a:rPr>
              <a:t> ca véo v</a:t>
            </a:r>
            <a:r>
              <a:rPr lang="vi-VN" sz="2800" dirty="0" smtClean="0">
                <a:solidFill>
                  <a:srgbClr val="C00000"/>
                </a:solidFill>
                <a:latin typeface="Quicksand Medium" panose="00000600000000000000" pitchFamily="2" charset="0"/>
              </a:rPr>
              <a:t>on</a:t>
            </a:r>
            <a:r>
              <a:rPr lang="vi-VN" sz="2800" dirty="0" smtClean="0">
                <a:latin typeface="Quicksand Medium" panose="00000600000000000000" pitchFamily="2" charset="0"/>
              </a:rPr>
              <a:t>: Mẹ ơi, c</a:t>
            </a:r>
            <a:r>
              <a:rPr lang="vi-VN" sz="2800" dirty="0" smtClean="0">
                <a:solidFill>
                  <a:srgbClr val="C00000"/>
                </a:solidFill>
                <a:latin typeface="Quicksand Medium" panose="00000600000000000000" pitchFamily="2" charset="0"/>
              </a:rPr>
              <a:t>on</a:t>
            </a:r>
            <a:r>
              <a:rPr lang="vi-VN" sz="2800" dirty="0" smtClean="0">
                <a:latin typeface="Quicksand Medium" panose="00000600000000000000" pitchFamily="2" charset="0"/>
              </a:rPr>
              <a:t> đã l</a:t>
            </a:r>
            <a:r>
              <a:rPr lang="vi-VN" sz="2800" dirty="0" smtClean="0">
                <a:solidFill>
                  <a:srgbClr val="C00000"/>
                </a:solidFill>
                <a:latin typeface="Quicksand Medium" panose="00000600000000000000" pitchFamily="2" charset="0"/>
              </a:rPr>
              <a:t>ớn</a:t>
            </a:r>
            <a:r>
              <a:rPr lang="vi-VN" sz="2800" dirty="0" smtClean="0">
                <a:latin typeface="Quicksand Medium" panose="00000600000000000000" pitchFamily="2" charset="0"/>
              </a:rPr>
              <a:t> kh</a:t>
            </a:r>
            <a:r>
              <a:rPr lang="vi-VN" sz="2800" dirty="0" smtClean="0">
                <a:solidFill>
                  <a:srgbClr val="C00000"/>
                </a:solidFill>
                <a:latin typeface="Quicksand Medium" panose="00000600000000000000" pitchFamily="2" charset="0"/>
              </a:rPr>
              <a:t>ôn</a:t>
            </a:r>
            <a:r>
              <a:rPr lang="vi-VN" sz="2800" dirty="0" smtClean="0">
                <a:latin typeface="Quicksand Medium" panose="00000600000000000000" pitchFamily="2" charset="0"/>
              </a:rPr>
              <a:t>.</a:t>
            </a:r>
            <a:endParaRPr lang="en-US" sz="28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312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ô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312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02628" y="1936410"/>
            <a:ext cx="34252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 smtClean="0">
                <a:solidFill>
                  <a:srgbClr val="E52D5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312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541" y="1609862"/>
            <a:ext cx="6062780" cy="3118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32" y="5094593"/>
            <a:ext cx="11040798" cy="6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22" y="2560865"/>
            <a:ext cx="2976752" cy="2289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128" y="2351176"/>
            <a:ext cx="3590122" cy="2585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080" y="2261234"/>
            <a:ext cx="2348472" cy="27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1221</TotalTime>
  <Words>88</Words>
  <Application>Microsoft Office PowerPoint</Application>
  <PresentationFormat>Custom</PresentationFormat>
  <Paragraphs>19</Paragraphs>
  <Slides>18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BÀI 32: on ôn 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77</cp:revision>
  <dcterms:created xsi:type="dcterms:W3CDTF">2020-05-19T07:29:54Z</dcterms:created>
  <dcterms:modified xsi:type="dcterms:W3CDTF">2020-10-26T05:02:57Z</dcterms:modified>
</cp:coreProperties>
</file>