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63" r:id="rId3"/>
    <p:sldId id="262" r:id="rId4"/>
    <p:sldId id="264" r:id="rId5"/>
    <p:sldId id="274" r:id="rId6"/>
    <p:sldId id="275" r:id="rId7"/>
    <p:sldId id="276" r:id="rId8"/>
    <p:sldId id="277" r:id="rId9"/>
    <p:sldId id="278" r:id="rId10"/>
    <p:sldId id="279" r:id="rId11"/>
    <p:sldId id="265" r:id="rId12"/>
    <p:sldId id="259" r:id="rId13"/>
    <p:sldId id="280" r:id="rId14"/>
    <p:sldId id="281" r:id="rId15"/>
    <p:sldId id="282" r:id="rId16"/>
    <p:sldId id="266" r:id="rId17"/>
    <p:sldId id="267" r:id="rId18"/>
    <p:sldId id="269" r:id="rId19"/>
    <p:sldId id="271" r:id="rId20"/>
    <p:sldId id="261" r:id="rId21"/>
  </p:sldIdLst>
  <p:sldSz cx="9144000" cy="5143500" type="screen16x9"/>
  <p:notesSz cx="6858000" cy="9144000"/>
  <p:embeddedFontLst>
    <p:embeddedFont>
      <p:font typeface="Arial-Rounded" charset="0"/>
      <p:regular r:id="rId23"/>
      <p:bold r:id="rId24"/>
    </p:embeddedFont>
    <p:embeddedFont>
      <p:font typeface="Quicksand Medium" charset="0"/>
      <p:regular r:id="rId25"/>
    </p:embeddedFont>
    <p:embeddedFont>
      <p:font typeface="Lato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DF2"/>
    <a:srgbClr val="74B43C"/>
    <a:srgbClr val="C8DEA3"/>
    <a:srgbClr val="72CEEE"/>
    <a:srgbClr val="0099DA"/>
    <a:srgbClr val="E52D56"/>
    <a:srgbClr val="D00000"/>
    <a:srgbClr val="D8EFF0"/>
    <a:srgbClr val="E6E6E6"/>
    <a:srgbClr val="D7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0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49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30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14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47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27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141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23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44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363487" y="884498"/>
            <a:ext cx="554498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72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72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33:</a:t>
            </a:r>
            <a:br>
              <a:rPr lang="vi-VN" sz="72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72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en ên in un</a:t>
            </a:r>
            <a:endParaRPr sz="72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980" y="1717657"/>
            <a:ext cx="1989859" cy="2161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802" y="1810080"/>
            <a:ext cx="1930544" cy="2069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309" y="1787494"/>
            <a:ext cx="1650854" cy="20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7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881" y="1758869"/>
            <a:ext cx="5951548" cy="16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69" y="2025964"/>
            <a:ext cx="6223249" cy="170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69" y="2049829"/>
            <a:ext cx="6223249" cy="16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89" y="1650047"/>
            <a:ext cx="6486371" cy="26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89" y="2202299"/>
            <a:ext cx="6486371" cy="15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BEB06A-6956-4850-BF6F-D79192390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70" y="1681905"/>
            <a:ext cx="3944460" cy="17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72AEFA4-EA1C-4CA1-B5F3-7E6BFCA9A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41" y="652066"/>
            <a:ext cx="728395" cy="328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99" y="1029200"/>
            <a:ext cx="3581765" cy="2162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8436" y="1029200"/>
            <a:ext cx="3581765" cy="2162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5409" y="3358647"/>
            <a:ext cx="4089877" cy="1642844"/>
          </a:xfrm>
          <a:prstGeom prst="rect">
            <a:avLst/>
          </a:prstGeom>
        </p:spPr>
      </p:pic>
      <p:pic>
        <p:nvPicPr>
          <p:cNvPr id="2" name="p79 4,đọ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7100" y="4302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9DB3A0-F45C-4AE8-BA1C-513A649B5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371" y="1717330"/>
            <a:ext cx="3914286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81955A-C466-4CDF-8930-11F4339A8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84" y="649074"/>
            <a:ext cx="734088" cy="3286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722" y="999989"/>
            <a:ext cx="5613215" cy="3903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7748" y="387464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Quicksand Medium" panose="00000600000000000000" pitchFamily="2" charset="0"/>
              </a:rPr>
              <a:t>Xin lỗi</a:t>
            </a:r>
            <a:endParaRPr lang="en-US" sz="2800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85FFC4-E1A4-4BD3-9EC2-C52510087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758868"/>
            <a:ext cx="5929808" cy="16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56526E-D6DF-49A1-87EF-8852A33F4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2" y="623263"/>
            <a:ext cx="1208930" cy="3397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97" y="963019"/>
            <a:ext cx="7133550" cy="34219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8001" y="4401259"/>
            <a:ext cx="566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latin typeface="Quicksand Medium" panose="00000600000000000000" pitchFamily="2" charset="0"/>
              </a:rPr>
              <a:t>Cún con nhìn thấy dế mèn trên tàu lá</a:t>
            </a:r>
            <a:r>
              <a:rPr lang="vi-VN" dirty="0" smtClean="0">
                <a:latin typeface="Quicksand Medium" panose="00000600000000000000" pitchFamily="2" charset="0"/>
              </a:rPr>
              <a:t>. </a:t>
            </a:r>
            <a:endParaRPr lang="en-US" dirty="0">
              <a:latin typeface="Quicksand Medium" panose="000006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99914" y="4405589"/>
            <a:ext cx="4414263" cy="461666"/>
            <a:chOff x="1899914" y="4405589"/>
            <a:chExt cx="4414263" cy="461666"/>
          </a:xfrm>
        </p:grpSpPr>
        <p:sp>
          <p:nvSpPr>
            <p:cNvPr id="3" name="TextBox 2"/>
            <p:cNvSpPr txBox="1"/>
            <p:nvPr/>
          </p:nvSpPr>
          <p:spPr>
            <a:xfrm>
              <a:off x="5098420" y="4405589"/>
              <a:ext cx="54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 smtClean="0">
                  <a:solidFill>
                    <a:srgbClr val="FF0000"/>
                  </a:solidFill>
                  <a:latin typeface="Quicksand Medium" panose="00000600000000000000" pitchFamily="2" charset="0"/>
                </a:rPr>
                <a:t>en</a:t>
              </a:r>
              <a:endParaRPr lang="en-US" sz="24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73644" y="4405589"/>
              <a:ext cx="54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 smtClean="0">
                  <a:solidFill>
                    <a:srgbClr val="FF0000"/>
                  </a:solidFill>
                  <a:latin typeface="Quicksand Medium" panose="00000600000000000000" pitchFamily="2" charset="0"/>
                </a:rPr>
                <a:t>ên</a:t>
              </a:r>
              <a:endParaRPr lang="en-US" sz="24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04257" y="4405589"/>
              <a:ext cx="436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 smtClean="0">
                  <a:solidFill>
                    <a:srgbClr val="FF0000"/>
                  </a:solidFill>
                  <a:latin typeface="Quicksand Medium" panose="00000600000000000000" pitchFamily="2" charset="0"/>
                </a:rPr>
                <a:t>in</a:t>
              </a:r>
              <a:endParaRPr lang="en-US" sz="24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99914" y="4405589"/>
              <a:ext cx="54530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smtClean="0">
                  <a:solidFill>
                    <a:srgbClr val="FF0000"/>
                  </a:solidFill>
                  <a:latin typeface="Quicksand Medium" panose="00000600000000000000" pitchFamily="2" charset="0"/>
                </a:rPr>
                <a:t>un</a:t>
              </a:r>
              <a:endParaRPr lang="en-US" sz="24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1F4E34-BE75-422A-A74B-B59ACF82C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532" y="1699784"/>
            <a:ext cx="4027696" cy="17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DDA6401-D580-4702-A804-3DA293A76F34}"/>
              </a:ext>
            </a:extLst>
          </p:cNvPr>
          <p:cNvGrpSpPr/>
          <p:nvPr/>
        </p:nvGrpSpPr>
        <p:grpSpPr>
          <a:xfrm>
            <a:off x="2368982" y="1070923"/>
            <a:ext cx="4303486" cy="2864920"/>
            <a:chOff x="2420257" y="1139290"/>
            <a:chExt cx="4303486" cy="2864920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xmlns="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32667BD-CA9E-4A4F-A1A6-8536636CE21C}"/>
                </a:ext>
              </a:extLst>
            </p:cNvPr>
            <p:cNvSpPr txBox="1"/>
            <p:nvPr/>
          </p:nvSpPr>
          <p:spPr>
            <a:xfrm>
              <a:off x="3458874" y="1236061"/>
              <a:ext cx="326486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5000" dirty="0" smtClean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en</a:t>
              </a:r>
              <a:endParaRPr lang="en-GB" sz="15000" dirty="0">
                <a:solidFill>
                  <a:srgbClr val="E52D56"/>
                </a:solidFill>
                <a:latin typeface="Quicksand Medium" panose="00000600000000000000" pitchFamily="2" charset="0"/>
                <a:cs typeface="Lato" panose="020F0502020204030203" pitchFamily="34" charset="0"/>
              </a:endParaRPr>
            </a:p>
          </p:txBody>
        </p:sp>
      </p:grpSp>
      <p:pic>
        <p:nvPicPr>
          <p:cNvPr id="3" name="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5925" y="35683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DDA6401-D580-4702-A804-3DA293A76F34}"/>
              </a:ext>
            </a:extLst>
          </p:cNvPr>
          <p:cNvGrpSpPr/>
          <p:nvPr/>
        </p:nvGrpSpPr>
        <p:grpSpPr>
          <a:xfrm>
            <a:off x="2368982" y="1070923"/>
            <a:ext cx="4303486" cy="2864920"/>
            <a:chOff x="2420257" y="1139290"/>
            <a:chExt cx="4303486" cy="2864920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xmlns="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32667BD-CA9E-4A4F-A1A6-8536636CE21C}"/>
                </a:ext>
              </a:extLst>
            </p:cNvPr>
            <p:cNvSpPr txBox="1"/>
            <p:nvPr/>
          </p:nvSpPr>
          <p:spPr>
            <a:xfrm>
              <a:off x="3458874" y="1236061"/>
              <a:ext cx="326486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5000" dirty="0" smtClean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ên</a:t>
              </a:r>
              <a:endParaRPr lang="en-GB" sz="15000" dirty="0">
                <a:solidFill>
                  <a:srgbClr val="E52D56"/>
                </a:solidFill>
                <a:latin typeface="Quicksand Medium" panose="00000600000000000000" pitchFamily="2" charset="0"/>
                <a:cs typeface="Lato" panose="020F0502020204030203" pitchFamily="34" charset="0"/>
              </a:endParaRPr>
            </a:p>
          </p:txBody>
        </p:sp>
      </p:grpSp>
      <p:pic>
        <p:nvPicPr>
          <p:cNvPr id="3" name="ê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5925" y="35683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DDA6401-D580-4702-A804-3DA293A76F34}"/>
              </a:ext>
            </a:extLst>
          </p:cNvPr>
          <p:cNvGrpSpPr/>
          <p:nvPr/>
        </p:nvGrpSpPr>
        <p:grpSpPr>
          <a:xfrm>
            <a:off x="2368982" y="1070923"/>
            <a:ext cx="4587505" cy="2864920"/>
            <a:chOff x="2420257" y="1139290"/>
            <a:chExt cx="4587505" cy="2864920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xmlns="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32667BD-CA9E-4A4F-A1A6-8536636CE21C}"/>
                </a:ext>
              </a:extLst>
            </p:cNvPr>
            <p:cNvSpPr txBox="1"/>
            <p:nvPr/>
          </p:nvSpPr>
          <p:spPr>
            <a:xfrm>
              <a:off x="3742893" y="1277625"/>
              <a:ext cx="326486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5000" dirty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i</a:t>
              </a:r>
              <a:r>
                <a:rPr lang="vi-VN" sz="15000" dirty="0" smtClean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n</a:t>
              </a:r>
              <a:endParaRPr lang="en-GB" sz="15000" dirty="0">
                <a:solidFill>
                  <a:srgbClr val="E52D56"/>
                </a:solidFill>
                <a:latin typeface="Quicksand Medium" panose="00000600000000000000" pitchFamily="2" charset="0"/>
                <a:cs typeface="Lato" panose="020F0502020204030203" pitchFamily="34" charset="0"/>
              </a:endParaRPr>
            </a:p>
          </p:txBody>
        </p:sp>
      </p:grpSp>
      <p:pic>
        <p:nvPicPr>
          <p:cNvPr id="3" name="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5925" y="3609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DDA6401-D580-4702-A804-3DA293A76F34}"/>
              </a:ext>
            </a:extLst>
          </p:cNvPr>
          <p:cNvGrpSpPr/>
          <p:nvPr/>
        </p:nvGrpSpPr>
        <p:grpSpPr>
          <a:xfrm>
            <a:off x="2368982" y="1070923"/>
            <a:ext cx="4303486" cy="2864920"/>
            <a:chOff x="2420257" y="1139290"/>
            <a:chExt cx="4303486" cy="2864920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xmlns="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32667BD-CA9E-4A4F-A1A6-8536636CE21C}"/>
                </a:ext>
              </a:extLst>
            </p:cNvPr>
            <p:cNvSpPr txBox="1"/>
            <p:nvPr/>
          </p:nvSpPr>
          <p:spPr>
            <a:xfrm>
              <a:off x="3458874" y="1249916"/>
              <a:ext cx="326486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5000" dirty="0" smtClean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un</a:t>
              </a:r>
              <a:endParaRPr lang="en-GB" sz="15000" dirty="0">
                <a:solidFill>
                  <a:srgbClr val="E52D56"/>
                </a:solidFill>
                <a:latin typeface="Quicksand Medium" panose="00000600000000000000" pitchFamily="2" charset="0"/>
                <a:cs typeface="Lato" panose="020F0502020204030203" pitchFamily="34" charset="0"/>
              </a:endParaRPr>
            </a:p>
          </p:txBody>
        </p:sp>
      </p:grpSp>
      <p:pic>
        <p:nvPicPr>
          <p:cNvPr id="3" name="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5925" y="3582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52" y="3805951"/>
            <a:ext cx="7142018" cy="433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310" y="1052471"/>
            <a:ext cx="4228303" cy="21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27</Words>
  <Application>Microsoft Office PowerPoint</Application>
  <PresentationFormat>On-screen Show (16:9)</PresentationFormat>
  <Paragraphs>13</Paragraphs>
  <Slides>20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Arial-Rounded</vt:lpstr>
      <vt:lpstr>Quicksand Medium</vt:lpstr>
      <vt:lpstr>Lato</vt:lpstr>
      <vt:lpstr>Simple Light</vt:lpstr>
      <vt:lpstr>BÀI 33:  en ên in 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Administrator</dc:creator>
  <cp:lastModifiedBy>Admin</cp:lastModifiedBy>
  <cp:revision>52</cp:revision>
  <dcterms:modified xsi:type="dcterms:W3CDTF">2020-10-26T05:36:39Z</dcterms:modified>
</cp:coreProperties>
</file>