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57" r:id="rId3"/>
    <p:sldId id="267" r:id="rId4"/>
    <p:sldId id="262" r:id="rId5"/>
    <p:sldId id="260" r:id="rId6"/>
    <p:sldId id="281" r:id="rId7"/>
    <p:sldId id="282" r:id="rId8"/>
    <p:sldId id="263" r:id="rId9"/>
    <p:sldId id="264" r:id="rId10"/>
    <p:sldId id="265" r:id="rId11"/>
    <p:sldId id="268" r:id="rId12"/>
    <p:sldId id="283" r:id="rId13"/>
    <p:sldId id="284" r:id="rId14"/>
    <p:sldId id="285" r:id="rId15"/>
    <p:sldId id="286" r:id="rId16"/>
    <p:sldId id="270" r:id="rId17"/>
    <p:sldId id="271" r:id="rId18"/>
    <p:sldId id="272" r:id="rId19"/>
    <p:sldId id="273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xmlns="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68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22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72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066631" y="824568"/>
            <a:ext cx="6007524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GB" sz="8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vi-VN" sz="8000" b="1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34</a:t>
            </a:r>
            <a:r>
              <a:rPr lang="en-GB" sz="8000" b="1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GB" sz="8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GB" sz="8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am ăm âm</a:t>
            </a:r>
            <a:endParaRPr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02" y="2329957"/>
            <a:ext cx="1868041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7" y="2197608"/>
            <a:ext cx="78321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95" y="2095314"/>
            <a:ext cx="6154009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95" y="2161716"/>
            <a:ext cx="6154009" cy="253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63" y="2161716"/>
            <a:ext cx="6081072" cy="253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7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00" y="2303929"/>
            <a:ext cx="9300036" cy="268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2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00" y="2304685"/>
            <a:ext cx="9300036" cy="268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06" y="1877377"/>
            <a:ext cx="5316093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76520" y="5547478"/>
            <a:ext cx="8312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Mùa hè, ve râm ran, sen nở thắm. Lũ trẻ nô đùa trên thảm cỏ ven hồ.</a:t>
            </a:r>
            <a:endParaRPr lang="en-US" sz="2800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" y="780098"/>
            <a:ext cx="1106288" cy="576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780098"/>
            <a:ext cx="8429897" cy="4686913"/>
          </a:xfrm>
          <a:prstGeom prst="rect">
            <a:avLst/>
          </a:prstGeom>
        </p:spPr>
      </p:pic>
      <p:pic>
        <p:nvPicPr>
          <p:cNvPr id="3" name="p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3388" y="57197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95" y="1877376"/>
            <a:ext cx="5320716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27" y="770826"/>
            <a:ext cx="965736" cy="432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291" y="1667035"/>
            <a:ext cx="9808500" cy="49750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7226" y="850330"/>
            <a:ext cx="5716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>
                <a:latin typeface="Quicksand Medium" panose="00000600000000000000" pitchFamily="2" charset="0"/>
              </a:rPr>
              <a:t>Môi trường sống của loài vật</a:t>
            </a:r>
            <a:endParaRPr lang="en-US" sz="3200" dirty="0">
              <a:latin typeface="Quicksand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2151888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751051"/>
            <a:ext cx="1622108" cy="4734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094" y="1361894"/>
            <a:ext cx="8901657" cy="42669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79325" y="5766213"/>
            <a:ext cx="7152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Quicksand Medium" panose="00000600000000000000" pitchFamily="2" charset="0"/>
              </a:rPr>
              <a:t>Nhện ngắm nghía tấm lưới vừa làm xong.</a:t>
            </a:r>
            <a:endParaRPr lang="en-US" sz="2800" dirty="0">
              <a:latin typeface="Quicksand Medium" panose="00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9325" y="5766213"/>
            <a:ext cx="7152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Quicksand Medium" panose="00000600000000000000" pitchFamily="2" charset="0"/>
              </a:rPr>
              <a:t>Nhện ng</a:t>
            </a:r>
            <a:r>
              <a:rPr lang="vi-VN" sz="2800" dirty="0" smtClean="0">
                <a:solidFill>
                  <a:srgbClr val="C00000"/>
                </a:solidFill>
                <a:latin typeface="Quicksand Medium" panose="00000600000000000000" pitchFamily="2" charset="0"/>
              </a:rPr>
              <a:t>ắm</a:t>
            </a:r>
            <a:r>
              <a:rPr lang="vi-VN" sz="2800" dirty="0" smtClean="0">
                <a:latin typeface="Quicksand Medium" panose="00000600000000000000" pitchFamily="2" charset="0"/>
              </a:rPr>
              <a:t> nghía t</a:t>
            </a:r>
            <a:r>
              <a:rPr lang="vi-VN" sz="2800" dirty="0" smtClean="0">
                <a:solidFill>
                  <a:srgbClr val="C00000"/>
                </a:solidFill>
                <a:latin typeface="Quicksand Medium" panose="00000600000000000000" pitchFamily="2" charset="0"/>
              </a:rPr>
              <a:t>ấm</a:t>
            </a:r>
            <a:r>
              <a:rPr lang="vi-VN" sz="2800" dirty="0" smtClean="0">
                <a:latin typeface="Quicksand Medium" panose="00000600000000000000" pitchFamily="2" charset="0"/>
              </a:rPr>
              <a:t> lưới vừa l</a:t>
            </a:r>
            <a:r>
              <a:rPr lang="vi-VN" sz="2800" dirty="0" smtClean="0">
                <a:solidFill>
                  <a:srgbClr val="C00000"/>
                </a:solidFill>
                <a:latin typeface="Quicksand Medium" panose="00000600000000000000" pitchFamily="2" charset="0"/>
              </a:rPr>
              <a:t>àm</a:t>
            </a:r>
            <a:r>
              <a:rPr lang="vi-VN" sz="2800" dirty="0" smtClean="0">
                <a:latin typeface="Quicksand Medium" panose="00000600000000000000" pitchFamily="2" charset="0"/>
              </a:rPr>
              <a:t> xong</a:t>
            </a:r>
            <a:r>
              <a:rPr lang="vi-VN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69" y="1557338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3543663" y="1752827"/>
            <a:ext cx="5278120" cy="338523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408788" y="1973227"/>
            <a:ext cx="391733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0" dirty="0" smtClean="0">
                <a:solidFill>
                  <a:srgbClr val="E52D56"/>
                </a:solidFill>
                <a:latin typeface="Quicksand Medium" panose="00000600000000000000" pitchFamily="2" charset="0"/>
              </a:rPr>
              <a:t>am</a:t>
            </a:r>
            <a:endParaRPr lang="en-US" dirty="0">
              <a:latin typeface="Quicksand Medium" panose="00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3" name="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77923" y="49020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3543663" y="1752827"/>
            <a:ext cx="5278120" cy="338523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417497" y="1979115"/>
            <a:ext cx="391733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0" dirty="0" smtClean="0">
                <a:solidFill>
                  <a:srgbClr val="E52D56"/>
                </a:solidFill>
                <a:latin typeface="Quicksand Medium" panose="00000600000000000000" pitchFamily="2" charset="0"/>
              </a:rPr>
              <a:t>ăm</a:t>
            </a:r>
            <a:endParaRPr lang="en-US" dirty="0">
              <a:latin typeface="Quicksand Medium" panose="00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3" name="ă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77923" y="48332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9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3543663" y="1752827"/>
            <a:ext cx="5278120" cy="338523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417497" y="1979115"/>
            <a:ext cx="391733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0" dirty="0" smtClean="0">
                <a:solidFill>
                  <a:srgbClr val="E52D56"/>
                </a:solidFill>
                <a:latin typeface="Quicksand Medium" panose="00000600000000000000" pitchFamily="2" charset="0"/>
              </a:rPr>
              <a:t>âm</a:t>
            </a:r>
            <a:endParaRPr lang="en-US" dirty="0">
              <a:latin typeface="Quicksand Medium" panose="00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3" name="â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77923" y="49138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5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994" y="1351480"/>
            <a:ext cx="6312218" cy="3270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269" y="5147986"/>
            <a:ext cx="10109667" cy="56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024" y="2115191"/>
            <a:ext cx="2586792" cy="3119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8370" y="2175266"/>
            <a:ext cx="2256236" cy="29794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1160" y="2115191"/>
            <a:ext cx="2799126" cy="303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782</TotalTime>
  <Words>55</Words>
  <Application>Microsoft Office PowerPoint</Application>
  <PresentationFormat>Custom</PresentationFormat>
  <Paragraphs>10</Paragraphs>
  <Slides>20</Slides>
  <Notes>2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BÀI 34:  am ăm âm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Admin</cp:lastModifiedBy>
  <cp:revision>71</cp:revision>
  <dcterms:created xsi:type="dcterms:W3CDTF">2020-05-19T07:29:54Z</dcterms:created>
  <dcterms:modified xsi:type="dcterms:W3CDTF">2020-10-26T05:38:09Z</dcterms:modified>
</cp:coreProperties>
</file>