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70" r:id="rId7"/>
    <p:sldId id="271" r:id="rId8"/>
    <p:sldId id="278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43" autoAdjust="0"/>
    <p:restoredTop sz="94660"/>
  </p:normalViewPr>
  <p:slideViewPr>
    <p:cSldViewPr snapToGrid="0">
      <p:cViewPr varScale="1">
        <p:scale>
          <a:sx n="70" d="100"/>
          <a:sy n="70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8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6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7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7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7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6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0C57-2EC5-4659-B378-5F2EDECC2327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" y="-111370"/>
            <a:ext cx="2024924" cy="2024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" y="5551622"/>
            <a:ext cx="930399" cy="9593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282" y="901092"/>
            <a:ext cx="69927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2499" y="473834"/>
            <a:ext cx="5207830" cy="1348402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" y="-13710"/>
            <a:ext cx="2121819" cy="1835946"/>
          </a:xfrm>
          <a:prstGeom prst="rect">
            <a:avLst/>
          </a:prstGeom>
        </p:spPr>
      </p:pic>
      <p:sp>
        <p:nvSpPr>
          <p:cNvPr id="7" name="Rounded Rectangle 3"/>
          <p:cNvSpPr/>
          <p:nvPr/>
        </p:nvSpPr>
        <p:spPr>
          <a:xfrm>
            <a:off x="291481" y="1931808"/>
            <a:ext cx="11595720" cy="4747136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ô nhiễm không khí: khí thải từ phương tiện giao thông, đốt than và rơm rạ, đổ rác bừa bãi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343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80" y="436834"/>
            <a:ext cx="533446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69" y="5752688"/>
            <a:ext cx="5639289" cy="1024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589331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4545" y="647454"/>
            <a:ext cx="9566032" cy="1348402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9544" cy="2110864"/>
          </a:xfrm>
          <a:prstGeom prst="rect">
            <a:avLst/>
          </a:prstGeom>
        </p:spPr>
      </p:pic>
      <p:sp>
        <p:nvSpPr>
          <p:cNvPr id="7" name="Rounded Rectangle 3"/>
          <p:cNvSpPr/>
          <p:nvPr/>
        </p:nvSpPr>
        <p:spPr>
          <a:xfrm>
            <a:off x="395654" y="3132206"/>
            <a:ext cx="9179170" cy="32334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vi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80" y="3325637"/>
            <a:ext cx="3346994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001" y="371957"/>
            <a:ext cx="2804759" cy="1414906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</a:p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93" y="391124"/>
            <a:ext cx="1613068" cy="1395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481" y="371957"/>
            <a:ext cx="8361679" cy="5104283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72428" y="5628640"/>
            <a:ext cx="10243702" cy="1077218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con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93" y="4124143"/>
            <a:ext cx="4236720" cy="15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1" y="269913"/>
            <a:ext cx="5316173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685" y="1792970"/>
            <a:ext cx="910821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8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4" y="170110"/>
            <a:ext cx="11802648" cy="6531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563" y="1230244"/>
            <a:ext cx="49386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9756"/>
          <a:stretch/>
        </p:blipFill>
        <p:spPr>
          <a:xfrm>
            <a:off x="5640647" y="1424310"/>
            <a:ext cx="5922213" cy="2284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4" t="49807" r="-374" b="-51"/>
          <a:stretch/>
        </p:blipFill>
        <p:spPr>
          <a:xfrm>
            <a:off x="5640647" y="3738623"/>
            <a:ext cx="5922213" cy="2284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0413" y="471023"/>
            <a:ext cx="6699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chemeClr val="tx1"/>
                  </a:solidFill>
                </a:ln>
                <a:solidFill>
                  <a:srgbClr val="00B050"/>
                </a:solidFill>
                <a:latin typeface="#9Slide07 IcielPony" panose="02000000000000000000" pitchFamily="2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1806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868" y="309512"/>
            <a:ext cx="504792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367" y="358815"/>
            <a:ext cx="11702005" cy="6238654"/>
          </a:xfrm>
          <a:prstGeom prst="roundRect">
            <a:avLst>
              <a:gd name="adj" fmla="val 7019"/>
            </a:avLst>
          </a:prstGeom>
          <a:solidFill>
            <a:schemeClr val="bg1"/>
          </a:solidFill>
          <a:ln w="57150">
            <a:solidFill>
              <a:schemeClr val="bg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965" y="477320"/>
            <a:ext cx="11377913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0309" y="1673043"/>
            <a:ext cx="111695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Các việc em đã làm để bảo vệ bầu không khí trong lành: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Trồng cây xanh: giúp bầu không khí trong lành.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Đổ rác, đi vệ sinh đúng nơi quy định: giúp giảm thiểu ô nhiễm không khí.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- Sử dụng các phương tiện giao thông công cộng: Góp phầm làm giảm lượng khí thải.</a:t>
            </a:r>
          </a:p>
        </p:txBody>
      </p:sp>
    </p:spTree>
    <p:extLst>
      <p:ext uri="{BB962C8B-B14F-4D97-AF65-F5344CB8AC3E}">
        <p14:creationId xmlns:p14="http://schemas.microsoft.com/office/powerpoint/2010/main" val="157852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319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#9Slide07 HoneyCream</vt:lpstr>
      <vt:lpstr>#9Slide07 IcielPony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34</cp:revision>
  <dcterms:created xsi:type="dcterms:W3CDTF">2023-08-02T01:35:30Z</dcterms:created>
  <dcterms:modified xsi:type="dcterms:W3CDTF">2024-10-01T16:31:55Z</dcterms:modified>
</cp:coreProperties>
</file>