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notesMasterIdLst>
    <p:notesMasterId r:id="rId15"/>
  </p:notesMasterIdLst>
  <p:sldIdLst>
    <p:sldId id="257" r:id="rId2"/>
    <p:sldId id="267" r:id="rId3"/>
    <p:sldId id="261" r:id="rId4"/>
    <p:sldId id="271" r:id="rId5"/>
    <p:sldId id="272" r:id="rId6"/>
    <p:sldId id="273" r:id="rId7"/>
    <p:sldId id="270" r:id="rId8"/>
    <p:sldId id="268" r:id="rId9"/>
    <p:sldId id="282" r:id="rId10"/>
    <p:sldId id="284" r:id="rId11"/>
    <p:sldId id="290" r:id="rId12"/>
    <p:sldId id="291" r:id="rId13"/>
    <p:sldId id="292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#9Slide07 HoneyCream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D941-0026-4C41-8EDD-A1228ABC2C44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6EF20-E1D2-49BE-B408-526AA5A2E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51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91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02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8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404"/>
            <a:ext cx="12192000" cy="485959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0456" y="218941"/>
            <a:ext cx="11694017" cy="650253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5750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90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99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53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93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82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3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22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7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5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62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sv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image" Target="../media/image29.jp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308" y="-215162"/>
            <a:ext cx="1523956" cy="16783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167" y="174155"/>
            <a:ext cx="2462997" cy="2070620"/>
            <a:chOff x="1317167" y="174155"/>
            <a:chExt cx="2462997" cy="207062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6031E8B-84F3-4BB2-BFF6-62B4A4B38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1" t="-545" r="-2689" b="64569"/>
            <a:stretch/>
          </p:blipFill>
          <p:spPr>
            <a:xfrm flipH="1">
              <a:off x="1695076" y="174155"/>
              <a:ext cx="1463717" cy="17379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922853">
              <a:off x="1317167" y="903539"/>
              <a:ext cx="2462997" cy="134123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5294" y="1574157"/>
            <a:ext cx="8442501" cy="2447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03174" y="3819247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625" y="1971620"/>
            <a:ext cx="4711513" cy="34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73" y="1639207"/>
            <a:ext cx="8369300" cy="5016500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61702" y="383476"/>
            <a:ext cx="11077303" cy="844433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4" cy="181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Chúng ta cảm thấy khó chịu nếu ngủ chùm kín chăn.</a:t>
              </a:r>
              <a:endPara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328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62" y="2325188"/>
            <a:ext cx="5584085" cy="373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5760" y="568229"/>
            <a:ext cx="7040880" cy="1430386"/>
            <a:chOff x="1147159" y="572516"/>
            <a:chExt cx="11797767" cy="19225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19225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1039148" cy="161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mở cửa sổ thì nhà sẽ thông thoáng và thấy dễ chịu.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0" y="3091821"/>
            <a:ext cx="4661356" cy="3109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8421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88" y="1445724"/>
            <a:ext cx="4292246" cy="19516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1310" y="2441382"/>
            <a:ext cx="4861678" cy="228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193318" y="2648872"/>
            <a:ext cx="5869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b="1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</a:rPr>
              <a:t> bị tiết 2.</a:t>
            </a:r>
            <a:endParaRPr lang="vi-VN" sz="40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0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602" y="1975072"/>
            <a:ext cx="5442292" cy="3220291"/>
          </a:xfrm>
          <a:prstGeom prst="rect">
            <a:avLst/>
          </a:prstGeom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1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23" y="1895228"/>
            <a:ext cx="759627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05653" y="417585"/>
            <a:ext cx="10820290" cy="1320196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sát hình 1 và dự đoán ngọn nến nào sẽ cháy lâu nhất, ngọn nến nào sẽ tắt nhanh nhất?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292" y="2129246"/>
            <a:ext cx="8817427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96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01105" y="263924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52B88B-1CBE-41F4-802D-06A2CC806EE5}"/>
              </a:ext>
            </a:extLst>
          </p:cNvPr>
          <p:cNvSpPr txBox="1"/>
          <p:nvPr/>
        </p:nvSpPr>
        <p:spPr>
          <a:xfrm>
            <a:off x="318650" y="566910"/>
            <a:ext cx="261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1.Chuẩn </a:t>
            </a:r>
            <a:r>
              <a:rPr lang="en-US" sz="3200" b="1" dirty="0" err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bị</a:t>
            </a:r>
            <a:r>
              <a:rPr lang="en-US" sz="3200" b="1" dirty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504394" y="1985553"/>
            <a:ext cx="2442261" cy="21455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86216" y="1684031"/>
            <a:ext cx="3193996" cy="2748617"/>
            <a:chOff x="3696387" y="1606731"/>
            <a:chExt cx="2603781" cy="2118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3696387" y="2103120"/>
              <a:ext cx="1175184" cy="16219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4765325" y="1606731"/>
              <a:ext cx="1534843" cy="21183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778" b="53333" l="1667" r="5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8" r="43250" b="45143"/>
          <a:stretch/>
        </p:blipFill>
        <p:spPr>
          <a:xfrm>
            <a:off x="6806762" y="2266403"/>
            <a:ext cx="2550762" cy="1583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7" b="21403"/>
          <a:stretch/>
        </p:blipFill>
        <p:spPr>
          <a:xfrm>
            <a:off x="9684074" y="2449648"/>
            <a:ext cx="2143125" cy="13585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8716" y="4377969"/>
            <a:ext cx="2398822" cy="646331"/>
            <a:chOff x="2726238" y="5717804"/>
            <a:chExt cx="4032223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cốc nến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87130" y="4430177"/>
            <a:ext cx="3660143" cy="1275278"/>
            <a:chOff x="2683397" y="5770012"/>
            <a:chExt cx="4032223" cy="5941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683397" y="5819954"/>
              <a:ext cx="4032223" cy="50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nhỏ</a:t>
              </a:r>
            </a:p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to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07428" y="3968079"/>
            <a:ext cx="2765572" cy="733055"/>
            <a:chOff x="2726238" y="5717804"/>
            <a:chExt cx="4032223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56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đế phẳng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80561" y="4027292"/>
            <a:ext cx="1649885" cy="646331"/>
            <a:chOff x="2726238" y="5717804"/>
            <a:chExt cx="4032223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diêm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406180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14" y="98092"/>
            <a:ext cx="4962574" cy="75597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Thắp ba ngọn nến như nhau được đặt ở trên đế và úp lọ thủy tinh to, nhỏ vào hai cốc nến như hình 1.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2403565"/>
            <a:ext cx="8739051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0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-4656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3" y="1743992"/>
            <a:ext cx="759627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0970" y="97347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808514"/>
            <a:ext cx="3181357" cy="38143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>
            <a:off x="4167051" y="2808514"/>
            <a:ext cx="3396553" cy="3814355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00162" y="1051196"/>
            <a:ext cx="3588067" cy="1481040"/>
            <a:chOff x="689307" y="572516"/>
            <a:chExt cx="12576115" cy="45973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29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892942" y="1295159"/>
            <a:ext cx="3588067" cy="1040947"/>
            <a:chOff x="689307" y="572516"/>
            <a:chExt cx="12576115" cy="459732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296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520198" y="2484215"/>
            <a:ext cx="4327813" cy="3812081"/>
            <a:chOff x="1147159" y="673872"/>
            <a:chExt cx="12357485" cy="347654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88683"/>
              <a:ext cx="11485362" cy="322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có nhận xét gì về vai trò của không khí đối với sự sống của con người?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52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05207" y="1022628"/>
            <a:ext cx="10820290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633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Hãy dự đoán: Nếu đậy kín cây ở hình 3a và lọ đựng con gián ở hình 3b thì sau một thời gian cây và con gián sẽ như thế nào?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76281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và con gián sẽ bị yếu đi, thậm chí là chết.</a:t>
              </a:r>
              <a:endParaRPr lang="en-US" sz="6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496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224</Words>
  <Application>Microsoft Office PowerPoint</Application>
  <PresentationFormat>Widescreen</PresentationFormat>
  <Paragraphs>22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#9Slide07 HoneyCream</vt:lpstr>
      <vt:lpstr>Calibri</vt:lpstr>
      <vt:lpstr>等线</vt:lpstr>
      <vt:lpstr>Cambria</vt:lpstr>
      <vt:lpstr>字魂127号-月岩体</vt:lpstr>
      <vt:lpstr>UTM Avo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44</cp:revision>
  <dcterms:created xsi:type="dcterms:W3CDTF">2023-08-20T16:04:08Z</dcterms:created>
  <dcterms:modified xsi:type="dcterms:W3CDTF">2024-10-01T16:29:18Z</dcterms:modified>
</cp:coreProperties>
</file>