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283" r:id="rId4"/>
    <p:sldId id="285" r:id="rId5"/>
    <p:sldId id="286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6E47F-239F-481B-B40B-4877D2C04A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B3F33C-4085-4925-AEF1-25D6326433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A2CE79-5020-467B-ADF7-3209337A6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E3546-2BD5-4BC7-A4FC-A8445153DF4B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70E49B-4F8A-49DB-BBA4-03F98CCA5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0E8B08-D178-45EC-A67C-4E293C75A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D0595-5C8E-4B42-8EC3-864A52A16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574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46623-3A49-4434-B294-2CA516925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E02088-4913-4A82-AFDF-BB71FEF2CE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10DDA4-0063-494E-ACD8-499DCEDA0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E3546-2BD5-4BC7-A4FC-A8445153DF4B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DC00B6-3FF0-45D0-B2A0-F1EC40521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D31588-E5C6-4C51-83CC-8CCE9919B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D0595-5C8E-4B42-8EC3-864A52A16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605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CAD91D5-D85C-4930-9369-4D7A00A2A4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1C41AA-6075-4714-ABE3-E5FA4DE5A9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CE1DC8-24A7-4403-9CB3-27A720192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E3546-2BD5-4BC7-A4FC-A8445153DF4B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B314A6-955B-4426-A372-EE8B48855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6BB68C-631B-4D43-971D-22CFB429C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D0595-5C8E-4B42-8EC3-864A52A16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791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2000" cy="685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633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2CFAB-D51E-4717-8CC5-0ADF0239E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686220-C6FB-460A-B80E-B4CB378230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A85A9-5EC2-458A-ABA1-A6B32AC1C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E3546-2BD5-4BC7-A4FC-A8445153DF4B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67CD2B-651F-465C-BB7F-BE0766D42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F6D183-A59B-4AD0-89A3-701048B2A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D0595-5C8E-4B42-8EC3-864A52A16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374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74FB2-E8C1-4EC6-936A-D912A84C5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FB23B7-06F8-478E-9BE8-70D6468E56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D6665F-2285-45FE-81FB-B7D92AAE7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E3546-2BD5-4BC7-A4FC-A8445153DF4B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8DCDA8-2344-45EA-BEBE-30795610E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65CA04-6C43-47AF-9867-B67CA5E2D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D0595-5C8E-4B42-8EC3-864A52A16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170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EE93A2-0A67-4382-A907-BEE3C99AE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D6589C-BA93-498E-824B-D04DE58B18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6DB2F3-29CE-43B0-AB66-4EBC51E368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121535-0255-4BB6-B503-EAE659A19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E3546-2BD5-4BC7-A4FC-A8445153DF4B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8DC51A-91EA-4C00-BC36-5E24434DD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D711D8-0154-417C-8533-6A84B6905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D0595-5C8E-4B42-8EC3-864A52A16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827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AA8D7-A066-4A85-8C48-725E5D884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CEC78B-5CC0-4B1E-86C4-51619D2445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47E866-6F8A-455B-884F-99893C84A2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09E56B-9BA1-4E45-AE62-416DA253E5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8ED535-7FC0-45D9-BA1C-7B396545CC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317C0FD-763B-4A9F-83C7-7F9638708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E3546-2BD5-4BC7-A4FC-A8445153DF4B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337B6A-045D-4AB7-B357-02A25FBFB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0EB311-A590-4139-BA0B-DF317392C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D0595-5C8E-4B42-8EC3-864A52A16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500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18F22-69EC-4AD6-A931-9AB1D4F78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40BC18-9DA4-44FF-8237-431053F30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E3546-2BD5-4BC7-A4FC-A8445153DF4B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5604B6-4140-43C3-85C7-20B67685E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566BBB-0D23-42A0-94BF-3D90796CD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D0595-5C8E-4B42-8EC3-864A52A16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549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BFC384-986D-4452-9C14-8D6AE23EC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E3546-2BD5-4BC7-A4FC-A8445153DF4B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DB0ABB-0AAF-49D5-B784-71E770849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95C65F-C311-40B5-8720-C6BF76142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D0595-5C8E-4B42-8EC3-864A52A16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468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62457-AA6E-42D0-B340-F1946535B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8D8AAA-0F01-444F-AD3A-18735B9FD8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D6CF14-47D7-4373-A90C-B2C03A267C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046FC1-0622-4E3F-B0B6-B9A968CBA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E3546-2BD5-4BC7-A4FC-A8445153DF4B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028AC8-B60A-40B5-94DE-5908C472E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9A3892-772C-4F76-95E9-B059ECF32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D0595-5C8E-4B42-8EC3-864A52A16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714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25FA0-638B-4CD5-B6ED-2BE00B114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907BD19-8FA9-43E3-B196-EABBD17E69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18E64F-BE3B-4D3D-B424-EEDBCA844D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8121F2-17D9-40F2-8A1F-7B5F269C3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E3546-2BD5-4BC7-A4FC-A8445153DF4B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9798B7-7835-4A11-9C79-F9CADCA9F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EBCCFC-B69D-47A0-ABE0-1C0C95D0C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D0595-5C8E-4B42-8EC3-864A52A16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855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517A54-870D-4856-8FD6-B56A39BF3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7E59F3-C97C-4099-90E8-329AD78666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5B1563-DB14-43CE-88AE-1F9256E217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E3546-2BD5-4BC7-A4FC-A8445153DF4B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BB49BA-C58F-47C5-A865-5C9F66B32B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A145CA-568C-41E5-9F3D-F3315BCEAF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D0595-5C8E-4B42-8EC3-864A52A16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574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3584FEC-59A6-41A3-AC20-E8A71430566E}"/>
              </a:ext>
            </a:extLst>
          </p:cNvPr>
          <p:cNvSpPr/>
          <p:nvPr/>
        </p:nvSpPr>
        <p:spPr>
          <a:xfrm>
            <a:off x="2039800" y="1733237"/>
            <a:ext cx="797474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MÔN: HOẠT ĐỘNG TRẢI NGHIỆM</a:t>
            </a:r>
          </a:p>
          <a:p>
            <a:pPr algn="ctr"/>
            <a:r>
              <a:rPr lang="en-US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LỚP : 1</a:t>
            </a:r>
            <a:endParaRPr lang="en-US" sz="4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FFB4CB0-4D21-4A54-9B19-C267E0ADA68B}"/>
              </a:ext>
            </a:extLst>
          </p:cNvPr>
          <p:cNvSpPr/>
          <p:nvPr/>
        </p:nvSpPr>
        <p:spPr>
          <a:xfrm>
            <a:off x="1960692" y="3882166"/>
            <a:ext cx="900297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BÀI 4: YÊU THƯƠNG CON NGƯỜI (T2)</a:t>
            </a:r>
          </a:p>
        </p:txBody>
      </p:sp>
    </p:spTree>
    <p:extLst>
      <p:ext uri="{BB962C8B-B14F-4D97-AF65-F5344CB8AC3E}">
        <p14:creationId xmlns:p14="http://schemas.microsoft.com/office/powerpoint/2010/main" val="12640398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B149985-CB4E-4BE2-86D7-67B161D2C4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1330" y="531185"/>
            <a:ext cx="8738191" cy="3636778"/>
          </a:xfrm>
          <a:prstGeom prst="rect">
            <a:avLst/>
          </a:prstGeom>
        </p:spPr>
      </p:pic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B9FD6BDD-267F-4D1A-98A1-18D7B9E8AE54}"/>
              </a:ext>
            </a:extLst>
          </p:cNvPr>
          <p:cNvSpPr/>
          <p:nvPr/>
        </p:nvSpPr>
        <p:spPr>
          <a:xfrm>
            <a:off x="1743740" y="4582633"/>
            <a:ext cx="3540641" cy="1733107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ốm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6CD1FF9A-B595-4896-88FC-911682D08CD0}"/>
              </a:ext>
            </a:extLst>
          </p:cNvPr>
          <p:cNvSpPr/>
          <p:nvPr/>
        </p:nvSpPr>
        <p:spPr>
          <a:xfrm>
            <a:off x="6500038" y="4416056"/>
            <a:ext cx="3540641" cy="1733107"/>
          </a:xfrm>
          <a:prstGeom prst="cloud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nhặt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6145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82BC557-2EEB-44FA-ADA0-45B338C8A7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8679" y="324091"/>
            <a:ext cx="8885858" cy="3104909"/>
          </a:xfrm>
          <a:prstGeom prst="rect">
            <a:avLst/>
          </a:prstGeom>
        </p:spPr>
      </p:pic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B0219ECD-3C32-4908-AF2F-2BCF10D60987}"/>
              </a:ext>
            </a:extLst>
          </p:cNvPr>
          <p:cNvSpPr/>
          <p:nvPr/>
        </p:nvSpPr>
        <p:spPr>
          <a:xfrm>
            <a:off x="2264734" y="3348717"/>
            <a:ext cx="4014397" cy="2095018"/>
          </a:xfrm>
          <a:prstGeom prst="cloud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950124C3-3F2D-42CB-BFA7-64BA3B9C8208}"/>
              </a:ext>
            </a:extLst>
          </p:cNvPr>
          <p:cNvSpPr/>
          <p:nvPr/>
        </p:nvSpPr>
        <p:spPr>
          <a:xfrm>
            <a:off x="6836734" y="3429000"/>
            <a:ext cx="3368323" cy="209501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46238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E493BA8-9FAF-4526-8C87-DBEBF82FAD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9433" y="481122"/>
            <a:ext cx="8265265" cy="447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565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6C4E4B1-A02B-4186-B6F2-7A88943199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D569947-9981-4CF6-BD47-B497CDDCF4D5}"/>
              </a:ext>
            </a:extLst>
          </p:cNvPr>
          <p:cNvSpPr/>
          <p:nvPr/>
        </p:nvSpPr>
        <p:spPr>
          <a:xfrm>
            <a:off x="2321761" y="2347903"/>
            <a:ext cx="754847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CHÚC CÁC CON HỌC SINH</a:t>
            </a:r>
          </a:p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</a:rPr>
              <a:t>CHĂM NGOAN, HỌC TỐT!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0070C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477796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75</Words>
  <Application>Microsoft Office PowerPoint</Application>
  <PresentationFormat>Widescreen</PresentationFormat>
  <Paragraphs>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</cp:revision>
  <dcterms:created xsi:type="dcterms:W3CDTF">2020-10-19T18:10:51Z</dcterms:created>
  <dcterms:modified xsi:type="dcterms:W3CDTF">2024-10-03T03:17:00Z</dcterms:modified>
</cp:coreProperties>
</file>