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60" r:id="rId3"/>
    <p:sldId id="261" r:id="rId4"/>
    <p:sldId id="263" r:id="rId5"/>
    <p:sldId id="264" r:id="rId6"/>
    <p:sldId id="258" r:id="rId7"/>
    <p:sldId id="259" r:id="rId8"/>
    <p:sldId id="262" r:id="rId9"/>
    <p:sldId id="265" r:id="rId10"/>
    <p:sldId id="268" r:id="rId11"/>
    <p:sldId id="269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A8CE8-FE97-41E1-819E-0C418212C27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A619A-34DC-4BC1-B50D-D695C3A1C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2390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TIỂU HỌC NGỌC THỤY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95300" y="1772816"/>
            <a:ext cx="8181156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MÔN: ĐẠO ĐỨC</a:t>
            </a:r>
          </a:p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6: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vâng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cha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mẹ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1981200" y="4724400"/>
            <a:ext cx="6477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</a:rPr>
              <a:t>GV: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42908" y="4643446"/>
            <a:ext cx="9448800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71435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5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071678"/>
            <a:ext cx="8715436" cy="25717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0926" y="347333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-152400" y="5334000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285728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685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171448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3" y="3421063"/>
            <a:ext cx="15875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2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844" y="6143644"/>
            <a:ext cx="90011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</p:spPr>
      </p:pic>
      <p:sp>
        <p:nvSpPr>
          <p:cNvPr id="5" name="TextBox 4"/>
          <p:cNvSpPr txBox="1"/>
          <p:nvPr/>
        </p:nvSpPr>
        <p:spPr>
          <a:xfrm>
            <a:off x="500034" y="6215082"/>
            <a:ext cx="7858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215082"/>
          </a:xfrm>
        </p:spPr>
      </p:pic>
      <p:sp>
        <p:nvSpPr>
          <p:cNvPr id="5" name="TextBox 4"/>
          <p:cNvSpPr txBox="1"/>
          <p:nvPr/>
        </p:nvSpPr>
        <p:spPr>
          <a:xfrm>
            <a:off x="142844" y="628652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5" name="TextBox 4"/>
          <p:cNvSpPr txBox="1"/>
          <p:nvPr/>
        </p:nvSpPr>
        <p:spPr>
          <a:xfrm>
            <a:off x="428596" y="6143644"/>
            <a:ext cx="82153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59408" cy="633984"/>
          </a:xfrm>
        </p:spPr>
      </p:pic>
      <p:pic>
        <p:nvPicPr>
          <p:cNvPr id="5" name="Picture 4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9001156" cy="60722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</Words>
  <Application>Microsoft Office PowerPoint</Application>
  <PresentationFormat>On-screen Show (4:3)</PresentationFormat>
  <Paragraphs>16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</cp:lastModifiedBy>
  <cp:revision>12</cp:revision>
  <dcterms:created xsi:type="dcterms:W3CDTF">2020-08-30T13:51:00Z</dcterms:created>
  <dcterms:modified xsi:type="dcterms:W3CDTF">2024-10-03T03:19:01Z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