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4" r:id="rId5"/>
    <p:sldId id="261" r:id="rId6"/>
    <p:sldId id="262" r:id="rId7"/>
    <p:sldId id="285" r:id="rId8"/>
    <p:sldId id="286" r:id="rId9"/>
    <p:sldId id="287" r:id="rId10"/>
    <p:sldId id="265" r:id="rId11"/>
    <p:sldId id="280" r:id="rId12"/>
    <p:sldId id="281" r:id="rId13"/>
    <p:sldId id="282" r:id="rId14"/>
    <p:sldId id="288" r:id="rId15"/>
    <p:sldId id="289" r:id="rId16"/>
    <p:sldId id="268" r:id="rId17"/>
    <p:sldId id="271" r:id="rId18"/>
    <p:sldId id="283" r:id="rId19"/>
    <p:sldId id="290" r:id="rId20"/>
    <p:sldId id="273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iCiel Cadena" charset="0"/>
      <p:bold r:id="rId27"/>
    </p:embeddedFont>
    <p:embeddedFont>
      <p:font typeface="Quicksand Medium" charset="0"/>
      <p:regular r:id="rId28"/>
    </p:embeddedFont>
    <p:embeddedFont>
      <p:font typeface="Lato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80D7F8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3347864" y="186377"/>
            <a:ext cx="3940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515243" y="1131590"/>
            <a:ext cx="5305229" cy="1938992"/>
            <a:chOff x="3462401" y="1866792"/>
            <a:chExt cx="5305229" cy="19389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30522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Quan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tâm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</a:p>
            <a:p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chăm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sóc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endPara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1524000" y="594752"/>
            <a:ext cx="70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2847374-C0E4-462A-8EEF-39AB4C4CC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47614"/>
            <a:ext cx="4935278" cy="3657600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xmlns="" id="{1CD03348-141D-4E36-BC86-7AB6041699AF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xmlns="" id="{25411237-2F8A-401F-95A3-81A7655A8F4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xmlns="" id="{2DBC6404-51A6-4107-98E3-59EEBDA3D6F0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xmlns="" id="{8F83F128-F39C-4269-87AD-AE8B1F55DC50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xmlns="" id="{3042FDA0-B85F-4B55-9D1E-4D2655EC23F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xmlns="" id="{56C717B6-C5AA-4928-95C2-309D0883100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xmlns="" id="{A20F4D10-CB1B-43DC-859B-7A37C130167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xmlns="" id="{F1920971-FA95-4445-9D56-E0DB24C14B3F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xmlns="" id="{0E771818-A141-455B-AB9C-BD33C03661BE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xmlns="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xmlns="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xmlns="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xmlns="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xmlns="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xmlns="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xmlns="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84801E2-E384-4084-A592-D46D1A31061A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5DEBD12-1923-4FBE-B2DC-EA30D491F036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59613A91-13DB-4DC6-A66A-488652AAE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75606"/>
            <a:ext cx="4773312" cy="36576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BD11D1D-C066-4676-8776-35A07653BBE2}"/>
              </a:ext>
            </a:extLst>
          </p:cNvPr>
          <p:cNvSpPr txBox="1"/>
          <p:nvPr/>
        </p:nvSpPr>
        <p:spPr>
          <a:xfrm>
            <a:off x="1524000" y="594752"/>
            <a:ext cx="70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43" name="Google Shape;6118;p55">
            <a:extLst>
              <a:ext uri="{FF2B5EF4-FFF2-40B4-BE49-F238E27FC236}">
                <a16:creationId xmlns:a16="http://schemas.microsoft.com/office/drawing/2014/main" xmlns="" id="{DA0E2708-5F78-40EA-AB4F-0587E7314242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4" name="Google Shape;6119;p55">
              <a:extLst>
                <a:ext uri="{FF2B5EF4-FFF2-40B4-BE49-F238E27FC236}">
                  <a16:creationId xmlns:a16="http://schemas.microsoft.com/office/drawing/2014/main" xmlns="" id="{61C7BF02-9FEF-47C2-AF56-AB927662580D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0;p55">
              <a:extLst>
                <a:ext uri="{FF2B5EF4-FFF2-40B4-BE49-F238E27FC236}">
                  <a16:creationId xmlns:a16="http://schemas.microsoft.com/office/drawing/2014/main" xmlns="" id="{A7038D86-3847-41F4-BE87-D168EC4637B6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1;p55">
              <a:extLst>
                <a:ext uri="{FF2B5EF4-FFF2-40B4-BE49-F238E27FC236}">
                  <a16:creationId xmlns:a16="http://schemas.microsoft.com/office/drawing/2014/main" xmlns="" id="{46B8FE61-002A-4D6D-85C7-AB19C41CAA3B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2;p55">
              <a:extLst>
                <a:ext uri="{FF2B5EF4-FFF2-40B4-BE49-F238E27FC236}">
                  <a16:creationId xmlns:a16="http://schemas.microsoft.com/office/drawing/2014/main" xmlns="" id="{9A92A3FF-D620-4EB5-A15F-98D7954B4B27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3;p55">
              <a:extLst>
                <a:ext uri="{FF2B5EF4-FFF2-40B4-BE49-F238E27FC236}">
                  <a16:creationId xmlns:a16="http://schemas.microsoft.com/office/drawing/2014/main" xmlns="" id="{5774068A-5FC4-4075-9F04-5148E284BD67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4;p55">
              <a:extLst>
                <a:ext uri="{FF2B5EF4-FFF2-40B4-BE49-F238E27FC236}">
                  <a16:creationId xmlns:a16="http://schemas.microsoft.com/office/drawing/2014/main" xmlns="" id="{C777A908-BF67-43F2-8A50-5BA9495D589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5;p55">
              <a:extLst>
                <a:ext uri="{FF2B5EF4-FFF2-40B4-BE49-F238E27FC236}">
                  <a16:creationId xmlns:a16="http://schemas.microsoft.com/office/drawing/2014/main" xmlns="" id="{0CC51FEF-894B-4526-BAE6-D2D28A51BD1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oogle Shape;6126;p55">
            <a:extLst>
              <a:ext uri="{FF2B5EF4-FFF2-40B4-BE49-F238E27FC236}">
                <a16:creationId xmlns:a16="http://schemas.microsoft.com/office/drawing/2014/main" xmlns="" id="{7B42205C-EE70-4B84-946F-8FFE27F538F2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2" name="Google Shape;6127;p55">
              <a:extLst>
                <a:ext uri="{FF2B5EF4-FFF2-40B4-BE49-F238E27FC236}">
                  <a16:creationId xmlns:a16="http://schemas.microsoft.com/office/drawing/2014/main" xmlns="" id="{1130F5A5-8F9A-4A51-81D2-1086701CCBC7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8;p55">
              <a:extLst>
                <a:ext uri="{FF2B5EF4-FFF2-40B4-BE49-F238E27FC236}">
                  <a16:creationId xmlns:a16="http://schemas.microsoft.com/office/drawing/2014/main" xmlns="" id="{7FA3C485-D300-4E82-8021-CD2309BAC25D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9;p55">
              <a:extLst>
                <a:ext uri="{FF2B5EF4-FFF2-40B4-BE49-F238E27FC236}">
                  <a16:creationId xmlns:a16="http://schemas.microsoft.com/office/drawing/2014/main" xmlns="" id="{45BBDFA7-E825-47E5-923D-156254E0B51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0;p55">
              <a:extLst>
                <a:ext uri="{FF2B5EF4-FFF2-40B4-BE49-F238E27FC236}">
                  <a16:creationId xmlns:a16="http://schemas.microsoft.com/office/drawing/2014/main" xmlns="" id="{CFA94F8C-5C92-496D-94E6-BB10D68068A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1;p55">
              <a:extLst>
                <a:ext uri="{FF2B5EF4-FFF2-40B4-BE49-F238E27FC236}">
                  <a16:creationId xmlns:a16="http://schemas.microsoft.com/office/drawing/2014/main" xmlns="" id="{1B9388B4-54C8-4F65-9B7A-A181528ACC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2;p55">
              <a:extLst>
                <a:ext uri="{FF2B5EF4-FFF2-40B4-BE49-F238E27FC236}">
                  <a16:creationId xmlns:a16="http://schemas.microsoft.com/office/drawing/2014/main" xmlns="" id="{2598EF17-D9A4-4CD2-BD2B-6846BFE4470B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3;p55">
              <a:extLst>
                <a:ext uri="{FF2B5EF4-FFF2-40B4-BE49-F238E27FC236}">
                  <a16:creationId xmlns:a16="http://schemas.microsoft.com/office/drawing/2014/main" xmlns="" id="{605E9AEC-A52F-42D6-B159-D32767F2D8C7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1AD88EE-E547-4028-AA3D-EF63E3D16F17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CE5E197-6760-4894-8415-D9D8FEE70BF1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4E6C267-2ED8-4A54-AC0B-8A66D6562B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9550" y="1275606"/>
            <a:ext cx="4754880" cy="3657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29B7023-EF41-4AFB-B33E-51482D8F8779}"/>
              </a:ext>
            </a:extLst>
          </p:cNvPr>
          <p:cNvSpPr txBox="1"/>
          <p:nvPr/>
        </p:nvSpPr>
        <p:spPr>
          <a:xfrm>
            <a:off x="1524000" y="594752"/>
            <a:ext cx="70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xmlns="" id="{9B03EEB2-992F-4D59-A91C-AA4343414611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xmlns="" id="{BB6AA4D6-0806-46A5-BB4B-17F3945A5E03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xmlns="" id="{9BED062C-E22A-431A-92E5-57968D6035E8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xmlns="" id="{7E1B61A0-688D-4CBD-9FEF-71064A81D56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xmlns="" id="{E94C18CD-367F-4404-885A-F6150F6106D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xmlns="" id="{88FAB12D-C6EE-4A80-BCBA-908245CB5605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xmlns="" id="{E20A8844-3902-4799-94D7-1FA422B89FFE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xmlns="" id="{AE9F2F74-93D7-4A86-97D2-78EBF659CE6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xmlns="" id="{7A346297-BD59-4E0A-A7CF-5A0AFA6093CA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xmlns="" id="{04CA2D20-F20A-4E46-80E2-FD2A43982BF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xmlns="" id="{897D9240-E210-4F4F-9506-D1563077DD2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xmlns="" id="{63527C57-7E3F-40F6-9CF2-5BBD408B1EE3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xmlns="" id="{3669279B-8438-4D97-8E53-03CF34E43270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xmlns="" id="{8C08224C-45CD-42C9-AB8F-B1E3453127F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xmlns="" id="{7B222015-2DF0-4804-9A87-A27C11BCBD7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xmlns="" id="{EE679FED-C468-4A60-8071-2C4AD71C034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9893861-EE0E-4559-BF39-5A06D25A0445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B25E5BE-B0B4-4C7E-8610-DCAA3715FF28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F32BA9-327D-4733-9764-0CD061F72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1347614"/>
            <a:ext cx="5221396" cy="3657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7A28E62-847D-49C6-AE3E-92E679458526}"/>
              </a:ext>
            </a:extLst>
          </p:cNvPr>
          <p:cNvSpPr txBox="1"/>
          <p:nvPr/>
        </p:nvSpPr>
        <p:spPr>
          <a:xfrm>
            <a:off x="1524000" y="594752"/>
            <a:ext cx="70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xmlns="" id="{C2D6CFE9-AF3C-4840-BD7C-52E2D24EBFAD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xmlns="" id="{0565829B-5E09-4D4F-91CD-02C5DAB72F31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xmlns="" id="{60E6E225-348B-4BE0-9BF5-7CC648B5A7F3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xmlns="" id="{F7B27B98-8D99-4943-9C7F-1BAD9F9C6F9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xmlns="" id="{1563E21E-05CA-4FDA-BF98-E336C6665D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xmlns="" id="{67229ECD-1A02-4548-8383-3E5C0F29739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xmlns="" id="{679F5918-5817-4C8F-B003-A09FD830EFD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xmlns="" id="{8FBA69F0-0E9E-4461-B661-2CC2B3140C38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xmlns="" id="{63AC7A08-68BA-49A2-9A4A-A45AB48C639B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xmlns="" id="{2C8A9B3E-AF8C-4465-AA17-54E0848C4BB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xmlns="" id="{3ADF2559-D940-435B-A02A-646B4049D35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xmlns="" id="{268B292A-E246-4862-B4F5-3EE40CC6C6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xmlns="" id="{3B7ECC20-198A-434D-AEAA-82A81D4CCA2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xmlns="" id="{4427D275-1EE9-4D63-9952-94480B30FA3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xmlns="" id="{C340EF9D-2A24-4857-942C-832E5B12D80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xmlns="" id="{169CF26A-ECA4-461C-B8AE-281B104D814C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C95779A-EF7D-4FC6-BA6A-9BE52AB625DC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BC73FA5-B1B4-4176-BDBF-24F68634C15B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xmlns="" id="{26A6CA23-AEE3-49DE-B5D2-8552FC459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1630"/>
            <a:ext cx="4752528" cy="31801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BFB794C-7533-4389-9CA8-479FCE2D29FC}"/>
              </a:ext>
            </a:extLst>
          </p:cNvPr>
          <p:cNvSpPr txBox="1"/>
          <p:nvPr/>
        </p:nvSpPr>
        <p:spPr>
          <a:xfrm>
            <a:off x="1524000" y="594752"/>
            <a:ext cx="70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xmlns="" id="{7A56A7D5-339E-4C79-B877-D730A01C56A0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xmlns="" id="{8122850A-9478-408E-80B6-9DC989EF5FD7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xmlns="" id="{DEE89A5A-F723-4983-85EA-19B73C795089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xmlns="" id="{20D5EA4D-3F02-4D08-90CD-5AC1D5DEEDE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xmlns="" id="{1E50F452-DFCE-4530-BDDA-2072E2DCBF47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xmlns="" id="{5565AABD-5F18-4E3E-BE5D-1973870CE97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xmlns="" id="{23B2FB43-2A11-489A-AA07-176BB1968790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xmlns="" id="{3944359E-AFE3-4DC1-8D2E-A4C8A8BA6B66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xmlns="" id="{53A0012A-F60B-4189-BFF2-85DA79271FFC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xmlns="" id="{A9152E0B-ACBF-4ECF-9F90-B76BFB788FA9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xmlns="" id="{2E9CDBD6-F6F0-4DC8-B726-A45BEC77AE29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xmlns="" id="{1DAC9208-7466-4C27-B808-DD285A3D194F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xmlns="" id="{0E793CAA-B8CF-41E5-A134-8F4A182A00EB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xmlns="" id="{37F5947F-D686-43BE-A768-30613103C50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xmlns="" id="{29EDE605-ED54-4308-A56D-50B566A5FBC7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xmlns="" id="{1B2EEE5E-1715-432A-915B-8952E168723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9A23CA5-BE99-4053-9861-200E6039C7C6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9E3E7A0-581B-4AD7-A637-426BD7119CEF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A45A50-EA3A-4F60-B827-C6F2916E0B98}"/>
              </a:ext>
            </a:extLst>
          </p:cNvPr>
          <p:cNvSpPr txBox="1"/>
          <p:nvPr/>
        </p:nvSpPr>
        <p:spPr>
          <a:xfrm>
            <a:off x="1524001" y="514350"/>
            <a:ext cx="700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xmlns="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7614"/>
            <a:ext cx="6102334" cy="3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1B70D2-3818-4985-85CC-8C35088E7ED1}"/>
              </a:ext>
            </a:extLst>
          </p:cNvPr>
          <p:cNvSpPr txBox="1"/>
          <p:nvPr/>
        </p:nvSpPr>
        <p:spPr>
          <a:xfrm>
            <a:off x="1481172" y="590550"/>
            <a:ext cx="647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A4BAD48-9064-4ADD-9D8D-4E2A3F8A7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144049"/>
            <a:ext cx="5544616" cy="38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1B70D2-3818-4985-85CC-8C35088E7ED1}"/>
              </a:ext>
            </a:extLst>
          </p:cNvPr>
          <p:cNvSpPr txBox="1"/>
          <p:nvPr/>
        </p:nvSpPr>
        <p:spPr>
          <a:xfrm>
            <a:off x="719572" y="104775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683D50-82FF-4037-958D-C2DAB5E8B0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9712" y="1491630"/>
            <a:ext cx="5224557" cy="34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-100079" y="2086517"/>
            <a:ext cx="2367823" cy="3359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086517"/>
            <a:ext cx="687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Quan </a:t>
            </a:r>
            <a:r>
              <a:rPr lang="en-US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tâm</a:t>
            </a:r>
            <a:r>
              <a:rPr lang="en-US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chăm</a:t>
            </a:r>
            <a:r>
              <a:rPr lang="en-US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sóc</a:t>
            </a:r>
            <a:r>
              <a:rPr lang="en-US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endParaRPr lang="vi-VN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Biết</a:t>
            </a:r>
            <a:r>
              <a:rPr lang="en-US" sz="28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ơn</a:t>
            </a:r>
            <a:r>
              <a:rPr lang="en-US" sz="28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hiếu</a:t>
            </a:r>
            <a:r>
              <a:rPr lang="en-US" sz="28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thảo</a:t>
            </a:r>
            <a:r>
              <a:rPr lang="en-US" sz="28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– </a:t>
            </a:r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28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là</a:t>
            </a:r>
            <a:r>
              <a:rPr lang="en-US" sz="28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cháu</a:t>
            </a:r>
            <a:r>
              <a:rPr lang="en-US" sz="28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2F1105-1FBF-4F5B-BBDD-466EED31A32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074170" y="1031947"/>
            <a:ext cx="4995660" cy="3733338"/>
          </a:xfrm>
          <a:prstGeom prst="rect">
            <a:avLst/>
          </a:prstGeom>
        </p:spPr>
      </p:pic>
      <p:pic>
        <p:nvPicPr>
          <p:cNvPr id="4" name="bài 7 - ChauYeuBa-BaoAn-2450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64570" y="4159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2F1105-1FBF-4F5B-BBDD-466EED31A32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55776" y="1845829"/>
            <a:ext cx="4021223" cy="2913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67800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Lato" panose="020F0502020204030203" pitchFamily="34" charset="0"/>
              </a:rPr>
              <a:t>Theo </a:t>
            </a:r>
            <a:r>
              <a:rPr lang="en-US" sz="2000" b="1" dirty="0" err="1">
                <a:latin typeface="Lato" panose="020F0502020204030203" pitchFamily="34" charset="0"/>
              </a:rPr>
              <a:t>các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</a:rPr>
              <a:t>, </a:t>
            </a:r>
            <a:r>
              <a:rPr lang="en-US" sz="2000" b="1" dirty="0" err="1">
                <a:latin typeface="Lato" panose="020F0502020204030203" pitchFamily="34" charset="0"/>
              </a:rPr>
              <a:t>trong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bài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hát</a:t>
            </a:r>
            <a:r>
              <a:rPr lang="en-US" sz="2000" b="1" dirty="0">
                <a:latin typeface="Lato" panose="020F0502020204030203" pitchFamily="34" charset="0"/>
              </a:rPr>
              <a:t>, </a:t>
            </a:r>
            <a:r>
              <a:rPr lang="en-US" sz="2000" b="1" dirty="0" err="1">
                <a:latin typeface="Lato" panose="020F0502020204030203" pitchFamily="34" charset="0"/>
              </a:rPr>
              <a:t>khi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nào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bạn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nhỏ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biết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bà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đang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rất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vui</a:t>
            </a:r>
            <a:r>
              <a:rPr lang="en-US" sz="2000" b="1" dirty="0">
                <a:latin typeface="Lato" panose="020F0502020204030203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107811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Lato" panose="020F0502020204030203" pitchFamily="34" charset="0"/>
              </a:rPr>
              <a:t>Em đã làm được những việc gì để cho ông bà vui?</a:t>
            </a:r>
          </a:p>
        </p:txBody>
      </p:sp>
    </p:spTree>
    <p:extLst>
      <p:ext uri="{BB962C8B-B14F-4D97-AF65-F5344CB8AC3E}">
        <p14:creationId xmlns:p14="http://schemas.microsoft.com/office/powerpoint/2010/main" val="16607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4" y="581260"/>
            <a:ext cx="733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" y="548883"/>
            <a:ext cx="1259660" cy="62542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BF06E12-DB57-4C71-BD81-F486046B6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8"/>
            <a:ext cx="4176464" cy="30783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3" y="2067694"/>
            <a:ext cx="4248472" cy="27264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4" y="581260"/>
            <a:ext cx="733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" y="548883"/>
            <a:ext cx="1259660" cy="625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78AE41-6520-40D0-BE4A-8643820823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32041" y="1923678"/>
            <a:ext cx="3600399" cy="27612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56639A-BDDF-452F-8DF0-70560572BAC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11560" y="1238027"/>
            <a:ext cx="3600399" cy="27612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814B1ED3-6282-41D4-B435-2A03C0668D18}"/>
              </a:ext>
            </a:extLst>
          </p:cNvPr>
          <p:cNvSpPr/>
          <p:nvPr/>
        </p:nvSpPr>
        <p:spPr>
          <a:xfrm>
            <a:off x="8376423" y="2236693"/>
            <a:ext cx="300033" cy="298602"/>
          </a:xfrm>
          <a:prstGeom prst="flowChartConnector">
            <a:avLst/>
          </a:prstGeom>
          <a:ln>
            <a:solidFill>
              <a:srgbClr val="80D7F8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CBEDC652-AC77-412B-B24E-1355657445EA}"/>
              </a:ext>
            </a:extLst>
          </p:cNvPr>
          <p:cNvSpPr/>
          <p:nvPr/>
        </p:nvSpPr>
        <p:spPr>
          <a:xfrm>
            <a:off x="4062324" y="1487098"/>
            <a:ext cx="300033" cy="298602"/>
          </a:xfrm>
          <a:prstGeom prst="flowChartConnector">
            <a:avLst/>
          </a:prstGeom>
          <a:ln>
            <a:solidFill>
              <a:srgbClr val="80D7F8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2FACA3-F098-4AD7-B8F5-103493E76D6C}"/>
              </a:ext>
            </a:extLst>
          </p:cNvPr>
          <p:cNvSpPr txBox="1"/>
          <p:nvPr/>
        </p:nvSpPr>
        <p:spPr>
          <a:xfrm>
            <a:off x="4071502" y="1487098"/>
            <a:ext cx="28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D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8C1821-A1B5-42B3-8517-FCE9A4DC8E65}"/>
              </a:ext>
            </a:extLst>
          </p:cNvPr>
          <p:cNvSpPr txBox="1"/>
          <p:nvPr/>
        </p:nvSpPr>
        <p:spPr>
          <a:xfrm>
            <a:off x="8377188" y="2236693"/>
            <a:ext cx="28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D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6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3" grpId="0" animBg="1"/>
      <p:bldP spid="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4" y="581260"/>
            <a:ext cx="733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" y="548883"/>
            <a:ext cx="1259660" cy="625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4CAE4E-34B9-4B90-B57B-CC5AB082F6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23728" y="1174309"/>
            <a:ext cx="4896544" cy="35836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9801C437-D41D-43A2-8E98-EA87E6E22B6B}"/>
              </a:ext>
            </a:extLst>
          </p:cNvPr>
          <p:cNvSpPr/>
          <p:nvPr/>
        </p:nvSpPr>
        <p:spPr>
          <a:xfrm>
            <a:off x="6876256" y="1779662"/>
            <a:ext cx="288032" cy="288032"/>
          </a:xfrm>
          <a:prstGeom prst="flowChartConnector">
            <a:avLst/>
          </a:prstGeom>
          <a:ln>
            <a:solidFill>
              <a:srgbClr val="80D7F8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2AB7F1-A871-4A21-AB7C-A83BD7091F76}"/>
              </a:ext>
            </a:extLst>
          </p:cNvPr>
          <p:cNvSpPr txBox="1"/>
          <p:nvPr/>
        </p:nvSpPr>
        <p:spPr>
          <a:xfrm>
            <a:off x="6885433" y="1786443"/>
            <a:ext cx="269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D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52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" y="548883"/>
            <a:ext cx="1259660" cy="625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10782C-8472-401F-B464-67758BFFF6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95736" y="1635646"/>
            <a:ext cx="1728192" cy="3182282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1CECC4E8-2FDA-44B6-99D8-815A42C011BF}"/>
              </a:ext>
            </a:extLst>
          </p:cNvPr>
          <p:cNvSpPr/>
          <p:nvPr/>
        </p:nvSpPr>
        <p:spPr>
          <a:xfrm>
            <a:off x="4355976" y="833809"/>
            <a:ext cx="3528392" cy="1296144"/>
          </a:xfrm>
          <a:prstGeom prst="wedgeRoundRectCallout">
            <a:avLst>
              <a:gd name="adj1" fmla="val -47333"/>
              <a:gd name="adj2" fmla="val 67274"/>
              <a:gd name="adj3" fmla="val 16667"/>
            </a:avLst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311</Words>
  <Application>Microsoft Office PowerPoint</Application>
  <PresentationFormat>On-screen Show (16:9)</PresentationFormat>
  <Paragraphs>53</Paragraphs>
  <Slides>20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iCiel Cucho Bold</vt:lpstr>
      <vt:lpstr>Calibri</vt:lpstr>
      <vt:lpstr>iCiel Cadena</vt:lpstr>
      <vt:lpstr>iCiel Cucho</vt:lpstr>
      <vt:lpstr>Quicksand Medium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38</cp:revision>
  <dcterms:created xsi:type="dcterms:W3CDTF">2020-04-29T11:34:14Z</dcterms:created>
  <dcterms:modified xsi:type="dcterms:W3CDTF">2020-10-26T05:47:32Z</dcterms:modified>
</cp:coreProperties>
</file>