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0" r:id="rId4"/>
    <p:sldId id="269" r:id="rId5"/>
    <p:sldId id="265" r:id="rId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17" autoAdjust="0"/>
  </p:normalViewPr>
  <p:slideViewPr>
    <p:cSldViewPr>
      <p:cViewPr varScale="1">
        <p:scale>
          <a:sx n="59" d="100"/>
          <a:sy n="59" d="100"/>
        </p:scale>
        <p:origin x="9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EF749-6F63-4EBF-BC5D-7FED02F0933D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E45DD-2492-4BED-83DC-2F9B167C9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4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57961D5-8D37-0923-DC32-F00726026B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3429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svg"/><Relationship Id="rId42" Type="http://schemas.openxmlformats.org/officeDocument/2006/relationships/image" Target="../media/image42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32" Type="http://schemas.openxmlformats.org/officeDocument/2006/relationships/image" Target="../media/image32.svg"/><Relationship Id="rId37" Type="http://schemas.openxmlformats.org/officeDocument/2006/relationships/image" Target="../media/image37.png"/><Relationship Id="rId40" Type="http://schemas.openxmlformats.org/officeDocument/2006/relationships/image" Target="../media/image40.svg"/><Relationship Id="rId45" Type="http://schemas.openxmlformats.org/officeDocument/2006/relationships/image" Target="../media/image45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36" Type="http://schemas.openxmlformats.org/officeDocument/2006/relationships/image" Target="../media/image36.sv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4" Type="http://schemas.openxmlformats.org/officeDocument/2006/relationships/image" Target="../media/image44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svg"/><Relationship Id="rId20" Type="http://schemas.openxmlformats.org/officeDocument/2006/relationships/image" Target="../media/image20.svg"/><Relationship Id="rId4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6.png"/><Relationship Id="rId18" Type="http://schemas.openxmlformats.org/officeDocument/2006/relationships/image" Target="../media/image49.svg"/><Relationship Id="rId26" Type="http://schemas.openxmlformats.org/officeDocument/2006/relationships/image" Target="../media/image57.svg"/><Relationship Id="rId3" Type="http://schemas.openxmlformats.org/officeDocument/2006/relationships/image" Target="../media/image7.png"/><Relationship Id="rId21" Type="http://schemas.openxmlformats.org/officeDocument/2006/relationships/image" Target="../media/image52.png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1.png"/><Relationship Id="rId24" Type="http://schemas.openxmlformats.org/officeDocument/2006/relationships/image" Target="../media/image55.sv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10" Type="http://schemas.openxmlformats.org/officeDocument/2006/relationships/image" Target="../media/image20.svg"/><Relationship Id="rId19" Type="http://schemas.openxmlformats.org/officeDocument/2006/relationships/image" Target="../media/image50.png"/><Relationship Id="rId4" Type="http://schemas.openxmlformats.org/officeDocument/2006/relationships/image" Target="../media/image8.svg"/><Relationship Id="rId9" Type="http://schemas.openxmlformats.org/officeDocument/2006/relationships/image" Target="../media/image19.png"/><Relationship Id="rId14" Type="http://schemas.openxmlformats.org/officeDocument/2006/relationships/image" Target="../media/image47.svg"/><Relationship Id="rId22" Type="http://schemas.openxmlformats.org/officeDocument/2006/relationships/image" Target="../media/image53.svg"/><Relationship Id="rId27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1.png"/><Relationship Id="rId18" Type="http://schemas.openxmlformats.org/officeDocument/2006/relationships/image" Target="../media/image32.svg"/><Relationship Id="rId26" Type="http://schemas.openxmlformats.org/officeDocument/2006/relationships/image" Target="../media/image65.png"/><Relationship Id="rId3" Type="http://schemas.openxmlformats.org/officeDocument/2006/relationships/image" Target="../media/image7.png"/><Relationship Id="rId21" Type="http://schemas.openxmlformats.org/officeDocument/2006/relationships/image" Target="../media/image60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17" Type="http://schemas.openxmlformats.org/officeDocument/2006/relationships/image" Target="../media/image31.png"/><Relationship Id="rId25" Type="http://schemas.openxmlformats.org/officeDocument/2006/relationships/image" Target="../media/image64.png"/><Relationship Id="rId2" Type="http://schemas.openxmlformats.org/officeDocument/2006/relationships/image" Target="../media/image2.png"/><Relationship Id="rId16" Type="http://schemas.openxmlformats.org/officeDocument/2006/relationships/image" Target="../media/image30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9.png"/><Relationship Id="rId24" Type="http://schemas.openxmlformats.org/officeDocument/2006/relationships/image" Target="../media/image63.svg"/><Relationship Id="rId5" Type="http://schemas.openxmlformats.org/officeDocument/2006/relationships/image" Target="../media/image9.png"/><Relationship Id="rId15" Type="http://schemas.openxmlformats.org/officeDocument/2006/relationships/image" Target="../media/image29.png"/><Relationship Id="rId23" Type="http://schemas.openxmlformats.org/officeDocument/2006/relationships/image" Target="../media/image62.png"/><Relationship Id="rId10" Type="http://schemas.openxmlformats.org/officeDocument/2006/relationships/image" Target="../media/image16.svg"/><Relationship Id="rId19" Type="http://schemas.openxmlformats.org/officeDocument/2006/relationships/image" Target="../media/image46.png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image" Target="../media/image22.svg"/><Relationship Id="rId22" Type="http://schemas.openxmlformats.org/officeDocument/2006/relationships/image" Target="../media/image61.svg"/><Relationship Id="rId27" Type="http://schemas.openxmlformats.org/officeDocument/2006/relationships/image" Target="../media/image6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1.png"/><Relationship Id="rId18" Type="http://schemas.openxmlformats.org/officeDocument/2006/relationships/image" Target="../media/image47.svg"/><Relationship Id="rId26" Type="http://schemas.openxmlformats.org/officeDocument/2006/relationships/image" Target="../media/image74.svg"/><Relationship Id="rId3" Type="http://schemas.openxmlformats.org/officeDocument/2006/relationships/image" Target="../media/image8.svg"/><Relationship Id="rId21" Type="http://schemas.openxmlformats.org/officeDocument/2006/relationships/image" Target="../media/image69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17" Type="http://schemas.openxmlformats.org/officeDocument/2006/relationships/image" Target="../media/image46.png"/><Relationship Id="rId25" Type="http://schemas.openxmlformats.org/officeDocument/2006/relationships/image" Target="../media/image73.png"/><Relationship Id="rId2" Type="http://schemas.openxmlformats.org/officeDocument/2006/relationships/image" Target="../media/image7.png"/><Relationship Id="rId16" Type="http://schemas.openxmlformats.org/officeDocument/2006/relationships/image" Target="../media/image68.svg"/><Relationship Id="rId20" Type="http://schemas.openxmlformats.org/officeDocument/2006/relationships/image" Target="../media/image32.sv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9.png"/><Relationship Id="rId24" Type="http://schemas.openxmlformats.org/officeDocument/2006/relationships/image" Target="../media/image72.svg"/><Relationship Id="rId5" Type="http://schemas.openxmlformats.org/officeDocument/2006/relationships/image" Target="../media/image9.png"/><Relationship Id="rId15" Type="http://schemas.openxmlformats.org/officeDocument/2006/relationships/image" Target="../media/image67.png"/><Relationship Id="rId23" Type="http://schemas.openxmlformats.org/officeDocument/2006/relationships/image" Target="../media/image71.png"/><Relationship Id="rId28" Type="http://schemas.openxmlformats.org/officeDocument/2006/relationships/image" Target="../media/image30.svg"/><Relationship Id="rId10" Type="http://schemas.openxmlformats.org/officeDocument/2006/relationships/image" Target="../media/image16.svg"/><Relationship Id="rId19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22.svg"/><Relationship Id="rId22" Type="http://schemas.openxmlformats.org/officeDocument/2006/relationships/image" Target="../media/image70.png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svg"/><Relationship Id="rId42" Type="http://schemas.openxmlformats.org/officeDocument/2006/relationships/image" Target="../media/image4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29" Type="http://schemas.openxmlformats.org/officeDocument/2006/relationships/image" Target="../media/image27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37" Type="http://schemas.openxmlformats.org/officeDocument/2006/relationships/image" Target="../media/image35.png"/><Relationship Id="rId40" Type="http://schemas.openxmlformats.org/officeDocument/2006/relationships/image" Target="../media/image38.svg"/><Relationship Id="rId5" Type="http://schemas.openxmlformats.org/officeDocument/2006/relationships/image" Target="../media/image78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36" Type="http://schemas.openxmlformats.org/officeDocument/2006/relationships/image" Target="../media/image34.sv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80.png"/><Relationship Id="rId4" Type="http://schemas.openxmlformats.org/officeDocument/2006/relationships/image" Target="../media/image77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3.png"/><Relationship Id="rId43" Type="http://schemas.openxmlformats.org/officeDocument/2006/relationships/image" Target="../media/image44.svg"/><Relationship Id="rId8" Type="http://schemas.openxmlformats.org/officeDocument/2006/relationships/image" Target="../media/image6.svg"/><Relationship Id="rId3" Type="http://schemas.openxmlformats.org/officeDocument/2006/relationships/image" Target="../media/image76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25420"/>
            <a:ext cx="18288000" cy="556158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399" b="-90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366760"/>
            <a:ext cx="18288000" cy="1920240"/>
          </a:xfrm>
          <a:custGeom>
            <a:avLst/>
            <a:gdLst/>
            <a:ahLst/>
            <a:cxnLst/>
            <a:rect l="l" t="t" r="r" b="b"/>
            <a:pathLst>
              <a:path w="18288000" h="1920240">
                <a:moveTo>
                  <a:pt x="0" y="0"/>
                </a:moveTo>
                <a:lnTo>
                  <a:pt x="18288000" y="0"/>
                </a:lnTo>
                <a:lnTo>
                  <a:pt x="18288000" y="1920240"/>
                </a:lnTo>
                <a:lnTo>
                  <a:pt x="0" y="1920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1310" y="1800995"/>
            <a:ext cx="5727219" cy="2519976"/>
          </a:xfrm>
          <a:custGeom>
            <a:avLst/>
            <a:gdLst/>
            <a:ahLst/>
            <a:cxnLst/>
            <a:rect l="l" t="t" r="r" b="b"/>
            <a:pathLst>
              <a:path w="5727219" h="2519976">
                <a:moveTo>
                  <a:pt x="0" y="0"/>
                </a:moveTo>
                <a:lnTo>
                  <a:pt x="5727219" y="0"/>
                </a:lnTo>
                <a:lnTo>
                  <a:pt x="5727219" y="2519977"/>
                </a:lnTo>
                <a:lnTo>
                  <a:pt x="0" y="2519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21510" y="1849901"/>
            <a:ext cx="4947673" cy="3055188"/>
          </a:xfrm>
          <a:custGeom>
            <a:avLst/>
            <a:gdLst/>
            <a:ahLst/>
            <a:cxnLst/>
            <a:rect l="l" t="t" r="r" b="b"/>
            <a:pathLst>
              <a:path w="4947673" h="3055188">
                <a:moveTo>
                  <a:pt x="0" y="0"/>
                </a:moveTo>
                <a:lnTo>
                  <a:pt x="4947674" y="0"/>
                </a:lnTo>
                <a:lnTo>
                  <a:pt x="4947674" y="3055189"/>
                </a:lnTo>
                <a:lnTo>
                  <a:pt x="0" y="3055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9726179" y="2754029"/>
            <a:ext cx="4903235" cy="1746778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8091" y="2115038"/>
            <a:ext cx="4313035" cy="2663299"/>
          </a:xfrm>
          <a:custGeom>
            <a:avLst/>
            <a:gdLst/>
            <a:ahLst/>
            <a:cxnLst/>
            <a:rect l="l" t="t" r="r" b="b"/>
            <a:pathLst>
              <a:path w="4313035" h="2663299">
                <a:moveTo>
                  <a:pt x="0" y="0"/>
                </a:moveTo>
                <a:lnTo>
                  <a:pt x="4313035" y="0"/>
                </a:lnTo>
                <a:lnTo>
                  <a:pt x="4313035" y="2663299"/>
                </a:lnTo>
                <a:lnTo>
                  <a:pt x="0" y="26632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872859" y="485716"/>
            <a:ext cx="2542283" cy="1086248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21510" y="1069044"/>
            <a:ext cx="1615807" cy="100584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8" y="0"/>
                </a:lnTo>
                <a:lnTo>
                  <a:pt x="1615808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875127" y="1176416"/>
            <a:ext cx="1730782" cy="1029028"/>
          </a:xfrm>
          <a:custGeom>
            <a:avLst/>
            <a:gdLst/>
            <a:ahLst/>
            <a:cxnLst/>
            <a:rect l="l" t="t" r="r" b="b"/>
            <a:pathLst>
              <a:path w="1730782" h="1029028">
                <a:moveTo>
                  <a:pt x="0" y="0"/>
                </a:moveTo>
                <a:lnTo>
                  <a:pt x="1730782" y="0"/>
                </a:lnTo>
                <a:lnTo>
                  <a:pt x="1730782" y="1029028"/>
                </a:lnTo>
                <a:lnTo>
                  <a:pt x="0" y="10290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0" y="3627418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0" y="4439070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0497" y="2205444"/>
            <a:ext cx="1641929" cy="2759545"/>
          </a:xfrm>
          <a:custGeom>
            <a:avLst/>
            <a:gdLst/>
            <a:ahLst/>
            <a:cxnLst/>
            <a:rect l="l" t="t" r="r" b="b"/>
            <a:pathLst>
              <a:path w="1641929" h="2759545">
                <a:moveTo>
                  <a:pt x="0" y="0"/>
                </a:moveTo>
                <a:lnTo>
                  <a:pt x="1641930" y="0"/>
                </a:lnTo>
                <a:lnTo>
                  <a:pt x="1641930" y="2759545"/>
                </a:lnTo>
                <a:lnTo>
                  <a:pt x="0" y="275954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681349" y="1800995"/>
            <a:ext cx="1882576" cy="3163994"/>
          </a:xfrm>
          <a:custGeom>
            <a:avLst/>
            <a:gdLst/>
            <a:ahLst/>
            <a:cxnLst/>
            <a:rect l="l" t="t" r="r" b="b"/>
            <a:pathLst>
              <a:path w="1882576" h="3163994">
                <a:moveTo>
                  <a:pt x="0" y="0"/>
                </a:moveTo>
                <a:lnTo>
                  <a:pt x="1882576" y="0"/>
                </a:lnTo>
                <a:lnTo>
                  <a:pt x="1882576" y="3163994"/>
                </a:lnTo>
                <a:lnTo>
                  <a:pt x="0" y="316399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005530" y="2115038"/>
            <a:ext cx="1695721" cy="2849952"/>
          </a:xfrm>
          <a:custGeom>
            <a:avLst/>
            <a:gdLst/>
            <a:ahLst/>
            <a:cxnLst/>
            <a:rect l="l" t="t" r="r" b="b"/>
            <a:pathLst>
              <a:path w="1695721" h="2849952">
                <a:moveTo>
                  <a:pt x="0" y="0"/>
                </a:moveTo>
                <a:lnTo>
                  <a:pt x="1695721" y="0"/>
                </a:lnTo>
                <a:lnTo>
                  <a:pt x="1695721" y="2849951"/>
                </a:lnTo>
                <a:lnTo>
                  <a:pt x="0" y="28499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566996" y="1740466"/>
            <a:ext cx="1948065" cy="3274059"/>
          </a:xfrm>
          <a:custGeom>
            <a:avLst/>
            <a:gdLst/>
            <a:ahLst/>
            <a:cxnLst/>
            <a:rect l="l" t="t" r="r" b="b"/>
            <a:pathLst>
              <a:path w="1948065" h="3274059">
                <a:moveTo>
                  <a:pt x="0" y="0"/>
                </a:moveTo>
                <a:lnTo>
                  <a:pt x="1948065" y="0"/>
                </a:lnTo>
                <a:lnTo>
                  <a:pt x="1948065" y="3274059"/>
                </a:lnTo>
                <a:lnTo>
                  <a:pt x="0" y="32740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18930" y="1963073"/>
            <a:ext cx="1786140" cy="3001917"/>
          </a:xfrm>
          <a:custGeom>
            <a:avLst/>
            <a:gdLst/>
            <a:ahLst/>
            <a:cxnLst/>
            <a:rect l="l" t="t" r="r" b="b"/>
            <a:pathLst>
              <a:path w="1786140" h="3001917">
                <a:moveTo>
                  <a:pt x="0" y="0"/>
                </a:moveTo>
                <a:lnTo>
                  <a:pt x="1786141" y="0"/>
                </a:lnTo>
                <a:lnTo>
                  <a:pt x="1786141" y="3001916"/>
                </a:lnTo>
                <a:lnTo>
                  <a:pt x="0" y="300191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18930" y="2894493"/>
            <a:ext cx="3834057" cy="2238131"/>
          </a:xfrm>
          <a:custGeom>
            <a:avLst/>
            <a:gdLst/>
            <a:ahLst/>
            <a:cxnLst/>
            <a:rect l="l" t="t" r="r" b="b"/>
            <a:pathLst>
              <a:path w="3834057" h="2238131">
                <a:moveTo>
                  <a:pt x="0" y="0"/>
                </a:moveTo>
                <a:lnTo>
                  <a:pt x="3834057" y="0"/>
                </a:lnTo>
                <a:lnTo>
                  <a:pt x="3834057" y="2238130"/>
                </a:lnTo>
                <a:lnTo>
                  <a:pt x="0" y="223813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542854" y="3028416"/>
            <a:ext cx="2839870" cy="2062455"/>
          </a:xfrm>
          <a:custGeom>
            <a:avLst/>
            <a:gdLst/>
            <a:ahLst/>
            <a:cxnLst/>
            <a:rect l="l" t="t" r="r" b="b"/>
            <a:pathLst>
              <a:path w="2839870" h="2062455">
                <a:moveTo>
                  <a:pt x="0" y="0"/>
                </a:moveTo>
                <a:lnTo>
                  <a:pt x="2839870" y="0"/>
                </a:lnTo>
                <a:lnTo>
                  <a:pt x="2839870" y="2062455"/>
                </a:lnTo>
                <a:lnTo>
                  <a:pt x="0" y="206245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701727" y="3446688"/>
            <a:ext cx="2471393" cy="1794849"/>
          </a:xfrm>
          <a:custGeom>
            <a:avLst/>
            <a:gdLst/>
            <a:ahLst/>
            <a:cxnLst/>
            <a:rect l="l" t="t" r="r" b="b"/>
            <a:pathLst>
              <a:path w="2471393" h="1794849">
                <a:moveTo>
                  <a:pt x="0" y="0"/>
                </a:moveTo>
                <a:lnTo>
                  <a:pt x="2471394" y="0"/>
                </a:lnTo>
                <a:lnTo>
                  <a:pt x="2471394" y="1794849"/>
                </a:lnTo>
                <a:lnTo>
                  <a:pt x="0" y="179484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184756" y="2854685"/>
            <a:ext cx="10167726" cy="9392436"/>
          </a:xfrm>
          <a:custGeom>
            <a:avLst/>
            <a:gdLst/>
            <a:ahLst/>
            <a:cxnLst/>
            <a:rect l="l" t="t" r="r" b="b"/>
            <a:pathLst>
              <a:path w="10167726" h="9392436">
                <a:moveTo>
                  <a:pt x="0" y="0"/>
                </a:moveTo>
                <a:lnTo>
                  <a:pt x="10167725" y="0"/>
                </a:lnTo>
                <a:lnTo>
                  <a:pt x="10167725" y="9392436"/>
                </a:lnTo>
                <a:lnTo>
                  <a:pt x="0" y="939243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15872541" y="4013558"/>
            <a:ext cx="1972198" cy="1077313"/>
          </a:xfrm>
          <a:custGeom>
            <a:avLst/>
            <a:gdLst/>
            <a:ahLst/>
            <a:cxnLst/>
            <a:rect l="l" t="t" r="r" b="b"/>
            <a:pathLst>
              <a:path w="1972198" h="1077313">
                <a:moveTo>
                  <a:pt x="1972198" y="0"/>
                </a:moveTo>
                <a:lnTo>
                  <a:pt x="0" y="0"/>
                </a:lnTo>
                <a:lnTo>
                  <a:pt x="0" y="1077313"/>
                </a:lnTo>
                <a:lnTo>
                  <a:pt x="1972198" y="1077313"/>
                </a:lnTo>
                <a:lnTo>
                  <a:pt x="1972198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542980" y="4344112"/>
            <a:ext cx="1139062" cy="946457"/>
          </a:xfrm>
          <a:custGeom>
            <a:avLst/>
            <a:gdLst/>
            <a:ahLst/>
            <a:cxnLst/>
            <a:rect l="l" t="t" r="r" b="b"/>
            <a:pathLst>
              <a:path w="1139062" h="946457">
                <a:moveTo>
                  <a:pt x="0" y="0"/>
                </a:moveTo>
                <a:lnTo>
                  <a:pt x="1139062" y="0"/>
                </a:lnTo>
                <a:lnTo>
                  <a:pt x="1139062" y="946457"/>
                </a:lnTo>
                <a:lnTo>
                  <a:pt x="0" y="946457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98110" y="6511977"/>
            <a:ext cx="3847875" cy="2077852"/>
          </a:xfrm>
          <a:custGeom>
            <a:avLst/>
            <a:gdLst/>
            <a:ahLst/>
            <a:cxnLst/>
            <a:rect l="l" t="t" r="r" b="b"/>
            <a:pathLst>
              <a:path w="3847875" h="2077852">
                <a:moveTo>
                  <a:pt x="0" y="0"/>
                </a:moveTo>
                <a:lnTo>
                  <a:pt x="3847875" y="0"/>
                </a:lnTo>
                <a:lnTo>
                  <a:pt x="3847875" y="2077852"/>
                </a:lnTo>
                <a:lnTo>
                  <a:pt x="0" y="2077852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5170497" y="8589829"/>
            <a:ext cx="4500831" cy="2066631"/>
          </a:xfrm>
          <a:custGeom>
            <a:avLst/>
            <a:gdLst/>
            <a:ahLst/>
            <a:cxnLst/>
            <a:rect l="l" t="t" r="r" b="b"/>
            <a:pathLst>
              <a:path w="4500831" h="2066631">
                <a:moveTo>
                  <a:pt x="0" y="0"/>
                </a:moveTo>
                <a:lnTo>
                  <a:pt x="4500831" y="0"/>
                </a:lnTo>
                <a:lnTo>
                  <a:pt x="4500831" y="2066632"/>
                </a:lnTo>
                <a:lnTo>
                  <a:pt x="0" y="2066632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478212" y="9029318"/>
            <a:ext cx="2194284" cy="1505828"/>
          </a:xfrm>
          <a:custGeom>
            <a:avLst/>
            <a:gdLst/>
            <a:ahLst/>
            <a:cxnLst/>
            <a:rect l="l" t="t" r="r" b="b"/>
            <a:pathLst>
              <a:path w="2194284" h="1505828">
                <a:moveTo>
                  <a:pt x="0" y="0"/>
                </a:moveTo>
                <a:lnTo>
                  <a:pt x="2194284" y="0"/>
                </a:lnTo>
                <a:lnTo>
                  <a:pt x="2194284" y="1505828"/>
                </a:lnTo>
                <a:lnTo>
                  <a:pt x="0" y="15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6789106" y="8577807"/>
            <a:ext cx="2676064" cy="2090675"/>
          </a:xfrm>
          <a:custGeom>
            <a:avLst/>
            <a:gdLst/>
            <a:ahLst/>
            <a:cxnLst/>
            <a:rect l="l" t="t" r="r" b="b"/>
            <a:pathLst>
              <a:path w="2676064" h="2090675">
                <a:moveTo>
                  <a:pt x="0" y="0"/>
                </a:moveTo>
                <a:lnTo>
                  <a:pt x="2676064" y="0"/>
                </a:lnTo>
                <a:lnTo>
                  <a:pt x="2676064" y="2090675"/>
                </a:lnTo>
                <a:lnTo>
                  <a:pt x="0" y="2090675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-1162681" y="8908003"/>
            <a:ext cx="2082742" cy="1627143"/>
          </a:xfrm>
          <a:custGeom>
            <a:avLst/>
            <a:gdLst/>
            <a:ahLst/>
            <a:cxnLst/>
            <a:rect l="l" t="t" r="r" b="b"/>
            <a:pathLst>
              <a:path w="2082742" h="1627143">
                <a:moveTo>
                  <a:pt x="0" y="0"/>
                </a:moveTo>
                <a:lnTo>
                  <a:pt x="2082742" y="0"/>
                </a:lnTo>
                <a:lnTo>
                  <a:pt x="2082742" y="1627143"/>
                </a:lnTo>
                <a:lnTo>
                  <a:pt x="0" y="1627143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>
            <a:off x="7804608" y="8636259"/>
            <a:ext cx="2928020" cy="2287516"/>
          </a:xfrm>
          <a:custGeom>
            <a:avLst/>
            <a:gdLst/>
            <a:ahLst/>
            <a:cxnLst/>
            <a:rect l="l" t="t" r="r" b="b"/>
            <a:pathLst>
              <a:path w="2928020" h="2287516">
                <a:moveTo>
                  <a:pt x="2928021" y="0"/>
                </a:moveTo>
                <a:lnTo>
                  <a:pt x="0" y="0"/>
                </a:lnTo>
                <a:lnTo>
                  <a:pt x="0" y="2287516"/>
                </a:lnTo>
                <a:lnTo>
                  <a:pt x="2928021" y="2287516"/>
                </a:lnTo>
                <a:lnTo>
                  <a:pt x="2928021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DA69146-F278-CEF6-BEED-E9FA05C311DA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410200" y="3771900"/>
            <a:ext cx="7651143" cy="28714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25420"/>
            <a:ext cx="18288000" cy="556158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399" b="-90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30284" y="365358"/>
            <a:ext cx="7529016" cy="4649168"/>
          </a:xfrm>
          <a:custGeom>
            <a:avLst/>
            <a:gdLst/>
            <a:ahLst/>
            <a:cxnLst/>
            <a:rect l="l" t="t" r="r" b="b"/>
            <a:pathLst>
              <a:path w="7529016" h="4649168">
                <a:moveTo>
                  <a:pt x="0" y="0"/>
                </a:moveTo>
                <a:lnTo>
                  <a:pt x="7529016" y="0"/>
                </a:lnTo>
                <a:lnTo>
                  <a:pt x="7529016" y="4649167"/>
                </a:lnTo>
                <a:lnTo>
                  <a:pt x="0" y="4649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5077399" y="2978643"/>
            <a:ext cx="4903235" cy="1746778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7"/>
                </a:lnTo>
                <a:lnTo>
                  <a:pt x="4903235" y="1746777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872859" y="485716"/>
            <a:ext cx="2542283" cy="1086248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3627418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0" y="4439070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57200" y="521562"/>
            <a:ext cx="1766730" cy="1050401"/>
          </a:xfrm>
          <a:custGeom>
            <a:avLst/>
            <a:gdLst/>
            <a:ahLst/>
            <a:cxnLst/>
            <a:rect l="l" t="t" r="r" b="b"/>
            <a:pathLst>
              <a:path w="1766730" h="1050401">
                <a:moveTo>
                  <a:pt x="0" y="0"/>
                </a:moveTo>
                <a:lnTo>
                  <a:pt x="1766730" y="0"/>
                </a:lnTo>
                <a:lnTo>
                  <a:pt x="1766730" y="1050402"/>
                </a:lnTo>
                <a:lnTo>
                  <a:pt x="0" y="10504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30086" y="1541669"/>
            <a:ext cx="14827827" cy="6945713"/>
            <a:chOff x="0" y="0"/>
            <a:chExt cx="3905271" cy="18293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05271" cy="1829324"/>
            </a:xfrm>
            <a:custGeom>
              <a:avLst/>
              <a:gdLst/>
              <a:ahLst/>
              <a:cxnLst/>
              <a:rect l="l" t="t" r="r" b="b"/>
              <a:pathLst>
                <a:path w="3905271" h="1829324">
                  <a:moveTo>
                    <a:pt x="26628" y="0"/>
                  </a:moveTo>
                  <a:lnTo>
                    <a:pt x="3878643" y="0"/>
                  </a:lnTo>
                  <a:cubicBezTo>
                    <a:pt x="3885705" y="0"/>
                    <a:pt x="3892478" y="2805"/>
                    <a:pt x="3897472" y="7799"/>
                  </a:cubicBezTo>
                  <a:cubicBezTo>
                    <a:pt x="3902466" y="12793"/>
                    <a:pt x="3905271" y="19566"/>
                    <a:pt x="3905271" y="26628"/>
                  </a:cubicBezTo>
                  <a:lnTo>
                    <a:pt x="3905271" y="1802695"/>
                  </a:lnTo>
                  <a:cubicBezTo>
                    <a:pt x="3905271" y="1817402"/>
                    <a:pt x="3893350" y="1829324"/>
                    <a:pt x="3878643" y="1829324"/>
                  </a:cubicBezTo>
                  <a:lnTo>
                    <a:pt x="26628" y="1829324"/>
                  </a:lnTo>
                  <a:cubicBezTo>
                    <a:pt x="11922" y="1829324"/>
                    <a:pt x="0" y="1817402"/>
                    <a:pt x="0" y="1802695"/>
                  </a:cubicBezTo>
                  <a:lnTo>
                    <a:pt x="0" y="26628"/>
                  </a:lnTo>
                  <a:cubicBezTo>
                    <a:pt x="0" y="11922"/>
                    <a:pt x="11922" y="0"/>
                    <a:pt x="26628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95250" cap="rnd">
              <a:solidFill>
                <a:srgbClr val="FBD35B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905271" cy="1905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406316" y="1973072"/>
            <a:ext cx="2303196" cy="1433739"/>
          </a:xfrm>
          <a:custGeom>
            <a:avLst/>
            <a:gdLst/>
            <a:ahLst/>
            <a:cxnLst/>
            <a:rect l="l" t="t" r="r" b="b"/>
            <a:pathLst>
              <a:path w="2303196" h="1433739">
                <a:moveTo>
                  <a:pt x="0" y="0"/>
                </a:moveTo>
                <a:lnTo>
                  <a:pt x="2303195" y="0"/>
                </a:lnTo>
                <a:lnTo>
                  <a:pt x="2303195" y="1433739"/>
                </a:lnTo>
                <a:lnTo>
                  <a:pt x="0" y="14337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0" y="6628545"/>
            <a:ext cx="9479920" cy="3717673"/>
          </a:xfrm>
          <a:custGeom>
            <a:avLst/>
            <a:gdLst/>
            <a:ahLst/>
            <a:cxnLst/>
            <a:rect l="l" t="t" r="r" b="b"/>
            <a:pathLst>
              <a:path w="9479920" h="3717673">
                <a:moveTo>
                  <a:pt x="0" y="0"/>
                </a:moveTo>
                <a:lnTo>
                  <a:pt x="9479920" y="0"/>
                </a:lnTo>
                <a:lnTo>
                  <a:pt x="9479920" y="3717673"/>
                </a:lnTo>
                <a:lnTo>
                  <a:pt x="0" y="37176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829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-1119287" y="6080010"/>
            <a:ext cx="5491645" cy="3039309"/>
          </a:xfrm>
          <a:custGeom>
            <a:avLst/>
            <a:gdLst/>
            <a:ahLst/>
            <a:cxnLst/>
            <a:rect l="l" t="t" r="r" b="b"/>
            <a:pathLst>
              <a:path w="5491645" h="3039309">
                <a:moveTo>
                  <a:pt x="5491645" y="0"/>
                </a:moveTo>
                <a:lnTo>
                  <a:pt x="0" y="0"/>
                </a:lnTo>
                <a:lnTo>
                  <a:pt x="0" y="3039310"/>
                </a:lnTo>
                <a:lnTo>
                  <a:pt x="5491645" y="3039310"/>
                </a:lnTo>
                <a:lnTo>
                  <a:pt x="549164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b="-45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0895" y="9369918"/>
            <a:ext cx="2426880" cy="1228608"/>
          </a:xfrm>
          <a:custGeom>
            <a:avLst/>
            <a:gdLst/>
            <a:ahLst/>
            <a:cxnLst/>
            <a:rect l="l" t="t" r="r" b="b"/>
            <a:pathLst>
              <a:path w="2426880" h="1228608">
                <a:moveTo>
                  <a:pt x="0" y="0"/>
                </a:moveTo>
                <a:lnTo>
                  <a:pt x="2426880" y="0"/>
                </a:lnTo>
                <a:lnTo>
                  <a:pt x="2426880" y="1228608"/>
                </a:lnTo>
                <a:lnTo>
                  <a:pt x="0" y="12286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865357" y="9397411"/>
            <a:ext cx="2995498" cy="1516471"/>
          </a:xfrm>
          <a:custGeom>
            <a:avLst/>
            <a:gdLst/>
            <a:ahLst/>
            <a:cxnLst/>
            <a:rect l="l" t="t" r="r" b="b"/>
            <a:pathLst>
              <a:path w="2995498" h="1516471">
                <a:moveTo>
                  <a:pt x="0" y="0"/>
                </a:moveTo>
                <a:lnTo>
                  <a:pt x="2995498" y="0"/>
                </a:lnTo>
                <a:lnTo>
                  <a:pt x="2995498" y="1516471"/>
                </a:lnTo>
                <a:lnTo>
                  <a:pt x="0" y="151647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326791" y="9397411"/>
            <a:ext cx="2987932" cy="1512641"/>
          </a:xfrm>
          <a:custGeom>
            <a:avLst/>
            <a:gdLst/>
            <a:ahLst/>
            <a:cxnLst/>
            <a:rect l="l" t="t" r="r" b="b"/>
            <a:pathLst>
              <a:path w="2987932" h="1512641">
                <a:moveTo>
                  <a:pt x="0" y="0"/>
                </a:moveTo>
                <a:lnTo>
                  <a:pt x="2987932" y="0"/>
                </a:lnTo>
                <a:lnTo>
                  <a:pt x="2987932" y="1512641"/>
                </a:lnTo>
                <a:lnTo>
                  <a:pt x="0" y="15126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234347" y="9397411"/>
            <a:ext cx="3326549" cy="1684065"/>
          </a:xfrm>
          <a:custGeom>
            <a:avLst/>
            <a:gdLst/>
            <a:ahLst/>
            <a:cxnLst/>
            <a:rect l="l" t="t" r="r" b="b"/>
            <a:pathLst>
              <a:path w="3326549" h="1684065">
                <a:moveTo>
                  <a:pt x="0" y="0"/>
                </a:moveTo>
                <a:lnTo>
                  <a:pt x="3326549" y="0"/>
                </a:lnTo>
                <a:lnTo>
                  <a:pt x="3326549" y="1684066"/>
                </a:lnTo>
                <a:lnTo>
                  <a:pt x="0" y="168406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326791" y="7829784"/>
            <a:ext cx="1456127" cy="1540134"/>
          </a:xfrm>
          <a:custGeom>
            <a:avLst/>
            <a:gdLst/>
            <a:ahLst/>
            <a:cxnLst/>
            <a:rect l="l" t="t" r="r" b="b"/>
            <a:pathLst>
              <a:path w="1456127" h="1540134">
                <a:moveTo>
                  <a:pt x="0" y="0"/>
                </a:moveTo>
                <a:lnTo>
                  <a:pt x="1456126" y="0"/>
                </a:lnTo>
                <a:lnTo>
                  <a:pt x="1456126" y="1540134"/>
                </a:lnTo>
                <a:lnTo>
                  <a:pt x="0" y="154013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34FF53B-7CB0-1BF4-32CE-D6F4B615C70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953000" y="1790700"/>
            <a:ext cx="8169348" cy="20850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75ADA1-531B-F952-EA49-BF3E6478669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5000" y="3543300"/>
            <a:ext cx="15374505" cy="385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25420"/>
            <a:ext cx="18288000" cy="556158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399" b="-90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379492" y="234126"/>
            <a:ext cx="7529016" cy="4649168"/>
          </a:xfrm>
          <a:custGeom>
            <a:avLst/>
            <a:gdLst/>
            <a:ahLst/>
            <a:cxnLst/>
            <a:rect l="l" t="t" r="r" b="b"/>
            <a:pathLst>
              <a:path w="7529016" h="4649168">
                <a:moveTo>
                  <a:pt x="0" y="0"/>
                </a:moveTo>
                <a:lnTo>
                  <a:pt x="7529016" y="0"/>
                </a:lnTo>
                <a:lnTo>
                  <a:pt x="7529016" y="4649167"/>
                </a:lnTo>
                <a:lnTo>
                  <a:pt x="0" y="4649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0" y="3097852"/>
            <a:ext cx="4903235" cy="1746778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93288" y="597853"/>
            <a:ext cx="2542283" cy="1086248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8622" y="1684101"/>
            <a:ext cx="1615807" cy="100584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7" y="0"/>
                </a:lnTo>
                <a:lnTo>
                  <a:pt x="1615807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3627418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0" y="4439070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182107" y="2558709"/>
            <a:ext cx="3834057" cy="2238131"/>
          </a:xfrm>
          <a:custGeom>
            <a:avLst/>
            <a:gdLst/>
            <a:ahLst/>
            <a:cxnLst/>
            <a:rect l="l" t="t" r="r" b="b"/>
            <a:pathLst>
              <a:path w="3834057" h="2238131">
                <a:moveTo>
                  <a:pt x="0" y="0"/>
                </a:moveTo>
                <a:lnTo>
                  <a:pt x="3834057" y="0"/>
                </a:lnTo>
                <a:lnTo>
                  <a:pt x="3834057" y="2238131"/>
                </a:lnTo>
                <a:lnTo>
                  <a:pt x="0" y="22381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264904" y="3110904"/>
            <a:ext cx="2471393" cy="1794849"/>
          </a:xfrm>
          <a:custGeom>
            <a:avLst/>
            <a:gdLst/>
            <a:ahLst/>
            <a:cxnLst/>
            <a:rect l="l" t="t" r="r" b="b"/>
            <a:pathLst>
              <a:path w="2471393" h="1794849">
                <a:moveTo>
                  <a:pt x="0" y="0"/>
                </a:moveTo>
                <a:lnTo>
                  <a:pt x="2471394" y="0"/>
                </a:lnTo>
                <a:lnTo>
                  <a:pt x="2471394" y="1794850"/>
                </a:lnTo>
                <a:lnTo>
                  <a:pt x="0" y="1794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989518" y="1028840"/>
            <a:ext cx="10269782" cy="8229460"/>
            <a:chOff x="0" y="0"/>
            <a:chExt cx="2704799" cy="21674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04799" cy="2167430"/>
            </a:xfrm>
            <a:custGeom>
              <a:avLst/>
              <a:gdLst/>
              <a:ahLst/>
              <a:cxnLst/>
              <a:rect l="l" t="t" r="r" b="b"/>
              <a:pathLst>
                <a:path w="2704799" h="2167430">
                  <a:moveTo>
                    <a:pt x="38447" y="0"/>
                  </a:moveTo>
                  <a:lnTo>
                    <a:pt x="2666352" y="0"/>
                  </a:lnTo>
                  <a:cubicBezTo>
                    <a:pt x="2687586" y="0"/>
                    <a:pt x="2704799" y="17213"/>
                    <a:pt x="2704799" y="38447"/>
                  </a:cubicBezTo>
                  <a:lnTo>
                    <a:pt x="2704799" y="2128983"/>
                  </a:lnTo>
                  <a:cubicBezTo>
                    <a:pt x="2704799" y="2150217"/>
                    <a:pt x="2687586" y="2167430"/>
                    <a:pt x="2666352" y="2167430"/>
                  </a:cubicBezTo>
                  <a:lnTo>
                    <a:pt x="38447" y="2167430"/>
                  </a:lnTo>
                  <a:cubicBezTo>
                    <a:pt x="28250" y="2167430"/>
                    <a:pt x="18471" y="2163379"/>
                    <a:pt x="11261" y="2156169"/>
                  </a:cubicBezTo>
                  <a:cubicBezTo>
                    <a:pt x="4051" y="2148959"/>
                    <a:pt x="0" y="2139180"/>
                    <a:pt x="0" y="2128983"/>
                  </a:cubicBezTo>
                  <a:lnTo>
                    <a:pt x="0" y="38447"/>
                  </a:lnTo>
                  <a:cubicBezTo>
                    <a:pt x="0" y="17213"/>
                    <a:pt x="17213" y="0"/>
                    <a:pt x="3844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95250" cap="rnd">
              <a:solidFill>
                <a:srgbClr val="FBD35B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704799" cy="224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514036" y="657152"/>
            <a:ext cx="2573175" cy="1529870"/>
          </a:xfrm>
          <a:custGeom>
            <a:avLst/>
            <a:gdLst/>
            <a:ahLst/>
            <a:cxnLst/>
            <a:rect l="l" t="t" r="r" b="b"/>
            <a:pathLst>
              <a:path w="2573175" h="1529870">
                <a:moveTo>
                  <a:pt x="0" y="0"/>
                </a:moveTo>
                <a:lnTo>
                  <a:pt x="2573175" y="0"/>
                </a:lnTo>
                <a:lnTo>
                  <a:pt x="2573175" y="1529869"/>
                </a:lnTo>
                <a:lnTo>
                  <a:pt x="0" y="15298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109014" y="2558709"/>
            <a:ext cx="3834057" cy="2238131"/>
          </a:xfrm>
          <a:custGeom>
            <a:avLst/>
            <a:gdLst/>
            <a:ahLst/>
            <a:cxnLst/>
            <a:rect l="l" t="t" r="r" b="b"/>
            <a:pathLst>
              <a:path w="3834057" h="2238131">
                <a:moveTo>
                  <a:pt x="0" y="0"/>
                </a:moveTo>
                <a:lnTo>
                  <a:pt x="3834057" y="0"/>
                </a:lnTo>
                <a:lnTo>
                  <a:pt x="3834057" y="2238131"/>
                </a:lnTo>
                <a:lnTo>
                  <a:pt x="0" y="22381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062977" y="3604958"/>
            <a:ext cx="1760187" cy="1278336"/>
          </a:xfrm>
          <a:custGeom>
            <a:avLst/>
            <a:gdLst/>
            <a:ahLst/>
            <a:cxnLst/>
            <a:rect l="l" t="t" r="r" b="b"/>
            <a:pathLst>
              <a:path w="1760187" h="1278336">
                <a:moveTo>
                  <a:pt x="0" y="0"/>
                </a:moveTo>
                <a:lnTo>
                  <a:pt x="1760187" y="0"/>
                </a:lnTo>
                <a:lnTo>
                  <a:pt x="1760187" y="1278335"/>
                </a:lnTo>
                <a:lnTo>
                  <a:pt x="0" y="12783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913004" y="4725420"/>
            <a:ext cx="16421130" cy="6439758"/>
          </a:xfrm>
          <a:custGeom>
            <a:avLst/>
            <a:gdLst/>
            <a:ahLst/>
            <a:cxnLst/>
            <a:rect l="l" t="t" r="r" b="b"/>
            <a:pathLst>
              <a:path w="16421130" h="6439758">
                <a:moveTo>
                  <a:pt x="0" y="0"/>
                </a:moveTo>
                <a:lnTo>
                  <a:pt x="16421130" y="0"/>
                </a:lnTo>
                <a:lnTo>
                  <a:pt x="16421130" y="6439758"/>
                </a:lnTo>
                <a:lnTo>
                  <a:pt x="0" y="643975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4829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28700" y="5557450"/>
            <a:ext cx="6192636" cy="4223196"/>
          </a:xfrm>
          <a:custGeom>
            <a:avLst/>
            <a:gdLst/>
            <a:ahLst/>
            <a:cxnLst/>
            <a:rect l="l" t="t" r="r" b="b"/>
            <a:pathLst>
              <a:path w="6192636" h="4223196">
                <a:moveTo>
                  <a:pt x="0" y="0"/>
                </a:moveTo>
                <a:lnTo>
                  <a:pt x="6192636" y="0"/>
                </a:lnTo>
                <a:lnTo>
                  <a:pt x="6192636" y="4223196"/>
                </a:lnTo>
                <a:lnTo>
                  <a:pt x="0" y="422319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b="-347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43499" y="8316219"/>
            <a:ext cx="4357125" cy="1780975"/>
          </a:xfrm>
          <a:custGeom>
            <a:avLst/>
            <a:gdLst/>
            <a:ahLst/>
            <a:cxnLst/>
            <a:rect l="l" t="t" r="r" b="b"/>
            <a:pathLst>
              <a:path w="4357125" h="1780975">
                <a:moveTo>
                  <a:pt x="0" y="0"/>
                </a:moveTo>
                <a:lnTo>
                  <a:pt x="4357125" y="0"/>
                </a:lnTo>
                <a:lnTo>
                  <a:pt x="4357125" y="1780974"/>
                </a:lnTo>
                <a:lnTo>
                  <a:pt x="0" y="178097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764508" y="8367813"/>
            <a:ext cx="4357125" cy="1780975"/>
          </a:xfrm>
          <a:custGeom>
            <a:avLst/>
            <a:gdLst/>
            <a:ahLst/>
            <a:cxnLst/>
            <a:rect l="l" t="t" r="r" b="b"/>
            <a:pathLst>
              <a:path w="4357125" h="1780975">
                <a:moveTo>
                  <a:pt x="0" y="0"/>
                </a:moveTo>
                <a:lnTo>
                  <a:pt x="4357125" y="0"/>
                </a:lnTo>
                <a:lnTo>
                  <a:pt x="4357125" y="1780974"/>
                </a:lnTo>
                <a:lnTo>
                  <a:pt x="0" y="178097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28700" y="6275580"/>
            <a:ext cx="1060100" cy="2461260"/>
          </a:xfrm>
          <a:custGeom>
            <a:avLst/>
            <a:gdLst/>
            <a:ahLst/>
            <a:cxnLst/>
            <a:rect l="l" t="t" r="r" b="b"/>
            <a:pathLst>
              <a:path w="1060100" h="2461260">
                <a:moveTo>
                  <a:pt x="0" y="0"/>
                </a:moveTo>
                <a:lnTo>
                  <a:pt x="1060100" y="0"/>
                </a:lnTo>
                <a:lnTo>
                  <a:pt x="1060100" y="2461260"/>
                </a:lnTo>
                <a:lnTo>
                  <a:pt x="0" y="246126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flipH="1">
            <a:off x="1266630" y="3447085"/>
            <a:ext cx="1760187" cy="1278336"/>
          </a:xfrm>
          <a:custGeom>
            <a:avLst/>
            <a:gdLst/>
            <a:ahLst/>
            <a:cxnLst/>
            <a:rect l="l" t="t" r="r" b="b"/>
            <a:pathLst>
              <a:path w="1760187" h="1278336">
                <a:moveTo>
                  <a:pt x="1760187" y="0"/>
                </a:moveTo>
                <a:lnTo>
                  <a:pt x="0" y="0"/>
                </a:lnTo>
                <a:lnTo>
                  <a:pt x="0" y="1278335"/>
                </a:lnTo>
                <a:lnTo>
                  <a:pt x="1760187" y="1278335"/>
                </a:lnTo>
                <a:lnTo>
                  <a:pt x="176018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077CA4-69E7-FA73-561A-43CC249467C8}"/>
              </a:ext>
            </a:extLst>
          </p:cNvPr>
          <p:cNvSpPr txBox="1"/>
          <p:nvPr/>
        </p:nvSpPr>
        <p:spPr>
          <a:xfrm>
            <a:off x="7696200" y="2019300"/>
            <a:ext cx="9067800" cy="551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Đề 1: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Tả một cảnh ao hồ, sông suối ở quê hương em hoặc ở nơi gia đình em sinh sống.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Đề 2: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Tả một cảnh biển đảo em đã được thấy tận mắt hoặc xem trên phim ảnh.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956532" y="1684101"/>
            <a:ext cx="5133073" cy="3169673"/>
          </a:xfrm>
          <a:custGeom>
            <a:avLst/>
            <a:gdLst/>
            <a:ahLst/>
            <a:cxnLst/>
            <a:rect l="l" t="t" r="r" b="b"/>
            <a:pathLst>
              <a:path w="5133073" h="3169673">
                <a:moveTo>
                  <a:pt x="5133073" y="0"/>
                </a:moveTo>
                <a:lnTo>
                  <a:pt x="0" y="0"/>
                </a:lnTo>
                <a:lnTo>
                  <a:pt x="0" y="3169673"/>
                </a:lnTo>
                <a:lnTo>
                  <a:pt x="5133073" y="3169673"/>
                </a:lnTo>
                <a:lnTo>
                  <a:pt x="51330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725420"/>
            <a:ext cx="18288000" cy="556158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8399" b="-904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10561" y="498313"/>
            <a:ext cx="7529016" cy="4649168"/>
          </a:xfrm>
          <a:custGeom>
            <a:avLst/>
            <a:gdLst/>
            <a:ahLst/>
            <a:cxnLst/>
            <a:rect l="l" t="t" r="r" b="b"/>
            <a:pathLst>
              <a:path w="7529016" h="4649168">
                <a:moveTo>
                  <a:pt x="0" y="0"/>
                </a:moveTo>
                <a:lnTo>
                  <a:pt x="7529016" y="0"/>
                </a:lnTo>
                <a:lnTo>
                  <a:pt x="7529016" y="4649168"/>
                </a:lnTo>
                <a:lnTo>
                  <a:pt x="0" y="4649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8018038" y="2822897"/>
            <a:ext cx="4903235" cy="1746778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157736" y="707526"/>
            <a:ext cx="2542283" cy="1086248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3" y="0"/>
                </a:lnTo>
                <a:lnTo>
                  <a:pt x="2542283" y="1086249"/>
                </a:lnTo>
                <a:lnTo>
                  <a:pt x="0" y="10862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348622" y="1684101"/>
            <a:ext cx="1615807" cy="100584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7" y="0"/>
                </a:lnTo>
                <a:lnTo>
                  <a:pt x="1615807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3627418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0800000">
            <a:off x="0" y="4439070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8951" y="8385053"/>
            <a:ext cx="18288000" cy="2377440"/>
          </a:xfrm>
          <a:custGeom>
            <a:avLst/>
            <a:gdLst/>
            <a:ahLst/>
            <a:cxnLst/>
            <a:rect l="l" t="t" r="r" b="b"/>
            <a:pathLst>
              <a:path w="18288000" h="2377440">
                <a:moveTo>
                  <a:pt x="0" y="0"/>
                </a:moveTo>
                <a:lnTo>
                  <a:pt x="18288000" y="0"/>
                </a:lnTo>
                <a:lnTo>
                  <a:pt x="182880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47800" y="1104900"/>
            <a:ext cx="8115300" cy="8229600"/>
            <a:chOff x="0" y="0"/>
            <a:chExt cx="2137363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118813"/>
                  </a:lnTo>
                  <a:cubicBezTo>
                    <a:pt x="2137363" y="2145684"/>
                    <a:pt x="2115580" y="2167467"/>
                    <a:pt x="2088710" y="2167467"/>
                  </a:cubicBezTo>
                  <a:lnTo>
                    <a:pt x="48654" y="2167467"/>
                  </a:lnTo>
                  <a:cubicBezTo>
                    <a:pt x="21783" y="2167467"/>
                    <a:pt x="0" y="2145684"/>
                    <a:pt x="0" y="2118813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95250" cap="rnd">
              <a:solidFill>
                <a:srgbClr val="FBD35B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13736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8951" y="303160"/>
            <a:ext cx="2573175" cy="1529870"/>
          </a:xfrm>
          <a:custGeom>
            <a:avLst/>
            <a:gdLst/>
            <a:ahLst/>
            <a:cxnLst/>
            <a:rect l="l" t="t" r="r" b="b"/>
            <a:pathLst>
              <a:path w="2573175" h="1529870">
                <a:moveTo>
                  <a:pt x="0" y="0"/>
                </a:moveTo>
                <a:lnTo>
                  <a:pt x="2573175" y="0"/>
                </a:lnTo>
                <a:lnTo>
                  <a:pt x="2573175" y="1529870"/>
                </a:lnTo>
                <a:lnTo>
                  <a:pt x="0" y="15298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11470820" y="3807257"/>
            <a:ext cx="1739931" cy="1263625"/>
          </a:xfrm>
          <a:custGeom>
            <a:avLst/>
            <a:gdLst/>
            <a:ahLst/>
            <a:cxnLst/>
            <a:rect l="l" t="t" r="r" b="b"/>
            <a:pathLst>
              <a:path w="1739931" h="1263625">
                <a:moveTo>
                  <a:pt x="1739930" y="0"/>
                </a:moveTo>
                <a:lnTo>
                  <a:pt x="0" y="0"/>
                </a:lnTo>
                <a:lnTo>
                  <a:pt x="0" y="1263625"/>
                </a:lnTo>
                <a:lnTo>
                  <a:pt x="1739930" y="1263625"/>
                </a:lnTo>
                <a:lnTo>
                  <a:pt x="173993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558813" y="4505262"/>
            <a:ext cx="2282412" cy="1018526"/>
          </a:xfrm>
          <a:custGeom>
            <a:avLst/>
            <a:gdLst/>
            <a:ahLst/>
            <a:cxnLst/>
            <a:rect l="l" t="t" r="r" b="b"/>
            <a:pathLst>
              <a:path w="2282412" h="1018526">
                <a:moveTo>
                  <a:pt x="0" y="0"/>
                </a:moveTo>
                <a:lnTo>
                  <a:pt x="2282412" y="0"/>
                </a:lnTo>
                <a:lnTo>
                  <a:pt x="2282412" y="1018526"/>
                </a:lnTo>
                <a:lnTo>
                  <a:pt x="0" y="10185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2172006" flipH="1">
            <a:off x="10422364" y="7819268"/>
            <a:ext cx="4735238" cy="3509010"/>
          </a:xfrm>
          <a:custGeom>
            <a:avLst/>
            <a:gdLst/>
            <a:ahLst/>
            <a:cxnLst/>
            <a:rect l="l" t="t" r="r" b="b"/>
            <a:pathLst>
              <a:path w="4735238" h="3509010">
                <a:moveTo>
                  <a:pt x="4735238" y="0"/>
                </a:moveTo>
                <a:lnTo>
                  <a:pt x="0" y="0"/>
                </a:lnTo>
                <a:lnTo>
                  <a:pt x="0" y="3509010"/>
                </a:lnTo>
                <a:lnTo>
                  <a:pt x="4735238" y="3509010"/>
                </a:lnTo>
                <a:lnTo>
                  <a:pt x="4735238" y="0"/>
                </a:lnTo>
                <a:close/>
              </a:path>
            </a:pathLst>
          </a:custGeom>
          <a:blipFill>
            <a:blip r:embed="rId22"/>
            <a:stretch>
              <a:fillRect b="-930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9829059" y="8366404"/>
            <a:ext cx="2511726" cy="2933014"/>
          </a:xfrm>
          <a:custGeom>
            <a:avLst/>
            <a:gdLst/>
            <a:ahLst/>
            <a:cxnLst/>
            <a:rect l="l" t="t" r="r" b="b"/>
            <a:pathLst>
              <a:path w="2511726" h="2933014">
                <a:moveTo>
                  <a:pt x="0" y="0"/>
                </a:moveTo>
                <a:lnTo>
                  <a:pt x="2511726" y="0"/>
                </a:lnTo>
                <a:lnTo>
                  <a:pt x="2511726" y="2933014"/>
                </a:lnTo>
                <a:lnTo>
                  <a:pt x="0" y="293301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1048999" y="6384305"/>
            <a:ext cx="3481967" cy="4544127"/>
          </a:xfrm>
          <a:custGeom>
            <a:avLst/>
            <a:gdLst/>
            <a:ahLst/>
            <a:cxnLst/>
            <a:rect l="l" t="t" r="r" b="b"/>
            <a:pathLst>
              <a:path w="3481967" h="4544127">
                <a:moveTo>
                  <a:pt x="0" y="0"/>
                </a:moveTo>
                <a:lnTo>
                  <a:pt x="3481968" y="0"/>
                </a:lnTo>
                <a:lnTo>
                  <a:pt x="3481968" y="4544127"/>
                </a:lnTo>
                <a:lnTo>
                  <a:pt x="0" y="454412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4140473" y="3268938"/>
            <a:ext cx="3192609" cy="1863685"/>
          </a:xfrm>
          <a:custGeom>
            <a:avLst/>
            <a:gdLst/>
            <a:ahLst/>
            <a:cxnLst/>
            <a:rect l="l" t="t" r="r" b="b"/>
            <a:pathLst>
              <a:path w="3192609" h="1863685">
                <a:moveTo>
                  <a:pt x="0" y="0"/>
                </a:moveTo>
                <a:lnTo>
                  <a:pt x="3192609" y="0"/>
                </a:lnTo>
                <a:lnTo>
                  <a:pt x="3192609" y="1863685"/>
                </a:lnTo>
                <a:lnTo>
                  <a:pt x="0" y="18636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6674054" y="3208440"/>
            <a:ext cx="2471393" cy="1794849"/>
          </a:xfrm>
          <a:custGeom>
            <a:avLst/>
            <a:gdLst/>
            <a:ahLst/>
            <a:cxnLst/>
            <a:rect l="l" t="t" r="r" b="b"/>
            <a:pathLst>
              <a:path w="2471393" h="1794849">
                <a:moveTo>
                  <a:pt x="0" y="0"/>
                </a:moveTo>
                <a:lnTo>
                  <a:pt x="2471393" y="0"/>
                </a:lnTo>
                <a:lnTo>
                  <a:pt x="2471393" y="1794849"/>
                </a:lnTo>
                <a:lnTo>
                  <a:pt x="0" y="179484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2692479" y="5484602"/>
            <a:ext cx="4280340" cy="5586040"/>
          </a:xfrm>
          <a:custGeom>
            <a:avLst/>
            <a:gdLst/>
            <a:ahLst/>
            <a:cxnLst/>
            <a:rect l="l" t="t" r="r" b="b"/>
            <a:pathLst>
              <a:path w="4280340" h="5586040">
                <a:moveTo>
                  <a:pt x="0" y="0"/>
                </a:moveTo>
                <a:lnTo>
                  <a:pt x="4280340" y="0"/>
                </a:lnTo>
                <a:lnTo>
                  <a:pt x="4280340" y="5586040"/>
                </a:lnTo>
                <a:lnTo>
                  <a:pt x="0" y="558604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12340785" y="6616557"/>
            <a:ext cx="4623644" cy="5399160"/>
          </a:xfrm>
          <a:custGeom>
            <a:avLst/>
            <a:gdLst/>
            <a:ahLst/>
            <a:cxnLst/>
            <a:rect l="l" t="t" r="r" b="b"/>
            <a:pathLst>
              <a:path w="4623644" h="5399160">
                <a:moveTo>
                  <a:pt x="4623644" y="0"/>
                </a:moveTo>
                <a:lnTo>
                  <a:pt x="0" y="0"/>
                </a:lnTo>
                <a:lnTo>
                  <a:pt x="0" y="5399159"/>
                </a:lnTo>
                <a:lnTo>
                  <a:pt x="4623644" y="5399159"/>
                </a:lnTo>
                <a:lnTo>
                  <a:pt x="4623644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956532" y="6730766"/>
            <a:ext cx="8630149" cy="3851204"/>
          </a:xfrm>
          <a:custGeom>
            <a:avLst/>
            <a:gdLst/>
            <a:ahLst/>
            <a:cxnLst/>
            <a:rect l="l" t="t" r="r" b="b"/>
            <a:pathLst>
              <a:path w="8630149" h="3851204">
                <a:moveTo>
                  <a:pt x="8630149" y="0"/>
                </a:moveTo>
                <a:lnTo>
                  <a:pt x="0" y="0"/>
                </a:lnTo>
                <a:lnTo>
                  <a:pt x="0" y="3851204"/>
                </a:lnTo>
                <a:lnTo>
                  <a:pt x="8630149" y="3851204"/>
                </a:lnTo>
                <a:lnTo>
                  <a:pt x="8630149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4652607" y="5281469"/>
            <a:ext cx="4280340" cy="5586040"/>
          </a:xfrm>
          <a:custGeom>
            <a:avLst/>
            <a:gdLst/>
            <a:ahLst/>
            <a:cxnLst/>
            <a:rect l="l" t="t" r="r" b="b"/>
            <a:pathLst>
              <a:path w="4280340" h="5586040">
                <a:moveTo>
                  <a:pt x="0" y="0"/>
                </a:moveTo>
                <a:lnTo>
                  <a:pt x="4280340" y="0"/>
                </a:lnTo>
                <a:lnTo>
                  <a:pt x="4280340" y="5586040"/>
                </a:lnTo>
                <a:lnTo>
                  <a:pt x="0" y="558604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15117749" y="7561632"/>
            <a:ext cx="3350056" cy="3911955"/>
          </a:xfrm>
          <a:custGeom>
            <a:avLst/>
            <a:gdLst/>
            <a:ahLst/>
            <a:cxnLst/>
            <a:rect l="l" t="t" r="r" b="b"/>
            <a:pathLst>
              <a:path w="3350056" h="3911955">
                <a:moveTo>
                  <a:pt x="3350056" y="0"/>
                </a:moveTo>
                <a:lnTo>
                  <a:pt x="0" y="0"/>
                </a:lnTo>
                <a:lnTo>
                  <a:pt x="0" y="3911955"/>
                </a:lnTo>
                <a:lnTo>
                  <a:pt x="3350056" y="3911955"/>
                </a:lnTo>
                <a:lnTo>
                  <a:pt x="3350056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flipH="1">
            <a:off x="12692479" y="3708247"/>
            <a:ext cx="2012591" cy="1461644"/>
          </a:xfrm>
          <a:custGeom>
            <a:avLst/>
            <a:gdLst/>
            <a:ahLst/>
            <a:cxnLst/>
            <a:rect l="l" t="t" r="r" b="b"/>
            <a:pathLst>
              <a:path w="2012591" h="1461644">
                <a:moveTo>
                  <a:pt x="2012591" y="0"/>
                </a:moveTo>
                <a:lnTo>
                  <a:pt x="0" y="0"/>
                </a:lnTo>
                <a:lnTo>
                  <a:pt x="0" y="1461645"/>
                </a:lnTo>
                <a:lnTo>
                  <a:pt x="2012591" y="1461645"/>
                </a:lnTo>
                <a:lnTo>
                  <a:pt x="2012591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-1463861" y="6845352"/>
            <a:ext cx="3481967" cy="4544127"/>
          </a:xfrm>
          <a:custGeom>
            <a:avLst/>
            <a:gdLst/>
            <a:ahLst/>
            <a:cxnLst/>
            <a:rect l="l" t="t" r="r" b="b"/>
            <a:pathLst>
              <a:path w="3481967" h="4544127">
                <a:moveTo>
                  <a:pt x="0" y="0"/>
                </a:moveTo>
                <a:lnTo>
                  <a:pt x="3481967" y="0"/>
                </a:lnTo>
                <a:lnTo>
                  <a:pt x="3481967" y="4544127"/>
                </a:lnTo>
                <a:lnTo>
                  <a:pt x="0" y="454412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E029917A-96A9-7742-D642-F7AEB3502C0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289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25420"/>
            <a:ext cx="18288000" cy="556158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399" b="-90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72128" flipH="1">
            <a:off x="3306336" y="6124951"/>
            <a:ext cx="15979835" cy="6266698"/>
          </a:xfrm>
          <a:custGeom>
            <a:avLst/>
            <a:gdLst/>
            <a:ahLst/>
            <a:cxnLst/>
            <a:rect l="l" t="t" r="r" b="b"/>
            <a:pathLst>
              <a:path w="15979835" h="6266698">
                <a:moveTo>
                  <a:pt x="15979835" y="0"/>
                </a:moveTo>
                <a:lnTo>
                  <a:pt x="0" y="0"/>
                </a:lnTo>
                <a:lnTo>
                  <a:pt x="0" y="6266698"/>
                </a:lnTo>
                <a:lnTo>
                  <a:pt x="15979835" y="6266698"/>
                </a:lnTo>
                <a:lnTo>
                  <a:pt x="159798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829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886213" y="6254802"/>
            <a:ext cx="6159780" cy="3052460"/>
          </a:xfrm>
          <a:custGeom>
            <a:avLst/>
            <a:gdLst/>
            <a:ahLst/>
            <a:cxnLst/>
            <a:rect l="l" t="t" r="r" b="b"/>
            <a:pathLst>
              <a:path w="6159780" h="3052460">
                <a:moveTo>
                  <a:pt x="0" y="0"/>
                </a:moveTo>
                <a:lnTo>
                  <a:pt x="6159780" y="0"/>
                </a:lnTo>
                <a:lnTo>
                  <a:pt x="6159780" y="3052459"/>
                </a:lnTo>
                <a:lnTo>
                  <a:pt x="0" y="3052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296" b="-216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21310" y="1800995"/>
            <a:ext cx="5727219" cy="2519976"/>
          </a:xfrm>
          <a:custGeom>
            <a:avLst/>
            <a:gdLst/>
            <a:ahLst/>
            <a:cxnLst/>
            <a:rect l="l" t="t" r="r" b="b"/>
            <a:pathLst>
              <a:path w="5727219" h="2519976">
                <a:moveTo>
                  <a:pt x="0" y="0"/>
                </a:moveTo>
                <a:lnTo>
                  <a:pt x="5727219" y="0"/>
                </a:lnTo>
                <a:lnTo>
                  <a:pt x="5727219" y="2519977"/>
                </a:lnTo>
                <a:lnTo>
                  <a:pt x="0" y="2519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21510" y="1849901"/>
            <a:ext cx="4947673" cy="3055188"/>
          </a:xfrm>
          <a:custGeom>
            <a:avLst/>
            <a:gdLst/>
            <a:ahLst/>
            <a:cxnLst/>
            <a:rect l="l" t="t" r="r" b="b"/>
            <a:pathLst>
              <a:path w="4947673" h="3055188">
                <a:moveTo>
                  <a:pt x="0" y="0"/>
                </a:moveTo>
                <a:lnTo>
                  <a:pt x="4947674" y="0"/>
                </a:lnTo>
                <a:lnTo>
                  <a:pt x="4947674" y="3055189"/>
                </a:lnTo>
                <a:lnTo>
                  <a:pt x="0" y="30551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726179" y="2754029"/>
            <a:ext cx="4903235" cy="1746778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648091" y="2115038"/>
            <a:ext cx="4313035" cy="2663299"/>
          </a:xfrm>
          <a:custGeom>
            <a:avLst/>
            <a:gdLst/>
            <a:ahLst/>
            <a:cxnLst/>
            <a:rect l="l" t="t" r="r" b="b"/>
            <a:pathLst>
              <a:path w="4313035" h="2663299">
                <a:moveTo>
                  <a:pt x="0" y="0"/>
                </a:moveTo>
                <a:lnTo>
                  <a:pt x="4313035" y="0"/>
                </a:lnTo>
                <a:lnTo>
                  <a:pt x="4313035" y="2663299"/>
                </a:lnTo>
                <a:lnTo>
                  <a:pt x="0" y="26632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72859" y="485716"/>
            <a:ext cx="2542283" cy="1086248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821510" y="1069044"/>
            <a:ext cx="1615807" cy="100584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8" y="0"/>
                </a:lnTo>
                <a:lnTo>
                  <a:pt x="1615808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75127" y="1176416"/>
            <a:ext cx="1730782" cy="1029028"/>
          </a:xfrm>
          <a:custGeom>
            <a:avLst/>
            <a:gdLst/>
            <a:ahLst/>
            <a:cxnLst/>
            <a:rect l="l" t="t" r="r" b="b"/>
            <a:pathLst>
              <a:path w="1730782" h="1029028">
                <a:moveTo>
                  <a:pt x="0" y="0"/>
                </a:moveTo>
                <a:lnTo>
                  <a:pt x="1730782" y="0"/>
                </a:lnTo>
                <a:lnTo>
                  <a:pt x="1730782" y="1029028"/>
                </a:lnTo>
                <a:lnTo>
                  <a:pt x="0" y="102902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3627418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>
            <a:off x="0" y="4439070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170497" y="2205444"/>
            <a:ext cx="1641929" cy="2759545"/>
          </a:xfrm>
          <a:custGeom>
            <a:avLst/>
            <a:gdLst/>
            <a:ahLst/>
            <a:cxnLst/>
            <a:rect l="l" t="t" r="r" b="b"/>
            <a:pathLst>
              <a:path w="1641929" h="2759545">
                <a:moveTo>
                  <a:pt x="0" y="0"/>
                </a:moveTo>
                <a:lnTo>
                  <a:pt x="1641930" y="0"/>
                </a:lnTo>
                <a:lnTo>
                  <a:pt x="1641930" y="2759545"/>
                </a:lnTo>
                <a:lnTo>
                  <a:pt x="0" y="275954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81349" y="1800995"/>
            <a:ext cx="1882576" cy="3163994"/>
          </a:xfrm>
          <a:custGeom>
            <a:avLst/>
            <a:gdLst/>
            <a:ahLst/>
            <a:cxnLst/>
            <a:rect l="l" t="t" r="r" b="b"/>
            <a:pathLst>
              <a:path w="1882576" h="3163994">
                <a:moveTo>
                  <a:pt x="0" y="0"/>
                </a:moveTo>
                <a:lnTo>
                  <a:pt x="1882576" y="0"/>
                </a:lnTo>
                <a:lnTo>
                  <a:pt x="1882576" y="3163994"/>
                </a:lnTo>
                <a:lnTo>
                  <a:pt x="0" y="316399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005530" y="2115038"/>
            <a:ext cx="1695721" cy="2849952"/>
          </a:xfrm>
          <a:custGeom>
            <a:avLst/>
            <a:gdLst/>
            <a:ahLst/>
            <a:cxnLst/>
            <a:rect l="l" t="t" r="r" b="b"/>
            <a:pathLst>
              <a:path w="1695721" h="2849952">
                <a:moveTo>
                  <a:pt x="0" y="0"/>
                </a:moveTo>
                <a:lnTo>
                  <a:pt x="1695721" y="0"/>
                </a:lnTo>
                <a:lnTo>
                  <a:pt x="1695721" y="2849951"/>
                </a:lnTo>
                <a:lnTo>
                  <a:pt x="0" y="28499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566996" y="1740466"/>
            <a:ext cx="1948065" cy="3274059"/>
          </a:xfrm>
          <a:custGeom>
            <a:avLst/>
            <a:gdLst/>
            <a:ahLst/>
            <a:cxnLst/>
            <a:rect l="l" t="t" r="r" b="b"/>
            <a:pathLst>
              <a:path w="1948065" h="3274059">
                <a:moveTo>
                  <a:pt x="0" y="0"/>
                </a:moveTo>
                <a:lnTo>
                  <a:pt x="1948065" y="0"/>
                </a:lnTo>
                <a:lnTo>
                  <a:pt x="1948065" y="3274059"/>
                </a:lnTo>
                <a:lnTo>
                  <a:pt x="0" y="327405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18930" y="1963073"/>
            <a:ext cx="1786140" cy="3001917"/>
          </a:xfrm>
          <a:custGeom>
            <a:avLst/>
            <a:gdLst/>
            <a:ahLst/>
            <a:cxnLst/>
            <a:rect l="l" t="t" r="r" b="b"/>
            <a:pathLst>
              <a:path w="1786140" h="3001917">
                <a:moveTo>
                  <a:pt x="0" y="0"/>
                </a:moveTo>
                <a:lnTo>
                  <a:pt x="1786141" y="0"/>
                </a:lnTo>
                <a:lnTo>
                  <a:pt x="1786141" y="3001916"/>
                </a:lnTo>
                <a:lnTo>
                  <a:pt x="0" y="3001916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18930" y="2894493"/>
            <a:ext cx="3834057" cy="2238131"/>
          </a:xfrm>
          <a:custGeom>
            <a:avLst/>
            <a:gdLst/>
            <a:ahLst/>
            <a:cxnLst/>
            <a:rect l="l" t="t" r="r" b="b"/>
            <a:pathLst>
              <a:path w="3834057" h="2238131">
                <a:moveTo>
                  <a:pt x="0" y="0"/>
                </a:moveTo>
                <a:lnTo>
                  <a:pt x="3834057" y="0"/>
                </a:lnTo>
                <a:lnTo>
                  <a:pt x="3834057" y="2238130"/>
                </a:lnTo>
                <a:lnTo>
                  <a:pt x="0" y="223813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542854" y="3028416"/>
            <a:ext cx="2839870" cy="2062455"/>
          </a:xfrm>
          <a:custGeom>
            <a:avLst/>
            <a:gdLst/>
            <a:ahLst/>
            <a:cxnLst/>
            <a:rect l="l" t="t" r="r" b="b"/>
            <a:pathLst>
              <a:path w="2839870" h="2062455">
                <a:moveTo>
                  <a:pt x="0" y="0"/>
                </a:moveTo>
                <a:lnTo>
                  <a:pt x="2839870" y="0"/>
                </a:lnTo>
                <a:lnTo>
                  <a:pt x="2839870" y="2062455"/>
                </a:lnTo>
                <a:lnTo>
                  <a:pt x="0" y="2062455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701727" y="3446688"/>
            <a:ext cx="2471393" cy="1794849"/>
          </a:xfrm>
          <a:custGeom>
            <a:avLst/>
            <a:gdLst/>
            <a:ahLst/>
            <a:cxnLst/>
            <a:rect l="l" t="t" r="r" b="b"/>
            <a:pathLst>
              <a:path w="2471393" h="1794849">
                <a:moveTo>
                  <a:pt x="0" y="0"/>
                </a:moveTo>
                <a:lnTo>
                  <a:pt x="2471394" y="0"/>
                </a:lnTo>
                <a:lnTo>
                  <a:pt x="2471394" y="1794849"/>
                </a:lnTo>
                <a:lnTo>
                  <a:pt x="0" y="179484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851151" y="4013558"/>
            <a:ext cx="8804230" cy="8132908"/>
          </a:xfrm>
          <a:custGeom>
            <a:avLst/>
            <a:gdLst/>
            <a:ahLst/>
            <a:cxnLst/>
            <a:rect l="l" t="t" r="r" b="b"/>
            <a:pathLst>
              <a:path w="8804230" h="8132908">
                <a:moveTo>
                  <a:pt x="0" y="0"/>
                </a:moveTo>
                <a:lnTo>
                  <a:pt x="8804230" y="0"/>
                </a:lnTo>
                <a:lnTo>
                  <a:pt x="8804230" y="8132908"/>
                </a:lnTo>
                <a:lnTo>
                  <a:pt x="0" y="8132908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H="1">
            <a:off x="14962789" y="4013558"/>
            <a:ext cx="1972198" cy="1077313"/>
          </a:xfrm>
          <a:custGeom>
            <a:avLst/>
            <a:gdLst/>
            <a:ahLst/>
            <a:cxnLst/>
            <a:rect l="l" t="t" r="r" b="b"/>
            <a:pathLst>
              <a:path w="1972198" h="1077313">
                <a:moveTo>
                  <a:pt x="1972198" y="0"/>
                </a:moveTo>
                <a:lnTo>
                  <a:pt x="0" y="0"/>
                </a:lnTo>
                <a:lnTo>
                  <a:pt x="0" y="1077313"/>
                </a:lnTo>
                <a:lnTo>
                  <a:pt x="1972198" y="1077313"/>
                </a:lnTo>
                <a:lnTo>
                  <a:pt x="197219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3542854" y="4344112"/>
            <a:ext cx="1139062" cy="946457"/>
          </a:xfrm>
          <a:custGeom>
            <a:avLst/>
            <a:gdLst/>
            <a:ahLst/>
            <a:cxnLst/>
            <a:rect l="l" t="t" r="r" b="b"/>
            <a:pathLst>
              <a:path w="1139062" h="946457">
                <a:moveTo>
                  <a:pt x="0" y="0"/>
                </a:moveTo>
                <a:lnTo>
                  <a:pt x="1139062" y="0"/>
                </a:lnTo>
                <a:lnTo>
                  <a:pt x="1139062" y="946457"/>
                </a:lnTo>
                <a:lnTo>
                  <a:pt x="0" y="946457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622637" y="7879103"/>
            <a:ext cx="6048691" cy="2777357"/>
          </a:xfrm>
          <a:custGeom>
            <a:avLst/>
            <a:gdLst/>
            <a:ahLst/>
            <a:cxnLst/>
            <a:rect l="l" t="t" r="r" b="b"/>
            <a:pathLst>
              <a:path w="6048691" h="2777357">
                <a:moveTo>
                  <a:pt x="0" y="0"/>
                </a:moveTo>
                <a:lnTo>
                  <a:pt x="6048691" y="0"/>
                </a:lnTo>
                <a:lnTo>
                  <a:pt x="6048691" y="2777358"/>
                </a:lnTo>
                <a:lnTo>
                  <a:pt x="0" y="2777358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6251961" y="7985080"/>
            <a:ext cx="3419367" cy="2671380"/>
          </a:xfrm>
          <a:custGeom>
            <a:avLst/>
            <a:gdLst/>
            <a:ahLst/>
            <a:cxnLst/>
            <a:rect l="l" t="t" r="r" b="b"/>
            <a:pathLst>
              <a:path w="3419367" h="2671380">
                <a:moveTo>
                  <a:pt x="0" y="0"/>
                </a:moveTo>
                <a:lnTo>
                  <a:pt x="3419367" y="0"/>
                </a:lnTo>
                <a:lnTo>
                  <a:pt x="3419367" y="2671381"/>
                </a:lnTo>
                <a:lnTo>
                  <a:pt x="0" y="267138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flipH="1">
            <a:off x="7804608" y="8636259"/>
            <a:ext cx="2928020" cy="2287516"/>
          </a:xfrm>
          <a:custGeom>
            <a:avLst/>
            <a:gdLst/>
            <a:ahLst/>
            <a:cxnLst/>
            <a:rect l="l" t="t" r="r" b="b"/>
            <a:pathLst>
              <a:path w="2928020" h="2287516">
                <a:moveTo>
                  <a:pt x="2928021" y="0"/>
                </a:moveTo>
                <a:lnTo>
                  <a:pt x="0" y="0"/>
                </a:lnTo>
                <a:lnTo>
                  <a:pt x="0" y="2287516"/>
                </a:lnTo>
                <a:lnTo>
                  <a:pt x="2928021" y="2287516"/>
                </a:lnTo>
                <a:lnTo>
                  <a:pt x="2928021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72647A3-EB4E-E638-1F36-150478CD6229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810000" y="4838700"/>
            <a:ext cx="10973751" cy="3206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52</Words>
  <Application>Microsoft Macintosh PowerPoint</Application>
  <PresentationFormat>Custom</PresentationFormat>
  <Paragraphs>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Phương Anh Bùi</cp:lastModifiedBy>
  <cp:revision>27</cp:revision>
  <dcterms:created xsi:type="dcterms:W3CDTF">2006-08-16T00:00:00Z</dcterms:created>
  <dcterms:modified xsi:type="dcterms:W3CDTF">2024-10-15T16:16:31Z</dcterms:modified>
  <dc:identifier>DAGMZ9ajds0</dc:identifier>
</cp:coreProperties>
</file>