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A7E2FB-44FC-2C3E-58B0-A9A430AB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1755FF-C121-6829-FE8A-F69AE85E2D3C}"/>
              </a:ext>
            </a:extLst>
          </p:cNvPr>
          <p:cNvSpPr/>
          <p:nvPr userDrawn="1"/>
        </p:nvSpPr>
        <p:spPr>
          <a:xfrm>
            <a:off x="247650" y="152400"/>
            <a:ext cx="11811000" cy="6134100"/>
          </a:xfrm>
          <a:prstGeom prst="roundRect">
            <a:avLst>
              <a:gd name="adj" fmla="val 10145"/>
            </a:avLst>
          </a:prstGeom>
          <a:solidFill>
            <a:schemeClr val="bg1"/>
          </a:solidFill>
          <a:ln w="38100">
            <a:solidFill>
              <a:srgbClr val="6DB8B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30A15-5826-1775-BABF-E3A87F8BE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1549" y="5591175"/>
            <a:ext cx="4079951" cy="12668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35D46E2-44F6-445E-F4A7-3FD936AFFED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081E3A-16FB-2E94-3EA6-4AF1E99B182F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FBF11D-EBF6-3DE4-221F-31DCF08D03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96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2DAE11-9584-378E-C745-1FFE39F7E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72868F-FBDA-C350-2B0B-A40B80E5EFA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A2CB2D-31AF-668A-0D81-80720231F79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41615-CA1F-13B8-C874-AE7BF0DF5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4553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A7E2FB-44FC-2C3E-58B0-A9A430AB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1755FF-C121-6829-FE8A-F69AE85E2D3C}"/>
              </a:ext>
            </a:extLst>
          </p:cNvPr>
          <p:cNvSpPr/>
          <p:nvPr userDrawn="1"/>
        </p:nvSpPr>
        <p:spPr>
          <a:xfrm>
            <a:off x="247650" y="152400"/>
            <a:ext cx="11811000" cy="6134100"/>
          </a:xfrm>
          <a:prstGeom prst="roundRect">
            <a:avLst>
              <a:gd name="adj" fmla="val 10145"/>
            </a:avLst>
          </a:prstGeom>
          <a:solidFill>
            <a:schemeClr val="bg1"/>
          </a:solidFill>
          <a:ln w="38100">
            <a:solidFill>
              <a:srgbClr val="6DB8B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30A15-5826-1775-BABF-E3A87F8BE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1549" y="5591175"/>
            <a:ext cx="4079951" cy="12668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35D46E2-44F6-445E-F4A7-3FD936AFFED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081E3A-16FB-2E94-3EA6-4AF1E99B182F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FBF11D-EBF6-3DE4-221F-31DCF08D03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20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A7E2FB-44FC-2C3E-58B0-A9A430AB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1755FF-C121-6829-FE8A-F69AE85E2D3C}"/>
              </a:ext>
            </a:extLst>
          </p:cNvPr>
          <p:cNvSpPr/>
          <p:nvPr userDrawn="1"/>
        </p:nvSpPr>
        <p:spPr>
          <a:xfrm>
            <a:off x="247650" y="152400"/>
            <a:ext cx="11811000" cy="6134100"/>
          </a:xfrm>
          <a:prstGeom prst="roundRect">
            <a:avLst>
              <a:gd name="adj" fmla="val 10145"/>
            </a:avLst>
          </a:prstGeom>
          <a:solidFill>
            <a:schemeClr val="bg1"/>
          </a:solidFill>
          <a:ln w="38100">
            <a:solidFill>
              <a:srgbClr val="6DB8B8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30A15-5826-1775-BABF-E3A87F8BE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1549" y="5591175"/>
            <a:ext cx="4079951" cy="12668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35D46E2-44F6-445E-F4A7-3FD936AFFED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081E3A-16FB-2E94-3EA6-4AF1E99B182F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FBF11D-EBF6-3DE4-221F-31DCF08D03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618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2DAE11-9584-378E-C745-1FFE39F7E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72868F-FBDA-C350-2B0B-A40B80E5EFA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A2CB2D-31AF-668A-0D81-80720231F79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41615-CA1F-13B8-C874-AE7BF0DF5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63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2DAE11-9584-378E-C745-1FFE39F7E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72868F-FBDA-C350-2B0B-A40B80E5EFA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A2CB2D-31AF-668A-0D81-80720231F79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41615-CA1F-13B8-C874-AE7BF0DF5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631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2DAE11-9584-378E-C745-1FFE39F7E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72868F-FBDA-C350-2B0B-A40B80E5EFA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A2CB2D-31AF-668A-0D81-80720231F79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41615-CA1F-13B8-C874-AE7BF0DF5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2720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2DAE11-9584-378E-C745-1FFE39F7E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052" b="124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72868F-FBDA-C350-2B0B-A40B80E5EFA8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A2CB2D-31AF-668A-0D81-80720231F797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41615-CA1F-13B8-C874-AE7BF0DF5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1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8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190E-FBDA-48E5-BE4A-25A1E887FE25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DFBC4-3696-4559-BAED-D823A82A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F5333-7AB6-123B-6279-51DA74255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01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9BF14A-CD0C-E104-A85E-CB1E1E047EE7}"/>
              </a:ext>
            </a:extLst>
          </p:cNvPr>
          <p:cNvGrpSpPr/>
          <p:nvPr/>
        </p:nvGrpSpPr>
        <p:grpSpPr>
          <a:xfrm>
            <a:off x="2150779" y="203834"/>
            <a:ext cx="1736441" cy="584776"/>
            <a:chOff x="4953445" y="4589710"/>
            <a:chExt cx="2615609" cy="584776"/>
          </a:xfrm>
        </p:grpSpPr>
        <p:sp>
          <p:nvSpPr>
            <p:cNvPr id="8" name="圆角矩形 23">
              <a:extLst>
                <a:ext uri="{FF2B5EF4-FFF2-40B4-BE49-F238E27FC236}">
                  <a16:creationId xmlns:a16="http://schemas.microsoft.com/office/drawing/2014/main" id="{5D27649D-DC3C-3E23-EC03-EB0835A6DE36}"/>
                </a:ext>
              </a:extLst>
            </p:cNvPr>
            <p:cNvSpPr/>
            <p:nvPr/>
          </p:nvSpPr>
          <p:spPr>
            <a:xfrm>
              <a:off x="4953445" y="4589710"/>
              <a:ext cx="2615609" cy="584776"/>
            </a:xfrm>
            <a:prstGeom prst="roundRect">
              <a:avLst>
                <a:gd name="adj" fmla="val 50000"/>
              </a:avLst>
            </a:prstGeom>
            <a:solidFill>
              <a:srgbClr val="A16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文本框 24">
              <a:extLst>
                <a:ext uri="{FF2B5EF4-FFF2-40B4-BE49-F238E27FC236}">
                  <a16:creationId xmlns:a16="http://schemas.microsoft.com/office/drawing/2014/main" id="{A1E333D5-CFE0-993E-83E1-C416F2588FC4}"/>
                </a:ext>
              </a:extLst>
            </p:cNvPr>
            <p:cNvSpPr txBox="1"/>
            <p:nvPr/>
          </p:nvSpPr>
          <p:spPr>
            <a:xfrm>
              <a:off x="5237790" y="4589710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noProof="0" dirty="0">
                  <a:solidFill>
                    <a:schemeClr val="bg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ĐỌC</a:t>
              </a: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5D7E779-DCD3-28C5-F364-EBB5FEF65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1499"/>
            <a:ext cx="6151397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5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BD4F8B0-CBFD-DBBD-79F9-8A6BA11A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22176" y="2800350"/>
            <a:ext cx="2873923" cy="405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35C1B-3480-FC88-D277-67A843124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258" y="687532"/>
            <a:ext cx="8004742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22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432F9A-CC7E-B03E-A367-3B0444F32F62}"/>
              </a:ext>
            </a:extLst>
          </p:cNvPr>
          <p:cNvGrpSpPr/>
          <p:nvPr/>
        </p:nvGrpSpPr>
        <p:grpSpPr>
          <a:xfrm>
            <a:off x="4487443" y="2021344"/>
            <a:ext cx="7062756" cy="1000158"/>
            <a:chOff x="4487443" y="2021344"/>
            <a:chExt cx="7062756" cy="100015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D8F01C4-4D6E-6984-F463-42C0026DD4B8}"/>
                </a:ext>
              </a:extLst>
            </p:cNvPr>
            <p:cNvSpPr/>
            <p:nvPr/>
          </p:nvSpPr>
          <p:spPr>
            <a:xfrm>
              <a:off x="4487443" y="2021344"/>
              <a:ext cx="6758312" cy="1000158"/>
            </a:xfrm>
            <a:prstGeom prst="roundRect">
              <a:avLst/>
            </a:prstGeom>
            <a:solidFill>
              <a:srgbClr val="F1F2F9"/>
            </a:solidFill>
            <a:ln>
              <a:solidFill>
                <a:srgbClr val="939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9F6DCB-B52B-BB88-3781-4701F139E21D}"/>
                </a:ext>
              </a:extLst>
            </p:cNvPr>
            <p:cNvSpPr txBox="1"/>
            <p:nvPr/>
          </p:nvSpPr>
          <p:spPr>
            <a:xfrm>
              <a:off x="4681181" y="2115100"/>
              <a:ext cx="6869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Cambria" panose="02040503050406030204" pitchFamily="18" charset="0"/>
                </a:rPr>
                <a:t>Từ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đầu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đến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i="1" dirty="0">
                  <a:latin typeface="Cambria" panose="02040503050406030204" pitchFamily="18" charset="0"/>
                </a:rPr>
                <a:t>“</a:t>
              </a:r>
              <a:r>
                <a:rPr lang="en-US" sz="4000" b="1" i="1" dirty="0" err="1">
                  <a:latin typeface="Cambria" panose="02040503050406030204" pitchFamily="18" charset="0"/>
                </a:rPr>
                <a:t>Cún</a:t>
              </a:r>
              <a:r>
                <a:rPr lang="en-US" sz="4000" b="1" i="1" dirty="0">
                  <a:latin typeface="Cambria" panose="02040503050406030204" pitchFamily="18" charset="0"/>
                </a:rPr>
                <a:t>, </a:t>
              </a:r>
              <a:r>
                <a:rPr lang="en-US" sz="4000" b="1" i="1" dirty="0" err="1">
                  <a:latin typeface="Cambria" panose="02040503050406030204" pitchFamily="18" charset="0"/>
                </a:rPr>
                <a:t>vào</a:t>
              </a:r>
              <a:r>
                <a:rPr lang="en-US" sz="4000" b="1" i="1" dirty="0">
                  <a:latin typeface="Cambria" panose="02040503050406030204" pitchFamily="18" charset="0"/>
                </a:rPr>
                <a:t> </a:t>
              </a:r>
              <a:r>
                <a:rPr lang="en-US" sz="4000" b="1" i="1" dirty="0" err="1">
                  <a:latin typeface="Cambria" panose="02040503050406030204" pitchFamily="18" charset="0"/>
                </a:rPr>
                <a:t>nhà</a:t>
              </a:r>
              <a:r>
                <a:rPr lang="en-US" sz="4000" b="1" i="1" dirty="0">
                  <a:latin typeface="Cambria" panose="02040503050406030204" pitchFamily="18" charset="0"/>
                </a:rPr>
                <a:t>!”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6C9F4F-C4BC-96FF-215F-FBEBDCCB2198}"/>
              </a:ext>
            </a:extLst>
          </p:cNvPr>
          <p:cNvGrpSpPr/>
          <p:nvPr/>
        </p:nvGrpSpPr>
        <p:grpSpPr>
          <a:xfrm>
            <a:off x="4487443" y="3292688"/>
            <a:ext cx="7062756" cy="1000158"/>
            <a:chOff x="4487443" y="2021344"/>
            <a:chExt cx="7062756" cy="100015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6F51D7-F6F0-0681-2BC1-BFC3615E9C55}"/>
                </a:ext>
              </a:extLst>
            </p:cNvPr>
            <p:cNvSpPr/>
            <p:nvPr/>
          </p:nvSpPr>
          <p:spPr>
            <a:xfrm>
              <a:off x="4487443" y="2021344"/>
              <a:ext cx="6758312" cy="1000158"/>
            </a:xfrm>
            <a:prstGeom prst="roundRect">
              <a:avLst/>
            </a:prstGeom>
            <a:solidFill>
              <a:srgbClr val="F1F2F9"/>
            </a:solidFill>
            <a:ln>
              <a:solidFill>
                <a:srgbClr val="939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E91C53-A47B-89B6-09EC-2B852C6947BB}"/>
                </a:ext>
              </a:extLst>
            </p:cNvPr>
            <p:cNvSpPr txBox="1"/>
            <p:nvPr/>
          </p:nvSpPr>
          <p:spPr>
            <a:xfrm>
              <a:off x="4681181" y="2115100"/>
              <a:ext cx="6869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Cambria" panose="02040503050406030204" pitchFamily="18" charset="0"/>
                </a:rPr>
                <a:t>Tiếp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đến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i="1" dirty="0" err="1">
                  <a:latin typeface="Cambria" panose="02040503050406030204" pitchFamily="18" charset="0"/>
                </a:rPr>
                <a:t>ngẩng</a:t>
              </a:r>
              <a:r>
                <a:rPr lang="en-US" sz="4000" b="1" i="1" dirty="0">
                  <a:latin typeface="Cambria" panose="02040503050406030204" pitchFamily="18" charset="0"/>
                </a:rPr>
                <a:t> </a:t>
              </a:r>
              <a:r>
                <a:rPr lang="en-US" sz="4000" b="1" i="1" dirty="0" err="1">
                  <a:latin typeface="Cambria" panose="02040503050406030204" pitchFamily="18" charset="0"/>
                </a:rPr>
                <a:t>lên</a:t>
              </a:r>
              <a:r>
                <a:rPr lang="en-US" sz="4000" b="1" i="1" dirty="0">
                  <a:latin typeface="Cambria" panose="02040503050406030204" pitchFamily="18" charset="0"/>
                </a:rPr>
                <a:t> </a:t>
              </a:r>
              <a:r>
                <a:rPr lang="en-US" sz="4000" b="1" i="1" dirty="0" err="1">
                  <a:latin typeface="Cambria" panose="02040503050406030204" pitchFamily="18" charset="0"/>
                </a:rPr>
                <a:t>nhìn</a:t>
              </a:r>
              <a:r>
                <a:rPr lang="en-US" sz="4000" b="1" i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599B4C-D98F-9750-C126-F65CAD480680}"/>
              </a:ext>
            </a:extLst>
          </p:cNvPr>
          <p:cNvGrpSpPr/>
          <p:nvPr/>
        </p:nvGrpSpPr>
        <p:grpSpPr>
          <a:xfrm>
            <a:off x="4487443" y="4584506"/>
            <a:ext cx="7579591" cy="1000158"/>
            <a:chOff x="4487443" y="2021344"/>
            <a:chExt cx="7579591" cy="100015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0FA1AF6-F3D0-AD54-053B-9F9174965F3E}"/>
                </a:ext>
              </a:extLst>
            </p:cNvPr>
            <p:cNvSpPr/>
            <p:nvPr/>
          </p:nvSpPr>
          <p:spPr>
            <a:xfrm>
              <a:off x="4487443" y="2021344"/>
              <a:ext cx="6758312" cy="1000158"/>
            </a:xfrm>
            <a:prstGeom prst="roundRect">
              <a:avLst/>
            </a:prstGeom>
            <a:solidFill>
              <a:srgbClr val="F1F2F9"/>
            </a:solidFill>
            <a:ln>
              <a:solidFill>
                <a:srgbClr val="939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CED50E-51EA-3512-0E16-3C532A3116C5}"/>
                </a:ext>
              </a:extLst>
            </p:cNvPr>
            <p:cNvSpPr txBox="1"/>
            <p:nvPr/>
          </p:nvSpPr>
          <p:spPr>
            <a:xfrm>
              <a:off x="5198016" y="2094626"/>
              <a:ext cx="6869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Cambria" panose="02040503050406030204" pitchFamily="18" charset="0"/>
                </a:rPr>
                <a:t>Phần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còn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lại</a:t>
              </a:r>
              <a:r>
                <a:rPr lang="en-US" sz="40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65118C4-D650-71E7-4195-264CB5FD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86" y="156390"/>
            <a:ext cx="5310076" cy="2036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93702F-143F-6C3A-236C-751942AB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0" y="2015703"/>
            <a:ext cx="3462828" cy="1182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5335B4-87B3-6077-D437-03E630186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7" y="3291674"/>
            <a:ext cx="3767655" cy="11888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48009F-4AAF-1C8C-8381-960ADAF7D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02" y="4490173"/>
            <a:ext cx="396274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AE8015-D25C-5047-610E-9F511FACCF6B}"/>
              </a:ext>
            </a:extLst>
          </p:cNvPr>
          <p:cNvSpPr txBox="1"/>
          <p:nvPr/>
        </p:nvSpPr>
        <p:spPr>
          <a:xfrm>
            <a:off x="599698" y="1626743"/>
            <a:ext cx="6331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“</a:t>
            </a:r>
            <a:r>
              <a:rPr lang="en-US" sz="5400" b="1" dirty="0" err="1">
                <a:latin typeface="Cambria" panose="02040503050406030204" pitchFamily="18" charset="0"/>
              </a:rPr>
              <a:t>Cún</a:t>
            </a:r>
            <a:r>
              <a:rPr lang="en-US" sz="5400" b="1" dirty="0">
                <a:latin typeface="Cambria" panose="02040503050406030204" pitchFamily="18" charset="0"/>
              </a:rPr>
              <a:t>, </a:t>
            </a:r>
            <a:r>
              <a:rPr lang="en-US" sz="5400" b="1" dirty="0" err="1">
                <a:latin typeface="Cambria" panose="02040503050406030204" pitchFamily="18" charset="0"/>
              </a:rPr>
              <a:t>vào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nhà</a:t>
            </a:r>
            <a:r>
              <a:rPr lang="en-US" sz="5400" b="1" dirty="0">
                <a:latin typeface="Cambria" panose="02040503050406030204" pitchFamily="18" charset="0"/>
              </a:rPr>
              <a:t>!".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75F25-33B9-4396-0385-5B71F38BBE65}"/>
              </a:ext>
            </a:extLst>
          </p:cNvPr>
          <p:cNvSpPr txBox="1"/>
          <p:nvPr/>
        </p:nvSpPr>
        <p:spPr>
          <a:xfrm>
            <a:off x="630178" y="2746183"/>
            <a:ext cx="8711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“Ở </a:t>
            </a:r>
            <a:r>
              <a:rPr lang="en-US" sz="5400" b="1" dirty="0" err="1">
                <a:latin typeface="Cambria" panose="02040503050406030204" pitchFamily="18" charset="0"/>
              </a:rPr>
              <a:t>cuối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phố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có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gì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nhỉ</a:t>
            </a:r>
            <a:r>
              <a:rPr lang="en-US" sz="5400" b="1" dirty="0">
                <a:latin typeface="Cambria" panose="02040503050406030204" pitchFamily="18" charset="0"/>
              </a:rPr>
              <a:t>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9051F-B1E0-10D5-884E-045870AE8CBF}"/>
              </a:ext>
            </a:extLst>
          </p:cNvPr>
          <p:cNvSpPr txBox="1"/>
          <p:nvPr/>
        </p:nvSpPr>
        <p:spPr>
          <a:xfrm>
            <a:off x="721618" y="3865624"/>
            <a:ext cx="7566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Bao </a:t>
            </a:r>
            <a:r>
              <a:rPr lang="en-US" sz="5400" b="1" dirty="0" err="1">
                <a:latin typeface="Cambria" panose="02040503050406030204" pitchFamily="18" charset="0"/>
              </a:rPr>
              <a:t>nhiêu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điều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mới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lạ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mở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òa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trước</a:t>
            </a:r>
            <a:r>
              <a:rPr lang="en-US" sz="5400" b="1" dirty="0">
                <a:latin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</a:rPr>
              <a:t>mắt</a:t>
            </a:r>
            <a:endParaRPr lang="en-US" sz="5400" b="1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1E30A-BEC9-B243-1A67-484E19005948}"/>
              </a:ext>
            </a:extLst>
          </p:cNvPr>
          <p:cNvSpPr txBox="1"/>
          <p:nvPr/>
        </p:nvSpPr>
        <p:spPr>
          <a:xfrm>
            <a:off x="5449814" y="1684354"/>
            <a:ext cx="342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Nhấn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giọng</a:t>
            </a:r>
            <a:endParaRPr lang="en-US" sz="4000" b="1" i="1" dirty="0">
              <a:solidFill>
                <a:srgbClr val="FF434C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1A053-6903-A8AE-FD36-511F29126832}"/>
              </a:ext>
            </a:extLst>
          </p:cNvPr>
          <p:cNvSpPr txBox="1"/>
          <p:nvPr/>
        </p:nvSpPr>
        <p:spPr>
          <a:xfrm>
            <a:off x="7840459" y="2502844"/>
            <a:ext cx="3428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Giọng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suy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tư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băn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khoăn</a:t>
            </a:r>
            <a:endParaRPr lang="en-US" sz="4000" b="1" i="1" dirty="0">
              <a:solidFill>
                <a:srgbClr val="FF434C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07F26-C745-766E-9330-A988B1DC9002}"/>
              </a:ext>
            </a:extLst>
          </p:cNvPr>
          <p:cNvSpPr txBox="1"/>
          <p:nvPr/>
        </p:nvSpPr>
        <p:spPr>
          <a:xfrm>
            <a:off x="7840459" y="4069622"/>
            <a:ext cx="4061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Giọng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hào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hứng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phấn</a:t>
            </a:r>
            <a:r>
              <a:rPr lang="en-US" sz="4000" b="1" dirty="0">
                <a:solidFill>
                  <a:srgbClr val="FF434C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434C"/>
                </a:solidFill>
                <a:latin typeface="Cambria" panose="02040503050406030204" pitchFamily="18" charset="0"/>
              </a:rPr>
              <a:t>chấn</a:t>
            </a:r>
            <a:endParaRPr lang="en-US" sz="4000" b="1" i="1" dirty="0">
              <a:solidFill>
                <a:srgbClr val="FF434C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CD4FA-34F8-457B-8FF1-C337DFB7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62" y="367322"/>
            <a:ext cx="603556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6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BD4F8B0-CBFD-DBBD-79F9-8A6BA11A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22176" y="2800350"/>
            <a:ext cx="2873923" cy="405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F31FB-16E5-B0C6-24B6-33BCB354D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76" y="1222057"/>
            <a:ext cx="8029128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BD4F8B0-CBFD-DBBD-79F9-8A6BA11A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22176" y="2800350"/>
            <a:ext cx="2873923" cy="405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CD5FE5-1F12-C863-B6BF-2C81A730A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78" y="833995"/>
            <a:ext cx="891312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5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BD4F8B0-CBFD-DBBD-79F9-8A6BA11A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22176" y="2800350"/>
            <a:ext cx="2873923" cy="405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FA08D-8914-B725-12B2-355761C83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76" y="874555"/>
            <a:ext cx="7974259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6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6D0DEF4-BB6D-724D-A072-18DE01C41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21058" y="2778819"/>
            <a:ext cx="3439581" cy="3900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F29157-6830-564A-6703-66811672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858"/>
            <a:ext cx="1773643" cy="1773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09FAD4-99D6-BB10-B8FE-D7BD0FA96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332" y="514881"/>
            <a:ext cx="7570668" cy="34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8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#9Slide07 HoneyCream</vt:lpstr>
      <vt:lpstr>Arial</vt:lpstr>
      <vt:lpstr>Calibri</vt:lpstr>
      <vt:lpstr>Calibri Light</vt:lpstr>
      <vt:lpstr>Cambria</vt:lpstr>
      <vt:lpstr>Vogue-ExtraBold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1</cp:revision>
  <dcterms:created xsi:type="dcterms:W3CDTF">2024-10-15T05:11:37Z</dcterms:created>
  <dcterms:modified xsi:type="dcterms:W3CDTF">2024-10-15T05:12:04Z</dcterms:modified>
</cp:coreProperties>
</file>