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8"/>
  </p:notesMasterIdLst>
  <p:sldIdLst>
    <p:sldId id="299" r:id="rId3"/>
    <p:sldId id="286" r:id="rId4"/>
    <p:sldId id="287" r:id="rId5"/>
    <p:sldId id="295" r:id="rId6"/>
    <p:sldId id="2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17"/>
  </p:normalViewPr>
  <p:slideViewPr>
    <p:cSldViewPr snapToGrid="0">
      <p:cViewPr varScale="1">
        <p:scale>
          <a:sx n="88" d="100"/>
          <a:sy n="88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35636-986A-4493-A506-2B1E23DB839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F2502-78F2-4C56-90B0-A7F4CB3E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31">
            <a:extLst>
              <a:ext uri="{FF2B5EF4-FFF2-40B4-BE49-F238E27FC236}">
                <a16:creationId xmlns:a16="http://schemas.microsoft.com/office/drawing/2014/main" id="{2F161E99-0333-EAA0-23EE-D2A74FBBD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2C12D7-FB80-C8CB-13C8-526E5F37362B}"/>
              </a:ext>
            </a:extLst>
          </p:cNvPr>
          <p:cNvSpPr txBox="1">
            <a:spLocks/>
          </p:cNvSpPr>
          <p:nvPr userDrawn="1"/>
        </p:nvSpPr>
        <p:spPr>
          <a:xfrm>
            <a:off x="-2175247" y="67346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B752E-67F9-FC85-9B5A-2E8F75A1E3A3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5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1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0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9197FD0D-933C-C5FB-4F60-F572499B5FC6}"/>
              </a:ext>
            </a:extLst>
          </p:cNvPr>
          <p:cNvSpPr txBox="1"/>
          <p:nvPr userDrawn="1"/>
        </p:nvSpPr>
        <p:spPr>
          <a:xfrm>
            <a:off x="1856983" y="760205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D9B49C0E-0179-A982-8DBA-B98101A1AD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60940250-0EEE-0DA5-824A-3600BA08F0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66472" y="6712288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D59058-F6E0-1D56-B365-AB425337C1D8}"/>
              </a:ext>
            </a:extLst>
          </p:cNvPr>
          <p:cNvSpPr txBox="1">
            <a:spLocks/>
          </p:cNvSpPr>
          <p:nvPr userDrawn="1"/>
        </p:nvSpPr>
        <p:spPr>
          <a:xfrm>
            <a:off x="-2220967" y="655218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EE2F2-FE35-E85F-3474-9CF1842F9408}"/>
              </a:ext>
            </a:extLst>
          </p:cNvPr>
          <p:cNvSpPr txBox="1"/>
          <p:nvPr userDrawn="1"/>
        </p:nvSpPr>
        <p:spPr>
          <a:xfrm>
            <a:off x="9187542" y="49544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4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7980-9B64-470E-B5BF-E0BC15569E5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0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30328-53D8-9E34-44DB-73DB178F0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" y="-117801"/>
            <a:ext cx="12451080" cy="6975801"/>
          </a:xfrm>
          <a:prstGeom prst="rect">
            <a:avLst/>
          </a:prstGeom>
        </p:spPr>
      </p:pic>
      <p:pic>
        <p:nvPicPr>
          <p:cNvPr id="1026" name="Picture 2" descr="Trường Tiểu học Ngọc Thụy | Hanoi">
            <a:extLst>
              <a:ext uri="{FF2B5EF4-FFF2-40B4-BE49-F238E27FC236}">
                <a16:creationId xmlns:a16="http://schemas.microsoft.com/office/drawing/2014/main" id="{BC115BC8-4CF7-6678-EEF3-A5742E13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415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F42F9D-6EA9-4E7F-DADD-E444D661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30" y="593839"/>
            <a:ext cx="7385400" cy="6533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#9Slide07 Cadena" panose="02000503000000020004" pitchFamily="2" charset="0"/>
                  <a:ea typeface="胡晓波真帅体" panose="02010600030101010101" pitchFamily="2" charset="-122"/>
                  <a:cs typeface="+mn-cs"/>
                  <a:sym typeface="Arial" panose="020B0604020202020204" pitchFamily="34" charset="0"/>
                </a:rPr>
                <a:t>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964811F-32D5-F59F-1C60-C1B8B06FE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390" y="2439606"/>
            <a:ext cx="491380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690" y="529815"/>
            <a:ext cx="8973650" cy="2308324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3,527; 3,571; 2,752; 3,275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lvl="0" indent="-742950" algn="just">
              <a:buAutoNum type="alphaLcParenR"/>
              <a:defRPr/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lvl="0" indent="-742950" algn="just">
              <a:buAutoNum type="alphaLcParenR"/>
              <a:defRPr/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1AE0E-82E1-0A90-9432-D81B8BC9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1150" y="-2165151"/>
            <a:ext cx="9441998" cy="1493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FF19-FDF4-CCC6-FA64-11CB932B1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70" y="419164"/>
            <a:ext cx="2505673" cy="1609483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A1B2585-6EAB-9D4E-BFB1-39EA1DFF55C5}"/>
              </a:ext>
            </a:extLst>
          </p:cNvPr>
          <p:cNvSpPr/>
          <p:nvPr/>
        </p:nvSpPr>
        <p:spPr>
          <a:xfrm>
            <a:off x="487517" y="3374607"/>
            <a:ext cx="11268636" cy="1290509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>
                <a:solidFill>
                  <a:srgbClr val="F23F27"/>
                </a:solidFill>
                <a:latin typeface="Cambria" panose="02040503050406030204" pitchFamily="18" charset="0"/>
                <a:ea typeface="思源黑体旧字形 Light"/>
              </a:rPr>
              <a:t>2,752; 3,275; 3,527; 3,571.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1861D5-15B5-A18E-B07D-DBC2F81ED127}"/>
              </a:ext>
            </a:extLst>
          </p:cNvPr>
          <p:cNvSpPr/>
          <p:nvPr/>
        </p:nvSpPr>
        <p:spPr>
          <a:xfrm>
            <a:off x="487517" y="4911018"/>
            <a:ext cx="11216966" cy="1500734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>
                <a:solidFill>
                  <a:srgbClr val="F23F27"/>
                </a:solidFill>
                <a:latin typeface="Cambria" panose="02040503050406030204" pitchFamily="18" charset="0"/>
              </a:rPr>
              <a:t>3,571; 3,527; 3,275; 2,752.</a:t>
            </a:r>
          </a:p>
        </p:txBody>
      </p:sp>
      <p:pic>
        <p:nvPicPr>
          <p:cNvPr id="17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D0610E44-FC0E-A6E9-7D73-ABCB2E360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18255"/>
            <a:ext cx="2542712" cy="1430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1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câu trả lời đúng.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ô tô chở lượng hàng hóa như hình vẽ. Hỏi ô tô nào chở nhẹ nhất?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D83AD-67E4-EFFB-4CE0-F21E7AF5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1" t="39273" r="67617" b="15612"/>
          <a:stretch/>
        </p:blipFill>
        <p:spPr>
          <a:xfrm>
            <a:off x="289560" y="2576778"/>
            <a:ext cx="4251588" cy="191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975C3-306C-A75C-443C-35747FDE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31" t="39273" r="37610" b="15612"/>
          <a:stretch/>
        </p:blipFill>
        <p:spPr>
          <a:xfrm>
            <a:off x="4252680" y="2486861"/>
            <a:ext cx="3720513" cy="1911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92993-30D0-9885-6776-4D74B35AA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078" t="39273" r="3842" b="15612"/>
          <a:stretch/>
        </p:blipFill>
        <p:spPr>
          <a:xfrm>
            <a:off x="7852273" y="2536908"/>
            <a:ext cx="3840435" cy="19110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455D8A-16C5-7E22-206B-93292C023293}"/>
              </a:ext>
            </a:extLst>
          </p:cNvPr>
          <p:cNvSpPr txBox="1"/>
          <p:nvPr/>
        </p:nvSpPr>
        <p:spPr>
          <a:xfrm>
            <a:off x="2093984" y="4577757"/>
            <a:ext cx="8927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2,546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2,564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2,645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0BF092-D56F-71D4-5AFC-8FC03646932D}"/>
              </a:ext>
            </a:extLst>
          </p:cNvPr>
          <p:cNvSpPr/>
          <p:nvPr/>
        </p:nvSpPr>
        <p:spPr>
          <a:xfrm>
            <a:off x="193944" y="2744827"/>
            <a:ext cx="747611" cy="7476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90D027-87EF-6A63-F25D-63D49325C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16" y="788939"/>
            <a:ext cx="255444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120</Words>
  <Application>Microsoft Macintosh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#9Slide05 Aphrodite Pro</vt:lpstr>
      <vt:lpstr>#9Slide07 Altus</vt:lpstr>
      <vt:lpstr>#9Slide07 Cadena</vt:lpstr>
      <vt:lpstr>#9Slide07 SVNMomento</vt:lpstr>
      <vt:lpstr>SVN-Gretoon</vt:lpstr>
      <vt:lpstr>SVN-Newton</vt:lpstr>
      <vt:lpstr>#9Slide07 HoneyCream</vt:lpstr>
      <vt:lpstr>Aptos</vt:lpstr>
      <vt:lpstr>Arial</vt:lpstr>
      <vt:lpstr>Calibri</vt:lpstr>
      <vt:lpstr>Calibri Light</vt:lpstr>
      <vt:lpstr>Cambria</vt:lpstr>
      <vt:lpstr>Times New Roman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Phương Anh Bùi</cp:lastModifiedBy>
  <cp:revision>12</cp:revision>
  <dcterms:created xsi:type="dcterms:W3CDTF">2024-06-24T03:05:33Z</dcterms:created>
  <dcterms:modified xsi:type="dcterms:W3CDTF">2024-10-15T16:18:38Z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2024-06-24T06:05:16Z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6347ed88-58dc-409b-aa01-bdc076c4830e</vt:lpwstr>
  </property>
  <property fmtid="{D5CDD505-2E9C-101B-9397-08002B2CF9AE}" pid="8" name="MSIP_Label_defa4170-0d19-0005-0004-bc88714345d2_ContentBits">
    <vt:lpwstr>0</vt:lpwstr>
  </property>
</Properties>
</file>