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</p:sldMasterIdLst>
  <p:notesMasterIdLst>
    <p:notesMasterId r:id="rId7"/>
  </p:notesMasterIdLst>
  <p:handoutMasterIdLst>
    <p:handoutMasterId r:id="rId8"/>
  </p:handoutMasterIdLst>
  <p:sldIdLst>
    <p:sldId id="257" r:id="rId4"/>
    <p:sldId id="271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A1"/>
    <a:srgbClr val="FF3399"/>
    <a:srgbClr val="C49A6E"/>
    <a:srgbClr val="BF9E78"/>
    <a:srgbClr val="FCD673"/>
    <a:srgbClr val="FFE39D"/>
    <a:srgbClr val="438D61"/>
    <a:srgbClr val="2D575C"/>
    <a:srgbClr val="FE924D"/>
    <a:srgbClr val="286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617"/>
  </p:normalViewPr>
  <p:slideViewPr>
    <p:cSldViewPr snapToGrid="0">
      <p:cViewPr varScale="1">
        <p:scale>
          <a:sx n="88" d="100"/>
          <a:sy n="88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8E8F-D768-4532-B9C0-60DC38F0BB7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2C885-78DC-4EC1-8AC7-EFAE78A3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4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155B3-E7A7-4993-9C92-C7666041276E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79B1-1694-44D6-98C8-94643E782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6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8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4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7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5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4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8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2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81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03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1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33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1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2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3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20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6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9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4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97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78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5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6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7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5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2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455427" y="673177"/>
            <a:ext cx="14335960" cy="7934169"/>
            <a:chOff x="-1455427" y="673177"/>
            <a:chExt cx="14335960" cy="7934169"/>
          </a:xfrm>
        </p:grpSpPr>
        <p:sp>
          <p:nvSpPr>
            <p:cNvPr id="9" name="Freeform 4"/>
            <p:cNvSpPr/>
            <p:nvPr/>
          </p:nvSpPr>
          <p:spPr>
            <a:xfrm>
              <a:off x="-300151" y="3610954"/>
              <a:ext cx="12792301" cy="4996392"/>
            </a:xfrm>
            <a:custGeom>
              <a:avLst/>
              <a:gdLst/>
              <a:ahLst/>
              <a:cxnLst/>
              <a:rect l="l" t="t" r="r" b="b"/>
              <a:pathLst>
                <a:path w="19274505" h="9010831">
                  <a:moveTo>
                    <a:pt x="0" y="0"/>
                  </a:moveTo>
                  <a:lnTo>
                    <a:pt x="19274505" y="0"/>
                  </a:lnTo>
                  <a:lnTo>
                    <a:pt x="19274505" y="9010832"/>
                  </a:lnTo>
                  <a:lnTo>
                    <a:pt x="0" y="9010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0" name="Freeform 5"/>
            <p:cNvSpPr/>
            <p:nvPr/>
          </p:nvSpPr>
          <p:spPr>
            <a:xfrm>
              <a:off x="-1455427" y="673177"/>
              <a:ext cx="3437551" cy="3099063"/>
            </a:xfrm>
            <a:custGeom>
              <a:avLst/>
              <a:gdLst/>
              <a:ahLst/>
              <a:cxnLst/>
              <a:rect l="l" t="t" r="r" b="b"/>
              <a:pathLst>
                <a:path w="6757559" h="5414494">
                  <a:moveTo>
                    <a:pt x="0" y="0"/>
                  </a:moveTo>
                  <a:lnTo>
                    <a:pt x="6757559" y="0"/>
                  </a:lnTo>
                  <a:lnTo>
                    <a:pt x="6757559" y="5414494"/>
                  </a:lnTo>
                  <a:lnTo>
                    <a:pt x="0" y="5414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11" name="Freeform 6"/>
            <p:cNvSpPr/>
            <p:nvPr/>
          </p:nvSpPr>
          <p:spPr>
            <a:xfrm>
              <a:off x="-688533" y="4950275"/>
              <a:ext cx="9323191" cy="2317749"/>
            </a:xfrm>
            <a:custGeom>
              <a:avLst/>
              <a:gdLst/>
              <a:ahLst/>
              <a:cxnLst/>
              <a:rect l="l" t="t" r="r" b="b"/>
              <a:pathLst>
                <a:path w="16081668" h="3645178">
                  <a:moveTo>
                    <a:pt x="0" y="0"/>
                  </a:moveTo>
                  <a:lnTo>
                    <a:pt x="16081668" y="0"/>
                  </a:lnTo>
                  <a:lnTo>
                    <a:pt x="16081668" y="3645179"/>
                  </a:lnTo>
                  <a:lnTo>
                    <a:pt x="0" y="3645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2" name="Freeform 3"/>
            <p:cNvSpPr/>
            <p:nvPr/>
          </p:nvSpPr>
          <p:spPr>
            <a:xfrm>
              <a:off x="9847998" y="2087623"/>
              <a:ext cx="3032535" cy="4351201"/>
            </a:xfrm>
            <a:custGeom>
              <a:avLst/>
              <a:gdLst/>
              <a:ahLst/>
              <a:cxnLst/>
              <a:rect l="l" t="t" r="r" b="b"/>
              <a:pathLst>
                <a:path w="5051575" h="8543891">
                  <a:moveTo>
                    <a:pt x="0" y="0"/>
                  </a:moveTo>
                  <a:lnTo>
                    <a:pt x="5051575" y="0"/>
                  </a:lnTo>
                  <a:lnTo>
                    <a:pt x="5051575" y="8543891"/>
                  </a:lnTo>
                  <a:lnTo>
                    <a:pt x="0" y="854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13" name="Freeform 7"/>
            <p:cNvSpPr/>
            <p:nvPr/>
          </p:nvSpPr>
          <p:spPr>
            <a:xfrm>
              <a:off x="8634658" y="5544264"/>
              <a:ext cx="2729607" cy="1129773"/>
            </a:xfrm>
            <a:custGeom>
              <a:avLst/>
              <a:gdLst/>
              <a:ahLst/>
              <a:cxnLst/>
              <a:rect l="l" t="t" r="r" b="b"/>
              <a:pathLst>
                <a:path w="4593801" h="2383034">
                  <a:moveTo>
                    <a:pt x="0" y="0"/>
                  </a:moveTo>
                  <a:lnTo>
                    <a:pt x="4593802" y="0"/>
                  </a:lnTo>
                  <a:lnTo>
                    <a:pt x="4593802" y="2383034"/>
                  </a:lnTo>
                  <a:lnTo>
                    <a:pt x="0" y="2383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6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4CF9-E005-4E72-97BC-69C4C1F1C8D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reeform 27"/>
          <p:cNvSpPr/>
          <p:nvPr userDrawn="1"/>
        </p:nvSpPr>
        <p:spPr>
          <a:xfrm>
            <a:off x="-179362" y="4988366"/>
            <a:ext cx="12783663" cy="3113583"/>
          </a:xfrm>
          <a:custGeom>
            <a:avLst/>
            <a:gdLst/>
            <a:ahLst/>
            <a:cxnLst/>
            <a:rect l="l" t="t" r="r" b="b"/>
            <a:pathLst>
              <a:path w="19175494" h="4670374">
                <a:moveTo>
                  <a:pt x="0" y="0"/>
                </a:moveTo>
                <a:lnTo>
                  <a:pt x="19175494" y="0"/>
                </a:lnTo>
                <a:lnTo>
                  <a:pt x="19175494" y="4670374"/>
                </a:lnTo>
                <a:lnTo>
                  <a:pt x="0" y="467037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9038"/>
            </a:stretch>
          </a:blipFill>
        </p:spPr>
      </p:sp>
      <p:sp>
        <p:nvSpPr>
          <p:cNvPr id="15" name="Freeform 28"/>
          <p:cNvSpPr/>
          <p:nvPr userDrawn="1"/>
        </p:nvSpPr>
        <p:spPr>
          <a:xfrm>
            <a:off x="-823908" y="4933015"/>
            <a:ext cx="10721112" cy="2430119"/>
          </a:xfrm>
          <a:custGeom>
            <a:avLst/>
            <a:gdLst/>
            <a:ahLst/>
            <a:cxnLst/>
            <a:rect l="l" t="t" r="r" b="b"/>
            <a:pathLst>
              <a:path w="16081668" h="3645178">
                <a:moveTo>
                  <a:pt x="0" y="0"/>
                </a:moveTo>
                <a:lnTo>
                  <a:pt x="16081668" y="0"/>
                </a:lnTo>
                <a:lnTo>
                  <a:pt x="16081668" y="3645179"/>
                </a:lnTo>
                <a:lnTo>
                  <a:pt x="0" y="36451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29"/>
          <p:cNvSpPr/>
          <p:nvPr userDrawn="1"/>
        </p:nvSpPr>
        <p:spPr>
          <a:xfrm>
            <a:off x="9469091" y="5206245"/>
            <a:ext cx="3062534" cy="1588689"/>
          </a:xfrm>
          <a:custGeom>
            <a:avLst/>
            <a:gdLst/>
            <a:ahLst/>
            <a:cxnLst/>
            <a:rect l="l" t="t" r="r" b="b"/>
            <a:pathLst>
              <a:path w="4593801" h="2383034">
                <a:moveTo>
                  <a:pt x="0" y="0"/>
                </a:moveTo>
                <a:lnTo>
                  <a:pt x="4593802" y="0"/>
                </a:lnTo>
                <a:lnTo>
                  <a:pt x="4593802" y="2383034"/>
                </a:lnTo>
                <a:lnTo>
                  <a:pt x="0" y="238303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27" y="242179"/>
            <a:ext cx="2176461" cy="117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36" y="1418809"/>
            <a:ext cx="8731417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108" y="4341939"/>
            <a:ext cx="2591025" cy="1176630"/>
          </a:xfrm>
          <a:prstGeom prst="rect">
            <a:avLst/>
          </a:prstGeom>
        </p:spPr>
      </p:pic>
      <p:pic>
        <p:nvPicPr>
          <p:cNvPr id="1026" name="Picture 2" descr="Trường Tiểu học Ngọc Thụy | Hanoi">
            <a:extLst>
              <a:ext uri="{FF2B5EF4-FFF2-40B4-BE49-F238E27FC236}">
                <a16:creationId xmlns:a16="http://schemas.microsoft.com/office/drawing/2014/main" id="{AAE95DE6-1CF9-5C0F-D811-75F201DD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18" y="94557"/>
            <a:ext cx="1378426" cy="13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7797" y="750627"/>
            <a:ext cx="11150221" cy="5008727"/>
          </a:xfrm>
          <a:prstGeom prst="roundRect">
            <a:avLst>
              <a:gd name="adj" fmla="val 7678"/>
            </a:avLst>
          </a:prstGeom>
          <a:solidFill>
            <a:schemeClr val="bg1"/>
          </a:solidFill>
          <a:ln w="28575">
            <a:solidFill>
              <a:srgbClr val="2D5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2" y="121911"/>
            <a:ext cx="1609018" cy="188661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06298"/>
              </p:ext>
            </p:extLst>
          </p:nvPr>
        </p:nvGraphicFramePr>
        <p:xfrm>
          <a:off x="1078172" y="2244545"/>
          <a:ext cx="1044859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708">
                  <a:extLst>
                    <a:ext uri="{9D8B030D-6E8A-4147-A177-3AD203B41FA5}">
                      <a16:colId xmlns:a16="http://schemas.microsoft.com/office/drawing/2014/main" val="62872808"/>
                    </a:ext>
                  </a:extLst>
                </a:gridCol>
                <a:gridCol w="2068885">
                  <a:extLst>
                    <a:ext uri="{9D8B030D-6E8A-4147-A177-3AD203B41FA5}">
                      <a16:colId xmlns:a16="http://schemas.microsoft.com/office/drawing/2014/main" val="2777244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1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ki-lô-mét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vuông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9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phẩy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ki-lô-mét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vuông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2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728,6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km²</a:t>
                      </a: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8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ki-lô-mét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vuông</a:t>
                      </a: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897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662614" y="2787809"/>
            <a:ext cx="1719618" cy="46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822 km²</a:t>
            </a:r>
          </a:p>
        </p:txBody>
      </p:sp>
      <p:sp>
        <p:nvSpPr>
          <p:cNvPr id="6" name="Rectangle 5"/>
          <p:cNvSpPr/>
          <p:nvPr/>
        </p:nvSpPr>
        <p:spPr>
          <a:xfrm>
            <a:off x="9662614" y="3297872"/>
            <a:ext cx="1719618" cy="46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0,44 km²</a:t>
            </a:r>
          </a:p>
        </p:txBody>
      </p:sp>
      <p:sp>
        <p:nvSpPr>
          <p:cNvPr id="7" name="Rectangle 6"/>
          <p:cNvSpPr/>
          <p:nvPr/>
        </p:nvSpPr>
        <p:spPr>
          <a:xfrm>
            <a:off x="9411361" y="4329568"/>
            <a:ext cx="2115404" cy="46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16490 km²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47" y="3807935"/>
            <a:ext cx="9867330" cy="46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trăm hai mươi tám phẩy sáu ki-lô-mét vuông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15" y="895038"/>
            <a:ext cx="748044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34" y="665057"/>
            <a:ext cx="7480440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42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SVN-Newton</vt:lpstr>
      <vt:lpstr>Arial</vt:lpstr>
      <vt:lpstr>Calibri</vt:lpstr>
      <vt:lpstr>Calibri Light</vt:lpstr>
      <vt:lpstr>Cambria</vt:lpstr>
      <vt:lpstr>Times New Roman</vt:lpstr>
      <vt:lpstr>Office Theme</vt:lpstr>
      <vt:lpstr>3_Office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Anh Bùi</cp:lastModifiedBy>
  <cp:revision>28</cp:revision>
  <dcterms:created xsi:type="dcterms:W3CDTF">2024-09-02T03:56:12Z</dcterms:created>
  <dcterms:modified xsi:type="dcterms:W3CDTF">2024-10-15T16:19:08Z</dcterms:modified>
</cp:coreProperties>
</file>