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1" r:id="rId2"/>
    <p:sldId id="261" r:id="rId3"/>
    <p:sldId id="257" r:id="rId4"/>
    <p:sldId id="269" r:id="rId5"/>
    <p:sldId id="271" r:id="rId6"/>
    <p:sldId id="272" r:id="rId7"/>
    <p:sldId id="273" r:id="rId8"/>
    <p:sldId id="267" r:id="rId9"/>
    <p:sldId id="275" r:id="rId10"/>
    <p:sldId id="276" r:id="rId11"/>
    <p:sldId id="277" r:id="rId12"/>
    <p:sldId id="278" r:id="rId13"/>
    <p:sldId id="279" r:id="rId14"/>
    <p:sldId id="263" r:id="rId15"/>
    <p:sldId id="264" r:id="rId16"/>
    <p:sldId id="288" r:id="rId17"/>
    <p:sldId id="280" r:id="rId18"/>
    <p:sldId id="268" r:id="rId19"/>
    <p:sldId id="289" r:id="rId20"/>
    <p:sldId id="283" r:id="rId21"/>
    <p:sldId id="281" r:id="rId22"/>
    <p:sldId id="284" r:id="rId23"/>
    <p:sldId id="282" r:id="rId24"/>
    <p:sldId id="285" r:id="rId25"/>
    <p:sldId id="286" r:id="rId26"/>
    <p:sldId id="258"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12ED3-5FC1-4EED-83F5-CCB0145DE143}"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FBF1F-7C01-41EC-BF0D-910A7DAEB538}" type="slidenum">
              <a:rPr lang="en-US" smtClean="0"/>
              <a:t>‹#›</a:t>
            </a:fld>
            <a:endParaRPr lang="en-US"/>
          </a:p>
        </p:txBody>
      </p:sp>
    </p:spTree>
    <p:extLst>
      <p:ext uri="{BB962C8B-B14F-4D97-AF65-F5344CB8AC3E}">
        <p14:creationId xmlns:p14="http://schemas.microsoft.com/office/powerpoint/2010/main" val="3266319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click vào số để di chuyển tiếp đến mục tiếp theo</a:t>
            </a:r>
            <a:endParaRPr lang="en-US"/>
          </a:p>
        </p:txBody>
      </p:sp>
      <p:sp>
        <p:nvSpPr>
          <p:cNvPr id="4" name="Slide Number Placeholder 3"/>
          <p:cNvSpPr>
            <a:spLocks noGrp="1"/>
          </p:cNvSpPr>
          <p:nvPr>
            <p:ph type="sldNum" sz="quarter" idx="10"/>
          </p:nvPr>
        </p:nvSpPr>
        <p:spPr/>
        <p:txBody>
          <a:bodyPr/>
          <a:lstStyle/>
          <a:p>
            <a:fld id="{7A97AC33-D534-45F7-A137-D98053C4F4A1}" type="slidenum">
              <a:rPr lang="en-US" smtClean="0"/>
              <a:t>17</a:t>
            </a:fld>
            <a:endParaRPr lang="en-US"/>
          </a:p>
        </p:txBody>
      </p:sp>
    </p:spTree>
    <p:extLst>
      <p:ext uri="{BB962C8B-B14F-4D97-AF65-F5344CB8AC3E}">
        <p14:creationId xmlns:p14="http://schemas.microsoft.com/office/powerpoint/2010/main" val="336450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B26C-96A5-4830-903E-1E83262984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EF4EAE-5D8A-4622-BDD8-C355899BB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3503DF-1B08-462B-8523-8E6937F15C29}"/>
              </a:ext>
            </a:extLst>
          </p:cNvPr>
          <p:cNvSpPr>
            <a:spLocks noGrp="1"/>
          </p:cNvSpPr>
          <p:nvPr>
            <p:ph type="dt" sz="half" idx="10"/>
          </p:nvPr>
        </p:nvSpPr>
        <p:spPr/>
        <p:txBody>
          <a:bodyPr/>
          <a:lstStyle/>
          <a:p>
            <a:fld id="{12786DAB-370E-4F26-80A3-38341EA59907}" type="datetimeFigureOut">
              <a:rPr lang="en-US" smtClean="0"/>
              <a:t>10/20/2023</a:t>
            </a:fld>
            <a:endParaRPr lang="en-US"/>
          </a:p>
        </p:txBody>
      </p:sp>
      <p:sp>
        <p:nvSpPr>
          <p:cNvPr id="5" name="Footer Placeholder 4">
            <a:extLst>
              <a:ext uri="{FF2B5EF4-FFF2-40B4-BE49-F238E27FC236}">
                <a16:creationId xmlns:a16="http://schemas.microsoft.com/office/drawing/2014/main" id="{1831519D-8418-455E-B5BA-1F4C71BDE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1B18D-10EF-4FEF-8D39-79D6FCC50EFC}"/>
              </a:ext>
            </a:extLst>
          </p:cNvPr>
          <p:cNvSpPr>
            <a:spLocks noGrp="1"/>
          </p:cNvSpPr>
          <p:nvPr>
            <p:ph type="sldNum" sz="quarter" idx="12"/>
          </p:nvPr>
        </p:nvSpPr>
        <p:spPr/>
        <p:txBody>
          <a:bodyPr/>
          <a:lstStyle/>
          <a:p>
            <a:fld id="{B7FE426E-E9CE-4DEA-9954-713E01B5A0C8}" type="slidenum">
              <a:rPr lang="en-US" smtClean="0"/>
              <a:t>‹#›</a:t>
            </a:fld>
            <a:endParaRPr lang="en-US"/>
          </a:p>
        </p:txBody>
      </p:sp>
    </p:spTree>
    <p:extLst>
      <p:ext uri="{BB962C8B-B14F-4D97-AF65-F5344CB8AC3E}">
        <p14:creationId xmlns:p14="http://schemas.microsoft.com/office/powerpoint/2010/main" val="201658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EB97-FD0A-4CA7-B8E2-1EA92FBBAB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4A8E4D-1476-497B-84D1-7EF8A02553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0FE8C-A51D-4AD8-96DC-D0331A3BF6CC}"/>
              </a:ext>
            </a:extLst>
          </p:cNvPr>
          <p:cNvSpPr>
            <a:spLocks noGrp="1"/>
          </p:cNvSpPr>
          <p:nvPr>
            <p:ph type="dt" sz="half" idx="10"/>
          </p:nvPr>
        </p:nvSpPr>
        <p:spPr/>
        <p:txBody>
          <a:bodyPr/>
          <a:lstStyle/>
          <a:p>
            <a:fld id="{12786DAB-370E-4F26-80A3-38341EA59907}" type="datetimeFigureOut">
              <a:rPr lang="en-US" smtClean="0"/>
              <a:t>10/20/2023</a:t>
            </a:fld>
            <a:endParaRPr lang="en-US"/>
          </a:p>
        </p:txBody>
      </p:sp>
      <p:sp>
        <p:nvSpPr>
          <p:cNvPr id="5" name="Footer Placeholder 4">
            <a:extLst>
              <a:ext uri="{FF2B5EF4-FFF2-40B4-BE49-F238E27FC236}">
                <a16:creationId xmlns:a16="http://schemas.microsoft.com/office/drawing/2014/main" id="{AA26CE0B-2343-437B-A2AF-A6F6C3212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11E6B-4C8F-4320-A9CE-D5AD6D63491C}"/>
              </a:ext>
            </a:extLst>
          </p:cNvPr>
          <p:cNvSpPr>
            <a:spLocks noGrp="1"/>
          </p:cNvSpPr>
          <p:nvPr>
            <p:ph type="sldNum" sz="quarter" idx="12"/>
          </p:nvPr>
        </p:nvSpPr>
        <p:spPr/>
        <p:txBody>
          <a:bodyPr/>
          <a:lstStyle/>
          <a:p>
            <a:fld id="{B7FE426E-E9CE-4DEA-9954-713E01B5A0C8}" type="slidenum">
              <a:rPr lang="en-US" smtClean="0"/>
              <a:t>‹#›</a:t>
            </a:fld>
            <a:endParaRPr lang="en-US"/>
          </a:p>
        </p:txBody>
      </p:sp>
    </p:spTree>
    <p:extLst>
      <p:ext uri="{BB962C8B-B14F-4D97-AF65-F5344CB8AC3E}">
        <p14:creationId xmlns:p14="http://schemas.microsoft.com/office/powerpoint/2010/main" val="162004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5BA022-17C7-49DA-A406-132976178A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25AE2E-D271-420C-8480-D299E406EF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73CAD-831B-42DC-8EC2-5D1EC1DF6469}"/>
              </a:ext>
            </a:extLst>
          </p:cNvPr>
          <p:cNvSpPr>
            <a:spLocks noGrp="1"/>
          </p:cNvSpPr>
          <p:nvPr>
            <p:ph type="dt" sz="half" idx="10"/>
          </p:nvPr>
        </p:nvSpPr>
        <p:spPr/>
        <p:txBody>
          <a:bodyPr/>
          <a:lstStyle/>
          <a:p>
            <a:fld id="{12786DAB-370E-4F26-80A3-38341EA59907}" type="datetimeFigureOut">
              <a:rPr lang="en-US" smtClean="0"/>
              <a:t>10/20/2023</a:t>
            </a:fld>
            <a:endParaRPr lang="en-US"/>
          </a:p>
        </p:txBody>
      </p:sp>
      <p:sp>
        <p:nvSpPr>
          <p:cNvPr id="5" name="Footer Placeholder 4">
            <a:extLst>
              <a:ext uri="{FF2B5EF4-FFF2-40B4-BE49-F238E27FC236}">
                <a16:creationId xmlns:a16="http://schemas.microsoft.com/office/drawing/2014/main" id="{CDE5C91A-4D17-477E-A2C3-8C06250C8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60B80-1818-4C60-8D8C-62725F90F56D}"/>
              </a:ext>
            </a:extLst>
          </p:cNvPr>
          <p:cNvSpPr>
            <a:spLocks noGrp="1"/>
          </p:cNvSpPr>
          <p:nvPr>
            <p:ph type="sldNum" sz="quarter" idx="12"/>
          </p:nvPr>
        </p:nvSpPr>
        <p:spPr/>
        <p:txBody>
          <a:bodyPr/>
          <a:lstStyle/>
          <a:p>
            <a:fld id="{B7FE426E-E9CE-4DEA-9954-713E01B5A0C8}" type="slidenum">
              <a:rPr lang="en-US" smtClean="0"/>
              <a:t>‹#›</a:t>
            </a:fld>
            <a:endParaRPr lang="en-US"/>
          </a:p>
        </p:txBody>
      </p:sp>
    </p:spTree>
    <p:extLst>
      <p:ext uri="{BB962C8B-B14F-4D97-AF65-F5344CB8AC3E}">
        <p14:creationId xmlns:p14="http://schemas.microsoft.com/office/powerpoint/2010/main" val="205327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0B1E60C3-9521-0908-E20F-17099CBDA311}"/>
              </a:ext>
            </a:extLst>
          </p:cNvPr>
          <p:cNvSpPr/>
          <p:nvPr userDrawn="1"/>
        </p:nvSpPr>
        <p:spPr>
          <a:xfrm>
            <a:off x="390525" y="274320"/>
            <a:ext cx="11410950" cy="6311647"/>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266146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D3B7-4D5F-4037-8502-8761A73B0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B5BEE-1AA6-4A57-B203-BDBEDDB725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216AF-4BE2-4DFD-95DC-F1AE59881CA4}"/>
              </a:ext>
            </a:extLst>
          </p:cNvPr>
          <p:cNvSpPr>
            <a:spLocks noGrp="1"/>
          </p:cNvSpPr>
          <p:nvPr>
            <p:ph type="dt" sz="half" idx="10"/>
          </p:nvPr>
        </p:nvSpPr>
        <p:spPr/>
        <p:txBody>
          <a:bodyPr/>
          <a:lstStyle/>
          <a:p>
            <a:fld id="{12786DAB-370E-4F26-80A3-38341EA59907}" type="datetimeFigureOut">
              <a:rPr lang="en-US" smtClean="0"/>
              <a:t>10/20/2023</a:t>
            </a:fld>
            <a:endParaRPr lang="en-US"/>
          </a:p>
        </p:txBody>
      </p:sp>
      <p:sp>
        <p:nvSpPr>
          <p:cNvPr id="5" name="Footer Placeholder 4">
            <a:extLst>
              <a:ext uri="{FF2B5EF4-FFF2-40B4-BE49-F238E27FC236}">
                <a16:creationId xmlns:a16="http://schemas.microsoft.com/office/drawing/2014/main" id="{66A6BAED-A941-43D1-AEF0-06ACE5BBC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0925F-3424-4B6F-9F48-0B30EC3DD036}"/>
              </a:ext>
            </a:extLst>
          </p:cNvPr>
          <p:cNvSpPr>
            <a:spLocks noGrp="1"/>
          </p:cNvSpPr>
          <p:nvPr>
            <p:ph type="sldNum" sz="quarter" idx="12"/>
          </p:nvPr>
        </p:nvSpPr>
        <p:spPr/>
        <p:txBody>
          <a:bodyPr/>
          <a:lstStyle/>
          <a:p>
            <a:fld id="{B7FE426E-E9CE-4DEA-9954-713E01B5A0C8}" type="slidenum">
              <a:rPr lang="en-US" smtClean="0"/>
              <a:t>‹#›</a:t>
            </a:fld>
            <a:endParaRPr lang="en-US"/>
          </a:p>
        </p:txBody>
      </p:sp>
    </p:spTree>
    <p:extLst>
      <p:ext uri="{BB962C8B-B14F-4D97-AF65-F5344CB8AC3E}">
        <p14:creationId xmlns:p14="http://schemas.microsoft.com/office/powerpoint/2010/main" val="60039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6322-C3FC-4F82-BCB3-681BA267BA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6ED2C-1231-45BF-ACE0-F9779A531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A4180B-87E5-4871-9876-5E3A1E4C1D0D}"/>
              </a:ext>
            </a:extLst>
          </p:cNvPr>
          <p:cNvSpPr>
            <a:spLocks noGrp="1"/>
          </p:cNvSpPr>
          <p:nvPr>
            <p:ph type="dt" sz="half" idx="10"/>
          </p:nvPr>
        </p:nvSpPr>
        <p:spPr/>
        <p:txBody>
          <a:bodyPr/>
          <a:lstStyle/>
          <a:p>
            <a:fld id="{12786DAB-370E-4F26-80A3-38341EA59907}" type="datetimeFigureOut">
              <a:rPr lang="en-US" smtClean="0"/>
              <a:t>10/20/2023</a:t>
            </a:fld>
            <a:endParaRPr lang="en-US"/>
          </a:p>
        </p:txBody>
      </p:sp>
      <p:sp>
        <p:nvSpPr>
          <p:cNvPr id="5" name="Footer Placeholder 4">
            <a:extLst>
              <a:ext uri="{FF2B5EF4-FFF2-40B4-BE49-F238E27FC236}">
                <a16:creationId xmlns:a16="http://schemas.microsoft.com/office/drawing/2014/main" id="{1476B7A6-6C4D-4432-BF78-EDACC0C38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26A48-462B-4189-94BD-BACDE5B51337}"/>
              </a:ext>
            </a:extLst>
          </p:cNvPr>
          <p:cNvSpPr>
            <a:spLocks noGrp="1"/>
          </p:cNvSpPr>
          <p:nvPr>
            <p:ph type="sldNum" sz="quarter" idx="12"/>
          </p:nvPr>
        </p:nvSpPr>
        <p:spPr/>
        <p:txBody>
          <a:bodyPr/>
          <a:lstStyle/>
          <a:p>
            <a:fld id="{B7FE426E-E9CE-4DEA-9954-713E01B5A0C8}" type="slidenum">
              <a:rPr lang="en-US" smtClean="0"/>
              <a:t>‹#›</a:t>
            </a:fld>
            <a:endParaRPr lang="en-US"/>
          </a:p>
        </p:txBody>
      </p:sp>
    </p:spTree>
    <p:extLst>
      <p:ext uri="{BB962C8B-B14F-4D97-AF65-F5344CB8AC3E}">
        <p14:creationId xmlns:p14="http://schemas.microsoft.com/office/powerpoint/2010/main" val="17964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B38C-B79B-4C31-838B-EDFCCC7D51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A13E2-69D3-4154-AFA0-A90BEEF530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855330-BBCD-4EA9-8913-A48C9298E3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C8D7F6-F0F4-484D-B463-2BC2AE7D9BEA}"/>
              </a:ext>
            </a:extLst>
          </p:cNvPr>
          <p:cNvSpPr>
            <a:spLocks noGrp="1"/>
          </p:cNvSpPr>
          <p:nvPr>
            <p:ph type="dt" sz="half" idx="10"/>
          </p:nvPr>
        </p:nvSpPr>
        <p:spPr/>
        <p:txBody>
          <a:bodyPr/>
          <a:lstStyle/>
          <a:p>
            <a:fld id="{12786DAB-370E-4F26-80A3-38341EA59907}" type="datetimeFigureOut">
              <a:rPr lang="en-US" smtClean="0"/>
              <a:t>10/20/2023</a:t>
            </a:fld>
            <a:endParaRPr lang="en-US"/>
          </a:p>
        </p:txBody>
      </p:sp>
      <p:sp>
        <p:nvSpPr>
          <p:cNvPr id="6" name="Footer Placeholder 5">
            <a:extLst>
              <a:ext uri="{FF2B5EF4-FFF2-40B4-BE49-F238E27FC236}">
                <a16:creationId xmlns:a16="http://schemas.microsoft.com/office/drawing/2014/main" id="{2A36A832-5A0A-4532-9CE0-DD7E2DC3C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1DF3F1-78A9-43CE-B4B1-0B65A34D4FD5}"/>
              </a:ext>
            </a:extLst>
          </p:cNvPr>
          <p:cNvSpPr>
            <a:spLocks noGrp="1"/>
          </p:cNvSpPr>
          <p:nvPr>
            <p:ph type="sldNum" sz="quarter" idx="12"/>
          </p:nvPr>
        </p:nvSpPr>
        <p:spPr/>
        <p:txBody>
          <a:bodyPr/>
          <a:lstStyle/>
          <a:p>
            <a:fld id="{B7FE426E-E9CE-4DEA-9954-713E01B5A0C8}" type="slidenum">
              <a:rPr lang="en-US" smtClean="0"/>
              <a:t>‹#›</a:t>
            </a:fld>
            <a:endParaRPr lang="en-US"/>
          </a:p>
        </p:txBody>
      </p:sp>
    </p:spTree>
    <p:extLst>
      <p:ext uri="{BB962C8B-B14F-4D97-AF65-F5344CB8AC3E}">
        <p14:creationId xmlns:p14="http://schemas.microsoft.com/office/powerpoint/2010/main" val="293543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9F52-EFB5-440D-AF14-DFD5172ACF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5C4857-D769-4884-9095-101D039B70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00119E-F5E2-40DD-AB3A-D57ACDF775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2259E0-EC8D-40CD-862E-3AC8AA0A48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35CE84-DF4B-4F4D-B7B9-7082E1903A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C3330D-B610-4ABB-80F1-5338727D72A1}"/>
              </a:ext>
            </a:extLst>
          </p:cNvPr>
          <p:cNvSpPr>
            <a:spLocks noGrp="1"/>
          </p:cNvSpPr>
          <p:nvPr>
            <p:ph type="dt" sz="half" idx="10"/>
          </p:nvPr>
        </p:nvSpPr>
        <p:spPr/>
        <p:txBody>
          <a:bodyPr/>
          <a:lstStyle/>
          <a:p>
            <a:fld id="{12786DAB-370E-4F26-80A3-38341EA59907}" type="datetimeFigureOut">
              <a:rPr lang="en-US" smtClean="0"/>
              <a:t>10/20/2023</a:t>
            </a:fld>
            <a:endParaRPr lang="en-US"/>
          </a:p>
        </p:txBody>
      </p:sp>
      <p:sp>
        <p:nvSpPr>
          <p:cNvPr id="8" name="Footer Placeholder 7">
            <a:extLst>
              <a:ext uri="{FF2B5EF4-FFF2-40B4-BE49-F238E27FC236}">
                <a16:creationId xmlns:a16="http://schemas.microsoft.com/office/drawing/2014/main" id="{8085EB18-71F5-4898-82BC-4EAF91EC02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6C9DC6-FAB9-46F8-BFA8-7F80423C0DAA}"/>
              </a:ext>
            </a:extLst>
          </p:cNvPr>
          <p:cNvSpPr>
            <a:spLocks noGrp="1"/>
          </p:cNvSpPr>
          <p:nvPr>
            <p:ph type="sldNum" sz="quarter" idx="12"/>
          </p:nvPr>
        </p:nvSpPr>
        <p:spPr/>
        <p:txBody>
          <a:bodyPr/>
          <a:lstStyle/>
          <a:p>
            <a:fld id="{B7FE426E-E9CE-4DEA-9954-713E01B5A0C8}" type="slidenum">
              <a:rPr lang="en-US" smtClean="0"/>
              <a:t>‹#›</a:t>
            </a:fld>
            <a:endParaRPr lang="en-US"/>
          </a:p>
        </p:txBody>
      </p:sp>
    </p:spTree>
    <p:extLst>
      <p:ext uri="{BB962C8B-B14F-4D97-AF65-F5344CB8AC3E}">
        <p14:creationId xmlns:p14="http://schemas.microsoft.com/office/powerpoint/2010/main" val="50103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4F1B-4574-4AC8-A6CC-9570C0CDAB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21D0D4-881E-4826-A57F-8C479DFEFD22}"/>
              </a:ext>
            </a:extLst>
          </p:cNvPr>
          <p:cNvSpPr>
            <a:spLocks noGrp="1"/>
          </p:cNvSpPr>
          <p:nvPr>
            <p:ph type="dt" sz="half" idx="10"/>
          </p:nvPr>
        </p:nvSpPr>
        <p:spPr/>
        <p:txBody>
          <a:bodyPr/>
          <a:lstStyle/>
          <a:p>
            <a:fld id="{12786DAB-370E-4F26-80A3-38341EA59907}" type="datetimeFigureOut">
              <a:rPr lang="en-US" smtClean="0"/>
              <a:t>10/20/2023</a:t>
            </a:fld>
            <a:endParaRPr lang="en-US"/>
          </a:p>
        </p:txBody>
      </p:sp>
      <p:sp>
        <p:nvSpPr>
          <p:cNvPr id="4" name="Footer Placeholder 3">
            <a:extLst>
              <a:ext uri="{FF2B5EF4-FFF2-40B4-BE49-F238E27FC236}">
                <a16:creationId xmlns:a16="http://schemas.microsoft.com/office/drawing/2014/main" id="{C3D202FC-09C5-4F12-B193-B54FD825E1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A847C-BEDD-43C7-98D2-4F87A9E359C5}"/>
              </a:ext>
            </a:extLst>
          </p:cNvPr>
          <p:cNvSpPr>
            <a:spLocks noGrp="1"/>
          </p:cNvSpPr>
          <p:nvPr>
            <p:ph type="sldNum" sz="quarter" idx="12"/>
          </p:nvPr>
        </p:nvSpPr>
        <p:spPr/>
        <p:txBody>
          <a:bodyPr/>
          <a:lstStyle/>
          <a:p>
            <a:fld id="{B7FE426E-E9CE-4DEA-9954-713E01B5A0C8}" type="slidenum">
              <a:rPr lang="en-US" smtClean="0"/>
              <a:t>‹#›</a:t>
            </a:fld>
            <a:endParaRPr lang="en-US"/>
          </a:p>
        </p:txBody>
      </p:sp>
    </p:spTree>
    <p:extLst>
      <p:ext uri="{BB962C8B-B14F-4D97-AF65-F5344CB8AC3E}">
        <p14:creationId xmlns:p14="http://schemas.microsoft.com/office/powerpoint/2010/main" val="240533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F16F7-89AA-467B-B8FA-287B1098D14E}"/>
              </a:ext>
            </a:extLst>
          </p:cNvPr>
          <p:cNvSpPr>
            <a:spLocks noGrp="1"/>
          </p:cNvSpPr>
          <p:nvPr>
            <p:ph type="dt" sz="half" idx="10"/>
          </p:nvPr>
        </p:nvSpPr>
        <p:spPr/>
        <p:txBody>
          <a:bodyPr/>
          <a:lstStyle/>
          <a:p>
            <a:fld id="{12786DAB-370E-4F26-80A3-38341EA59907}" type="datetimeFigureOut">
              <a:rPr lang="en-US" smtClean="0"/>
              <a:t>10/20/2023</a:t>
            </a:fld>
            <a:endParaRPr lang="en-US"/>
          </a:p>
        </p:txBody>
      </p:sp>
      <p:sp>
        <p:nvSpPr>
          <p:cNvPr id="3" name="Footer Placeholder 2">
            <a:extLst>
              <a:ext uri="{FF2B5EF4-FFF2-40B4-BE49-F238E27FC236}">
                <a16:creationId xmlns:a16="http://schemas.microsoft.com/office/drawing/2014/main" id="{E8AE756B-A8B2-447F-A01F-BADA0D845D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DB6447-F4DC-43EA-B82B-9843E5283B52}"/>
              </a:ext>
            </a:extLst>
          </p:cNvPr>
          <p:cNvSpPr>
            <a:spLocks noGrp="1"/>
          </p:cNvSpPr>
          <p:nvPr>
            <p:ph type="sldNum" sz="quarter" idx="12"/>
          </p:nvPr>
        </p:nvSpPr>
        <p:spPr/>
        <p:txBody>
          <a:bodyPr/>
          <a:lstStyle/>
          <a:p>
            <a:fld id="{B7FE426E-E9CE-4DEA-9954-713E01B5A0C8}" type="slidenum">
              <a:rPr lang="en-US" smtClean="0"/>
              <a:t>‹#›</a:t>
            </a:fld>
            <a:endParaRPr lang="en-US"/>
          </a:p>
        </p:txBody>
      </p:sp>
    </p:spTree>
    <p:extLst>
      <p:ext uri="{BB962C8B-B14F-4D97-AF65-F5344CB8AC3E}">
        <p14:creationId xmlns:p14="http://schemas.microsoft.com/office/powerpoint/2010/main" val="245438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9C55-7063-4D2A-B30C-393460083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FEA15D-9D59-420A-8E83-E4353D4B5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55F30-301E-402F-8684-8EEBD511A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73415-4AD4-4B01-AA28-5FAFD771BE27}"/>
              </a:ext>
            </a:extLst>
          </p:cNvPr>
          <p:cNvSpPr>
            <a:spLocks noGrp="1"/>
          </p:cNvSpPr>
          <p:nvPr>
            <p:ph type="dt" sz="half" idx="10"/>
          </p:nvPr>
        </p:nvSpPr>
        <p:spPr/>
        <p:txBody>
          <a:bodyPr/>
          <a:lstStyle/>
          <a:p>
            <a:fld id="{12786DAB-370E-4F26-80A3-38341EA59907}" type="datetimeFigureOut">
              <a:rPr lang="en-US" smtClean="0"/>
              <a:t>10/20/2023</a:t>
            </a:fld>
            <a:endParaRPr lang="en-US"/>
          </a:p>
        </p:txBody>
      </p:sp>
      <p:sp>
        <p:nvSpPr>
          <p:cNvPr id="6" name="Footer Placeholder 5">
            <a:extLst>
              <a:ext uri="{FF2B5EF4-FFF2-40B4-BE49-F238E27FC236}">
                <a16:creationId xmlns:a16="http://schemas.microsoft.com/office/drawing/2014/main" id="{41B15C29-520D-4743-8D30-E46D6CA7E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9FD5E-5F93-4231-A97C-E1EEBFB033E8}"/>
              </a:ext>
            </a:extLst>
          </p:cNvPr>
          <p:cNvSpPr>
            <a:spLocks noGrp="1"/>
          </p:cNvSpPr>
          <p:nvPr>
            <p:ph type="sldNum" sz="quarter" idx="12"/>
          </p:nvPr>
        </p:nvSpPr>
        <p:spPr/>
        <p:txBody>
          <a:bodyPr/>
          <a:lstStyle/>
          <a:p>
            <a:fld id="{B7FE426E-E9CE-4DEA-9954-713E01B5A0C8}" type="slidenum">
              <a:rPr lang="en-US" smtClean="0"/>
              <a:t>‹#›</a:t>
            </a:fld>
            <a:endParaRPr lang="en-US"/>
          </a:p>
        </p:txBody>
      </p:sp>
    </p:spTree>
    <p:extLst>
      <p:ext uri="{BB962C8B-B14F-4D97-AF65-F5344CB8AC3E}">
        <p14:creationId xmlns:p14="http://schemas.microsoft.com/office/powerpoint/2010/main" val="57802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0774-9A4E-4F0D-A06E-82C14DDBC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C3C0A5-D123-4497-8CC1-6C4674427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568D78-9E89-495A-8FCA-A71F03043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1BDD52-A836-4D9A-B344-FE80CFD6A252}"/>
              </a:ext>
            </a:extLst>
          </p:cNvPr>
          <p:cNvSpPr>
            <a:spLocks noGrp="1"/>
          </p:cNvSpPr>
          <p:nvPr>
            <p:ph type="dt" sz="half" idx="10"/>
          </p:nvPr>
        </p:nvSpPr>
        <p:spPr/>
        <p:txBody>
          <a:bodyPr/>
          <a:lstStyle/>
          <a:p>
            <a:fld id="{12786DAB-370E-4F26-80A3-38341EA59907}" type="datetimeFigureOut">
              <a:rPr lang="en-US" smtClean="0"/>
              <a:t>10/20/2023</a:t>
            </a:fld>
            <a:endParaRPr lang="en-US"/>
          </a:p>
        </p:txBody>
      </p:sp>
      <p:sp>
        <p:nvSpPr>
          <p:cNvPr id="6" name="Footer Placeholder 5">
            <a:extLst>
              <a:ext uri="{FF2B5EF4-FFF2-40B4-BE49-F238E27FC236}">
                <a16:creationId xmlns:a16="http://schemas.microsoft.com/office/drawing/2014/main" id="{CE0B4F65-189A-4394-A611-EB404CF45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BD9C5E-758E-40C6-8F01-286CFCD5E16C}"/>
              </a:ext>
            </a:extLst>
          </p:cNvPr>
          <p:cNvSpPr>
            <a:spLocks noGrp="1"/>
          </p:cNvSpPr>
          <p:nvPr>
            <p:ph type="sldNum" sz="quarter" idx="12"/>
          </p:nvPr>
        </p:nvSpPr>
        <p:spPr/>
        <p:txBody>
          <a:bodyPr/>
          <a:lstStyle/>
          <a:p>
            <a:fld id="{B7FE426E-E9CE-4DEA-9954-713E01B5A0C8}" type="slidenum">
              <a:rPr lang="en-US" smtClean="0"/>
              <a:t>‹#›</a:t>
            </a:fld>
            <a:endParaRPr lang="en-US"/>
          </a:p>
        </p:txBody>
      </p:sp>
    </p:spTree>
    <p:extLst>
      <p:ext uri="{BB962C8B-B14F-4D97-AF65-F5344CB8AC3E}">
        <p14:creationId xmlns:p14="http://schemas.microsoft.com/office/powerpoint/2010/main" val="237507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1F4A5-ECE9-4363-A229-028EAC9B10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6A475-5FE4-43CA-B36A-9B152C72FE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5E957-8B91-45B7-B32E-44CC04564C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86DAB-370E-4F26-80A3-38341EA59907}" type="datetimeFigureOut">
              <a:rPr lang="en-US" smtClean="0"/>
              <a:t>10/20/2023</a:t>
            </a:fld>
            <a:endParaRPr lang="en-US"/>
          </a:p>
        </p:txBody>
      </p:sp>
      <p:sp>
        <p:nvSpPr>
          <p:cNvPr id="5" name="Footer Placeholder 4">
            <a:extLst>
              <a:ext uri="{FF2B5EF4-FFF2-40B4-BE49-F238E27FC236}">
                <a16:creationId xmlns:a16="http://schemas.microsoft.com/office/drawing/2014/main" id="{5D5C5B50-C9FE-4764-ABBF-BD00DA74F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3DB21-A1C3-4A75-83ED-7B05BB67D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E426E-E9CE-4DEA-9954-713E01B5A0C8}" type="slidenum">
              <a:rPr lang="en-US" smtClean="0"/>
              <a:t>‹#›</a:t>
            </a:fld>
            <a:endParaRPr lang="en-US"/>
          </a:p>
        </p:txBody>
      </p:sp>
    </p:spTree>
    <p:extLst>
      <p:ext uri="{BB962C8B-B14F-4D97-AF65-F5344CB8AC3E}">
        <p14:creationId xmlns:p14="http://schemas.microsoft.com/office/powerpoint/2010/main" val="326916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slide" Target="slide13.xml"/><Relationship Id="rId10" Type="http://schemas.openxmlformats.org/officeDocument/2006/relationships/image" Target="../media/image24.svg"/><Relationship Id="rId4" Type="http://schemas.openxmlformats.org/officeDocument/2006/relationships/image" Target="../media/image22.sv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svg"/><Relationship Id="rId7" Type="http://schemas.openxmlformats.org/officeDocument/2006/relationships/image" Target="../media/image1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1.xml"/><Relationship Id="rId4" Type="http://schemas.openxmlformats.org/officeDocument/2006/relationships/slide" Target="slide13.xml"/><Relationship Id="rId9" Type="http://schemas.openxmlformats.org/officeDocument/2006/relationships/image" Target="../media/image24.sv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svg"/><Relationship Id="rId7" Type="http://schemas.openxmlformats.org/officeDocument/2006/relationships/image" Target="../media/image1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3.xml"/><Relationship Id="rId4" Type="http://schemas.openxmlformats.org/officeDocument/2006/relationships/slide" Target="slide13.xml"/><Relationship Id="rId9" Type="http://schemas.openxmlformats.org/officeDocument/2006/relationships/image" Target="../media/image24.sv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13.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1.svg"/><Relationship Id="rId5" Type="http://schemas.openxmlformats.org/officeDocument/2006/relationships/image" Target="../media/image15.svg"/><Relationship Id="rId10"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E48EE-E289-4DAF-BF73-5A2C8518891A}"/>
              </a:ext>
            </a:extLst>
          </p:cNvPr>
          <p:cNvSpPr/>
          <p:nvPr/>
        </p:nvSpPr>
        <p:spPr>
          <a:xfrm>
            <a:off x="7399421" y="459392"/>
            <a:ext cx="1783950" cy="769441"/>
          </a:xfrm>
          <a:prstGeom prst="rect">
            <a:avLst/>
          </a:prstGeom>
          <a:noFill/>
        </p:spPr>
        <p:txBody>
          <a:bodyPr wrap="none" lIns="91440" tIns="45720" rIns="91440" bIns="45720">
            <a:spAutoFit/>
          </a:bodyPr>
          <a:lstStyle/>
          <a:p>
            <a:pPr algn="ctr"/>
            <a:r>
              <a:rPr lang="en-US" sz="4400" b="0" u="sng" cap="none" spc="0" dirty="0" err="1">
                <a:ln w="0"/>
                <a:solidFill>
                  <a:schemeClr val="accent2"/>
                </a:solidFill>
                <a:effectLst>
                  <a:reflection blurRad="6350" stA="53000" endA="300" endPos="35500" dir="5400000" sy="-90000" algn="bl" rotWithShape="0"/>
                </a:effectLst>
                <a:latin typeface="UTM Thanh Nhac TL" panose="02040603050506020204" pitchFamily="18" charset="0"/>
              </a:rPr>
              <a:t>Toán</a:t>
            </a:r>
            <a:endParaRPr lang="en-US" sz="4400" b="0" u="sng" cap="none" spc="0" dirty="0">
              <a:ln w="0"/>
              <a:solidFill>
                <a:schemeClr val="accent2"/>
              </a:solidFill>
              <a:effectLst>
                <a:reflection blurRad="6350" stA="53000" endA="300" endPos="35500" dir="5400000" sy="-90000" algn="bl" rotWithShape="0"/>
              </a:effectLst>
              <a:latin typeface="UTM Thanh Nhac TL" panose="02040603050506020204" pitchFamily="18" charset="0"/>
            </a:endParaRPr>
          </a:p>
        </p:txBody>
      </p:sp>
      <p:pic>
        <p:nvPicPr>
          <p:cNvPr id="3" name="Picture 2">
            <a:extLst>
              <a:ext uri="{FF2B5EF4-FFF2-40B4-BE49-F238E27FC236}">
                <a16:creationId xmlns:a16="http://schemas.microsoft.com/office/drawing/2014/main" id="{435343E9-4B34-4B74-910B-830B52A2B93C}"/>
              </a:ext>
            </a:extLst>
          </p:cNvPr>
          <p:cNvPicPr>
            <a:picLocks noChangeAspect="1"/>
          </p:cNvPicPr>
          <p:nvPr/>
        </p:nvPicPr>
        <p:blipFill>
          <a:blip r:embed="rId2"/>
          <a:stretch>
            <a:fillRect/>
          </a:stretch>
        </p:blipFill>
        <p:spPr>
          <a:xfrm>
            <a:off x="5094196" y="1507893"/>
            <a:ext cx="6864691" cy="3133616"/>
          </a:xfrm>
          <a:prstGeom prst="rect">
            <a:avLst/>
          </a:prstGeom>
        </p:spPr>
      </p:pic>
      <p:pic>
        <p:nvPicPr>
          <p:cNvPr id="4" name="Picture 3">
            <a:extLst>
              <a:ext uri="{FF2B5EF4-FFF2-40B4-BE49-F238E27FC236}">
                <a16:creationId xmlns:a16="http://schemas.microsoft.com/office/drawing/2014/main" id="{FFCB071B-B106-4736-9766-BE35F4CB64B5}"/>
              </a:ext>
            </a:extLst>
          </p:cNvPr>
          <p:cNvPicPr>
            <a:picLocks noChangeAspect="1"/>
          </p:cNvPicPr>
          <p:nvPr/>
        </p:nvPicPr>
        <p:blipFill>
          <a:blip r:embed="rId3"/>
          <a:stretch>
            <a:fillRect/>
          </a:stretch>
        </p:blipFill>
        <p:spPr>
          <a:xfrm>
            <a:off x="7873949" y="4046925"/>
            <a:ext cx="2658086" cy="1072989"/>
          </a:xfrm>
          <a:prstGeom prst="rect">
            <a:avLst/>
          </a:prstGeom>
        </p:spPr>
      </p:pic>
    </p:spTree>
    <p:extLst>
      <p:ext uri="{BB962C8B-B14F-4D97-AF65-F5344CB8AC3E}">
        <p14:creationId xmlns:p14="http://schemas.microsoft.com/office/powerpoint/2010/main" val="215407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23951" y="1357362"/>
            <a:ext cx="9822001" cy="5152799"/>
          </a:xfrm>
          <a:prstGeom prst="rect">
            <a:avLst/>
          </a:prstGeom>
        </p:spPr>
      </p:pic>
      <p:grpSp>
        <p:nvGrpSpPr>
          <p:cNvPr id="3" name="Group 2"/>
          <p:cNvGrpSpPr/>
          <p:nvPr/>
        </p:nvGrpSpPr>
        <p:grpSpPr>
          <a:xfrm>
            <a:off x="578964" y="384048"/>
            <a:ext cx="10881360" cy="909166"/>
            <a:chOff x="809897" y="765482"/>
            <a:chExt cx="10881360" cy="90916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765482"/>
              <a:ext cx="10881360" cy="909166"/>
            </a:xfrm>
            <a:prstGeom prst="roundRect">
              <a:avLst>
                <a:gd name="adj" fmla="val 13859"/>
              </a:avLst>
            </a:prstGeom>
            <a:solidFill>
              <a:srgbClr val="CCFFFF"/>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099893" y="893498"/>
              <a:ext cx="10567851" cy="615553"/>
            </a:xfrm>
            <a:prstGeom prst="rect">
              <a:avLst/>
            </a:prstGeom>
            <a:noFill/>
          </p:spPr>
          <p:txBody>
            <a:bodyPr wrap="square" rtlCol="0">
              <a:spAutoFit/>
            </a:bodyPr>
            <a:lstStyle/>
            <a:p>
              <a:r>
                <a:rPr lang="en-US" sz="3400" b="1">
                  <a:latin typeface="Cambria" panose="02040503050406030204" pitchFamily="18" charset="0"/>
                  <a:ea typeface="Cambria" panose="02040503050406030204" pitchFamily="18" charset="0"/>
                </a:rPr>
                <a:t>Khoảng cách từ Sao Hỏa tới Mặt Trời là bao nhiêu?</a:t>
              </a:r>
            </a:p>
          </p:txBody>
        </p:sp>
      </p:grpSp>
      <p:cxnSp>
        <p:nvCxnSpPr>
          <p:cNvPr id="7" name="Straight Connector 6"/>
          <p:cNvCxnSpPr/>
          <p:nvPr/>
        </p:nvCxnSpPr>
        <p:spPr>
          <a:xfrm flipV="1">
            <a:off x="5174831" y="2359152"/>
            <a:ext cx="1920240"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1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23951" y="1357362"/>
            <a:ext cx="9822001" cy="5152799"/>
          </a:xfrm>
          <a:prstGeom prst="rect">
            <a:avLst/>
          </a:prstGeom>
        </p:spPr>
      </p:pic>
      <p:grpSp>
        <p:nvGrpSpPr>
          <p:cNvPr id="3" name="Group 2"/>
          <p:cNvGrpSpPr/>
          <p:nvPr/>
        </p:nvGrpSpPr>
        <p:grpSpPr>
          <a:xfrm>
            <a:off x="578964" y="384048"/>
            <a:ext cx="10881360" cy="909166"/>
            <a:chOff x="809897" y="765482"/>
            <a:chExt cx="10881360" cy="90916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765482"/>
              <a:ext cx="10881360" cy="909166"/>
            </a:xfrm>
            <a:prstGeom prst="roundRect">
              <a:avLst>
                <a:gd name="adj" fmla="val 13859"/>
              </a:avLst>
            </a:prstGeom>
            <a:solidFill>
              <a:srgbClr val="CCFFFF"/>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099893" y="893498"/>
              <a:ext cx="10567851" cy="584775"/>
            </a:xfrm>
            <a:prstGeom prst="rect">
              <a:avLst/>
            </a:prstGeom>
            <a:noFill/>
          </p:spPr>
          <p:txBody>
            <a:bodyPr wrap="square" rtlCol="0">
              <a:spAutoFit/>
            </a:bodyPr>
            <a:lstStyle/>
            <a:p>
              <a:r>
                <a:rPr lang="en-US" sz="3200" b="1">
                  <a:latin typeface="Cambria" panose="02040503050406030204" pitchFamily="18" charset="0"/>
                  <a:ea typeface="Cambria" panose="02040503050406030204" pitchFamily="18" charset="0"/>
                </a:rPr>
                <a:t>Tại sao bạn Nam lại biết Sao Hỏa cách xa Mặt Trời hơn?</a:t>
              </a:r>
            </a:p>
          </p:txBody>
        </p:sp>
      </p:grpSp>
      <p:grpSp>
        <p:nvGrpSpPr>
          <p:cNvPr id="8" name="Group 7"/>
          <p:cNvGrpSpPr/>
          <p:nvPr/>
        </p:nvGrpSpPr>
        <p:grpSpPr>
          <a:xfrm>
            <a:off x="601451" y="384048"/>
            <a:ext cx="10881360" cy="909166"/>
            <a:chOff x="809897" y="765482"/>
            <a:chExt cx="10881360" cy="909166"/>
          </a:xfrm>
        </p:grpSpPr>
        <p:sp>
          <p:nvSpPr>
            <p:cNvPr id="9" name="Rectangle: Rounded Corners 16">
              <a:extLst>
                <a:ext uri="{FF2B5EF4-FFF2-40B4-BE49-F238E27FC236}">
                  <a16:creationId xmlns:a16="http://schemas.microsoft.com/office/drawing/2014/main" id="{F515E6D1-0BA1-9D99-9F48-79063FCD2645}"/>
                </a:ext>
              </a:extLst>
            </p:cNvPr>
            <p:cNvSpPr/>
            <p:nvPr/>
          </p:nvSpPr>
          <p:spPr>
            <a:xfrm>
              <a:off x="809897" y="765482"/>
              <a:ext cx="10881360" cy="909166"/>
            </a:xfrm>
            <a:prstGeom prst="roundRect">
              <a:avLst>
                <a:gd name="adj" fmla="val 13859"/>
              </a:avLst>
            </a:prstGeom>
            <a:solidFill>
              <a:srgbClr val="66FFCC"/>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0" name="TextBox 9"/>
            <p:cNvSpPr txBox="1"/>
            <p:nvPr/>
          </p:nvSpPr>
          <p:spPr>
            <a:xfrm>
              <a:off x="1099893" y="783770"/>
              <a:ext cx="10567851" cy="769441"/>
            </a:xfrm>
            <a:prstGeom prst="rect">
              <a:avLst/>
            </a:prstGeom>
            <a:noFill/>
          </p:spPr>
          <p:txBody>
            <a:bodyPr wrap="square" rtlCol="0">
              <a:spAutoFit/>
            </a:bodyPr>
            <a:lstStyle/>
            <a:p>
              <a:pPr algn="ctr"/>
              <a:r>
                <a:rPr lang="en-US" sz="4400" b="1">
                  <a:latin typeface="Cambria" panose="02040503050406030204" pitchFamily="18" charset="0"/>
                  <a:ea typeface="Cambria" panose="02040503050406030204" pitchFamily="18" charset="0"/>
                </a:rPr>
                <a:t>Nam sử dụng phép so sánh </a:t>
              </a:r>
            </a:p>
          </p:txBody>
        </p:sp>
      </p:grpSp>
      <p:grpSp>
        <p:nvGrpSpPr>
          <p:cNvPr id="11" name="Group 10"/>
          <p:cNvGrpSpPr/>
          <p:nvPr/>
        </p:nvGrpSpPr>
        <p:grpSpPr>
          <a:xfrm>
            <a:off x="578964" y="384048"/>
            <a:ext cx="10881360" cy="909166"/>
            <a:chOff x="809897" y="765482"/>
            <a:chExt cx="10881360" cy="909166"/>
          </a:xfrm>
        </p:grpSpPr>
        <p:sp>
          <p:nvSpPr>
            <p:cNvPr id="12" name="Rectangle: Rounded Corners 16">
              <a:extLst>
                <a:ext uri="{FF2B5EF4-FFF2-40B4-BE49-F238E27FC236}">
                  <a16:creationId xmlns:a16="http://schemas.microsoft.com/office/drawing/2014/main" id="{F515E6D1-0BA1-9D99-9F48-79063FCD2645}"/>
                </a:ext>
              </a:extLst>
            </p:cNvPr>
            <p:cNvSpPr/>
            <p:nvPr/>
          </p:nvSpPr>
          <p:spPr>
            <a:xfrm>
              <a:off x="809897" y="765482"/>
              <a:ext cx="10881360" cy="909166"/>
            </a:xfrm>
            <a:prstGeom prst="roundRect">
              <a:avLst>
                <a:gd name="adj" fmla="val 13859"/>
              </a:avLst>
            </a:prstGeom>
            <a:solidFill>
              <a:srgbClr val="66FFCC"/>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3" name="TextBox 12"/>
            <p:cNvSpPr txBox="1"/>
            <p:nvPr/>
          </p:nvSpPr>
          <p:spPr>
            <a:xfrm>
              <a:off x="1099893" y="783770"/>
              <a:ext cx="10567851" cy="769441"/>
            </a:xfrm>
            <a:prstGeom prst="rect">
              <a:avLst/>
            </a:prstGeom>
            <a:noFill/>
          </p:spPr>
          <p:txBody>
            <a:bodyPr wrap="square" rtlCol="0">
              <a:spAutoFit/>
            </a:bodyPr>
            <a:lstStyle/>
            <a:p>
              <a:pPr algn="ctr"/>
              <a:r>
                <a:rPr lang="en-US" sz="4400" b="1">
                  <a:latin typeface="Cambria" panose="02040503050406030204" pitchFamily="18" charset="0"/>
                  <a:ea typeface="Cambria" panose="02040503050406030204" pitchFamily="18" charset="0"/>
                </a:rPr>
                <a:t>Nam sử dụng phép so sánh </a:t>
              </a:r>
            </a:p>
          </p:txBody>
        </p:sp>
      </p:grpSp>
    </p:spTree>
    <p:extLst>
      <p:ext uri="{BB962C8B-B14F-4D97-AF65-F5344CB8AC3E}">
        <p14:creationId xmlns:p14="http://schemas.microsoft.com/office/powerpoint/2010/main" val="117703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8964" y="548640"/>
            <a:ext cx="10881360" cy="909166"/>
            <a:chOff x="809897" y="765482"/>
            <a:chExt cx="10881360" cy="90916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809897" y="765482"/>
              <a:ext cx="10881360" cy="909166"/>
            </a:xfrm>
            <a:prstGeom prst="roundRect">
              <a:avLst>
                <a:gd name="adj" fmla="val 13859"/>
              </a:avLst>
            </a:prstGeom>
            <a:solidFill>
              <a:srgbClr val="66FFCC"/>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6" name="TextBox 5"/>
            <p:cNvSpPr txBox="1"/>
            <p:nvPr/>
          </p:nvSpPr>
          <p:spPr>
            <a:xfrm>
              <a:off x="1099893" y="783770"/>
              <a:ext cx="10567851" cy="769441"/>
            </a:xfrm>
            <a:prstGeom prst="rect">
              <a:avLst/>
            </a:prstGeom>
            <a:noFill/>
          </p:spPr>
          <p:txBody>
            <a:bodyPr wrap="square" rtlCol="0">
              <a:spAutoFit/>
            </a:bodyPr>
            <a:lstStyle/>
            <a:p>
              <a:pPr algn="ctr"/>
              <a:r>
                <a:rPr lang="en-US" sz="4400" b="1">
                  <a:latin typeface="Cambria" panose="02040503050406030204" pitchFamily="18" charset="0"/>
                  <a:ea typeface="Cambria" panose="02040503050406030204" pitchFamily="18" charset="0"/>
                </a:rPr>
                <a:t>Nam thực hiện phép so sánh: </a:t>
              </a:r>
            </a:p>
          </p:txBody>
        </p:sp>
      </p:grpSp>
      <p:grpSp>
        <p:nvGrpSpPr>
          <p:cNvPr id="9" name="Group 8"/>
          <p:cNvGrpSpPr/>
          <p:nvPr/>
        </p:nvGrpSpPr>
        <p:grpSpPr>
          <a:xfrm>
            <a:off x="722064" y="2258230"/>
            <a:ext cx="10595160" cy="779930"/>
            <a:chOff x="706824" y="2605702"/>
            <a:chExt cx="10595160" cy="779930"/>
          </a:xfrm>
        </p:grpSpPr>
        <p:sp>
          <p:nvSpPr>
            <p:cNvPr id="2" name="Rounded Rectangle 1"/>
            <p:cNvSpPr/>
            <p:nvPr/>
          </p:nvSpPr>
          <p:spPr>
            <a:xfrm>
              <a:off x="706824" y="2605703"/>
              <a:ext cx="4956204" cy="7799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5">
                      <a:lumMod val="50000"/>
                    </a:schemeClr>
                  </a:solidFill>
                  <a:latin typeface="Cambria" panose="02040503050406030204" pitchFamily="18" charset="0"/>
                  <a:ea typeface="Cambria" panose="02040503050406030204" pitchFamily="18" charset="0"/>
                </a:rPr>
                <a:t>108 000 000</a:t>
              </a:r>
            </a:p>
          </p:txBody>
        </p:sp>
        <p:sp>
          <p:nvSpPr>
            <p:cNvPr id="7" name="Rounded Rectangle 6"/>
            <p:cNvSpPr/>
            <p:nvPr/>
          </p:nvSpPr>
          <p:spPr>
            <a:xfrm>
              <a:off x="6345780" y="2605702"/>
              <a:ext cx="4956204" cy="7799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5">
                      <a:lumMod val="50000"/>
                    </a:schemeClr>
                  </a:solidFill>
                  <a:latin typeface="Cambria" panose="02040503050406030204" pitchFamily="18" charset="0"/>
                  <a:ea typeface="Cambria" panose="02040503050406030204" pitchFamily="18" charset="0"/>
                </a:rPr>
                <a:t>230 000 000</a:t>
              </a:r>
            </a:p>
          </p:txBody>
        </p:sp>
        <p:sp>
          <p:nvSpPr>
            <p:cNvPr id="8" name="Rounded Rectangle 7"/>
            <p:cNvSpPr/>
            <p:nvPr/>
          </p:nvSpPr>
          <p:spPr>
            <a:xfrm>
              <a:off x="5596128" y="2642279"/>
              <a:ext cx="786384" cy="649561"/>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22064" y="4297680"/>
            <a:ext cx="10738260" cy="1554480"/>
            <a:chOff x="722064" y="4297680"/>
            <a:chExt cx="10738260" cy="1554480"/>
          </a:xfrm>
        </p:grpSpPr>
        <p:sp>
          <p:nvSpPr>
            <p:cNvPr id="10" name="Rounded Rectangular Callout 9"/>
            <p:cNvSpPr/>
            <p:nvPr/>
          </p:nvSpPr>
          <p:spPr>
            <a:xfrm>
              <a:off x="722064" y="4297680"/>
              <a:ext cx="10714747" cy="1554480"/>
            </a:xfrm>
            <a:prstGeom prst="wedgeRoundRectCallout">
              <a:avLst>
                <a:gd name="adj1" fmla="val -47010"/>
                <a:gd name="adj2" fmla="val 88889"/>
                <a:gd name="adj3" fmla="val 16667"/>
              </a:avLst>
            </a:prstGeom>
            <a:solidFill>
              <a:srgbClr val="CCFFFF"/>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92473" y="4382327"/>
              <a:ext cx="10567851" cy="1446550"/>
            </a:xfrm>
            <a:prstGeom prst="rect">
              <a:avLst/>
            </a:prstGeom>
            <a:noFill/>
          </p:spPr>
          <p:txBody>
            <a:bodyPr wrap="square" rtlCol="0">
              <a:spAutoFit/>
            </a:bodyPr>
            <a:lstStyle/>
            <a:p>
              <a:pPr algn="ctr"/>
              <a:r>
                <a:rPr lang="en-US" sz="4400" b="1">
                  <a:latin typeface="Cambria" panose="02040503050406030204" pitchFamily="18" charset="0"/>
                  <a:ea typeface="Cambria" panose="02040503050406030204" pitchFamily="18" charset="0"/>
                </a:rPr>
                <a:t>Em hãy nhắc lại cách so sánh các số trong phạm vi 100 000.</a:t>
              </a:r>
              <a:endParaRPr lang="en-US" sz="8800" b="1">
                <a:latin typeface="Cambria" panose="02040503050406030204" pitchFamily="18" charset="0"/>
                <a:ea typeface="Cambria" panose="02040503050406030204" pitchFamily="18" charset="0"/>
              </a:endParaRPr>
            </a:p>
          </p:txBody>
        </p:sp>
      </p:grpSp>
      <p:sp>
        <p:nvSpPr>
          <p:cNvPr id="14" name="TextBox 13"/>
          <p:cNvSpPr txBox="1"/>
          <p:nvPr/>
        </p:nvSpPr>
        <p:spPr>
          <a:xfrm>
            <a:off x="5672747" y="2022496"/>
            <a:ext cx="960276" cy="1015663"/>
          </a:xfrm>
          <a:prstGeom prst="rect">
            <a:avLst/>
          </a:prstGeom>
          <a:noFill/>
        </p:spPr>
        <p:txBody>
          <a:bodyPr wrap="square" rtlCol="0">
            <a:spAutoFit/>
          </a:bodyPr>
          <a:lstStyle/>
          <a:p>
            <a:r>
              <a:rPr lang="en-US" sz="6000" b="1">
                <a:solidFill>
                  <a:srgbClr val="FF0000"/>
                </a:solidFill>
                <a:latin typeface="UTM Avo" panose="02040603050506020204" pitchFamily="18" charset="0"/>
              </a:rPr>
              <a:t>&lt;</a:t>
            </a:r>
          </a:p>
        </p:txBody>
      </p:sp>
      <p:cxnSp>
        <p:nvCxnSpPr>
          <p:cNvPr id="16" name="Straight Connector 15"/>
          <p:cNvCxnSpPr/>
          <p:nvPr/>
        </p:nvCxnSpPr>
        <p:spPr>
          <a:xfrm>
            <a:off x="1207008" y="2944368"/>
            <a:ext cx="4389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45808" y="2946719"/>
            <a:ext cx="4389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7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3"/>
                                        </p:tgtEl>
                                      </p:cBhvr>
                                    </p:animEffect>
                                    <p:anim calcmode="lin" valueType="num">
                                      <p:cBhvr>
                                        <p:cTn id="26" dur="1000"/>
                                        <p:tgtEl>
                                          <p:spTgt spid="13"/>
                                        </p:tgtEl>
                                        <p:attrNameLst>
                                          <p:attrName>ppt_x</p:attrName>
                                        </p:attrNameLst>
                                      </p:cBhvr>
                                      <p:tavLst>
                                        <p:tav tm="0">
                                          <p:val>
                                            <p:strVal val="ppt_x"/>
                                          </p:val>
                                        </p:tav>
                                        <p:tav tm="100000">
                                          <p:val>
                                            <p:strVal val="ppt_x"/>
                                          </p:val>
                                        </p:tav>
                                      </p:tavLst>
                                    </p:anim>
                                    <p:anim calcmode="lin" valueType="num">
                                      <p:cBhvr>
                                        <p:cTn id="27" dur="1000"/>
                                        <p:tgtEl>
                                          <p:spTgt spid="13"/>
                                        </p:tgtEl>
                                        <p:attrNameLst>
                                          <p:attrName>ppt_y</p:attrName>
                                        </p:attrNameLst>
                                      </p:cBhvr>
                                      <p:tavLst>
                                        <p:tav tm="0">
                                          <p:val>
                                            <p:strVal val="ppt_y"/>
                                          </p:val>
                                        </p:tav>
                                        <p:tav tm="100000">
                                          <p:val>
                                            <p:strVal val="ppt_y+.1"/>
                                          </p:val>
                                        </p:tav>
                                      </p:tavLst>
                                    </p:anim>
                                    <p:set>
                                      <p:cBhvr>
                                        <p:cTn id="28" dur="1" fill="hold">
                                          <p:stCondLst>
                                            <p:cond delay="9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83900" y="641725"/>
            <a:ext cx="3066554" cy="1121761"/>
          </a:xfrm>
          <a:prstGeom prst="rect">
            <a:avLst/>
          </a:prstGeom>
        </p:spPr>
      </p:pic>
      <p:sp>
        <p:nvSpPr>
          <p:cNvPr id="3" name="TextBox 2"/>
          <p:cNvSpPr txBox="1"/>
          <p:nvPr/>
        </p:nvSpPr>
        <p:spPr>
          <a:xfrm>
            <a:off x="804672" y="1635469"/>
            <a:ext cx="10735055" cy="4524315"/>
          </a:xfrm>
          <a:prstGeom prst="rect">
            <a:avLst/>
          </a:prstGeom>
          <a:noFill/>
        </p:spPr>
        <p:txBody>
          <a:bodyPr wrap="square" rtlCol="0">
            <a:spAutoFit/>
          </a:bodyPr>
          <a:lstStyle/>
          <a:p>
            <a:pPr algn="just">
              <a:lnSpc>
                <a:spcPct val="120000"/>
              </a:lnSpc>
            </a:pPr>
            <a:r>
              <a:rPr lang="en-US" sz="4000" b="1">
                <a:solidFill>
                  <a:srgbClr val="0070C0"/>
                </a:solidFill>
                <a:latin typeface="Cambria" panose="02040503050406030204" pitchFamily="18" charset="0"/>
                <a:ea typeface="Cambria" panose="02040503050406030204" pitchFamily="18" charset="0"/>
              </a:rPr>
              <a:t>Quy tắc so sánh hai số có nhiều chữ số: </a:t>
            </a:r>
          </a:p>
          <a:p>
            <a:pPr algn="just">
              <a:lnSpc>
                <a:spcPct val="120000"/>
              </a:lnSpc>
            </a:pPr>
            <a:r>
              <a:rPr lang="en-US" sz="4000" b="1" i="1">
                <a:solidFill>
                  <a:srgbClr val="002060"/>
                </a:solidFill>
                <a:latin typeface="Cambria" panose="02040503050406030204" pitchFamily="18" charset="0"/>
                <a:ea typeface="Cambria" panose="02040503050406030204" pitchFamily="18" charset="0"/>
              </a:rPr>
              <a:t>+ Số nào có nhiều chữ số hơn thì lớn hơn. </a:t>
            </a:r>
            <a:endParaRPr lang="en-US" sz="4000" b="1">
              <a:solidFill>
                <a:srgbClr val="002060"/>
              </a:solidFill>
              <a:latin typeface="Cambria" panose="02040503050406030204" pitchFamily="18" charset="0"/>
              <a:ea typeface="Cambria" panose="02040503050406030204" pitchFamily="18" charset="0"/>
            </a:endParaRPr>
          </a:p>
          <a:p>
            <a:pPr algn="just">
              <a:lnSpc>
                <a:spcPct val="120000"/>
              </a:lnSpc>
            </a:pPr>
            <a:r>
              <a:rPr lang="en-US" sz="4000" b="1" i="1">
                <a:solidFill>
                  <a:srgbClr val="002060"/>
                </a:solidFill>
                <a:latin typeface="Cambria" panose="02040503050406030204" pitchFamily="18" charset="0"/>
                <a:ea typeface="Cambria" panose="02040503050406030204" pitchFamily="18" charset="0"/>
              </a:rPr>
              <a:t>+ Nếu hai số có cùng số chữ số thì so sánh từng cặp chữ số ở cùng một hàng, kể từ trái sang phải. </a:t>
            </a:r>
            <a:r>
              <a:rPr lang="en-US" sz="4000" b="1" i="1">
                <a:latin typeface="Cambria" panose="02040503050406030204" pitchFamily="18" charset="0"/>
                <a:ea typeface="Cambria" panose="02040503050406030204" pitchFamily="18" charset="0"/>
              </a:rPr>
              <a:t>Chẳng hạn: </a:t>
            </a:r>
          </a:p>
          <a:p>
            <a:pPr algn="ctr">
              <a:lnSpc>
                <a:spcPct val="120000"/>
              </a:lnSpc>
            </a:pPr>
            <a:r>
              <a:rPr lang="en-US" sz="4000" b="1" i="1">
                <a:latin typeface="Cambria" panose="02040503050406030204" pitchFamily="18" charset="0"/>
                <a:ea typeface="Cambria" panose="02040503050406030204" pitchFamily="18" charset="0"/>
              </a:rPr>
              <a:t>vì 2 &gt; 1 nên 230 000 000 &gt; 108 000 000.</a:t>
            </a:r>
            <a:endParaRPr lang="en-US" sz="40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816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ác hành tinh trong Hệ Mặt Trời bằng tiếng Anh | Tiếng Anh Nghe Nó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900"/>
            <a:ext cx="12167682" cy="6949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30132" y="49240"/>
            <a:ext cx="6096000" cy="1569660"/>
          </a:xfrm>
          <a:prstGeom prst="rect">
            <a:avLst/>
          </a:prstGeom>
          <a:solidFill>
            <a:schemeClr val="bg1"/>
          </a:solidFill>
          <a:ln w="38100">
            <a:solidFill>
              <a:srgbClr val="071931"/>
            </a:solidFill>
            <a:prstDash val="lgDashDotDot"/>
          </a:ln>
        </p:spPr>
        <p:txBody>
          <a:bodyPr>
            <a:spAutoFit/>
          </a:bodyPr>
          <a:lstStyle/>
          <a:p>
            <a:r>
              <a:rPr lang="en-US" sz="2400" b="1" dirty="0">
                <a:solidFill>
                  <a:schemeClr val="tx2">
                    <a:lumMod val="50000"/>
                  </a:schemeClr>
                </a:solidFill>
              </a:rPr>
              <a:t>Sao Kim (Venus)</a:t>
            </a:r>
            <a:r>
              <a:rPr lang="en-US" sz="2400" dirty="0">
                <a:solidFill>
                  <a:schemeClr val="tx2">
                    <a:lumMod val="50000"/>
                  </a:schemeClr>
                </a:solidFill>
              </a:rPr>
              <a:t> hay </a:t>
            </a:r>
            <a:r>
              <a:rPr lang="en-US" sz="2400" b="1" dirty="0">
                <a:solidFill>
                  <a:schemeClr val="tx2">
                    <a:lumMod val="50000"/>
                  </a:schemeClr>
                </a:solidFill>
              </a:rPr>
              <a:t>Kim </a:t>
            </a:r>
            <a:r>
              <a:rPr lang="en-US" sz="2400" b="1" dirty="0" err="1">
                <a:solidFill>
                  <a:schemeClr val="tx2">
                    <a:lumMod val="50000"/>
                  </a:schemeClr>
                </a:solidFill>
              </a:rPr>
              <a:t>tinh</a:t>
            </a:r>
            <a:r>
              <a:rPr lang="en-US" sz="2400" dirty="0">
                <a:solidFill>
                  <a:schemeClr val="tx2">
                    <a:lumMod val="50000"/>
                  </a:schemeClr>
                </a:solidFill>
              </a:rPr>
              <a:t> </a:t>
            </a:r>
            <a:r>
              <a:rPr lang="en-US" altLang="ja-JP" sz="2400" dirty="0">
                <a:solidFill>
                  <a:schemeClr val="tx2">
                    <a:lumMod val="50000"/>
                  </a:schemeClr>
                </a:solidFill>
              </a:rPr>
              <a:t>, </a:t>
            </a:r>
            <a:r>
              <a:rPr lang="en-US" sz="2400" dirty="0" err="1">
                <a:solidFill>
                  <a:schemeClr val="tx2">
                    <a:lumMod val="50000"/>
                  </a:schemeClr>
                </a:solidFill>
              </a:rPr>
              <a:t>còn</a:t>
            </a:r>
            <a:r>
              <a:rPr lang="en-US" sz="2400" dirty="0">
                <a:solidFill>
                  <a:schemeClr val="tx2">
                    <a:lumMod val="50000"/>
                  </a:schemeClr>
                </a:solidFill>
              </a:rPr>
              <a:t> </a:t>
            </a:r>
            <a:r>
              <a:rPr lang="en-US" sz="2400" dirty="0" err="1">
                <a:solidFill>
                  <a:schemeClr val="tx2">
                    <a:lumMod val="50000"/>
                  </a:schemeClr>
                </a:solidFill>
              </a:rPr>
              <a:t>gọi</a:t>
            </a:r>
            <a:r>
              <a:rPr lang="en-US" sz="2400" dirty="0">
                <a:solidFill>
                  <a:schemeClr val="tx2">
                    <a:lumMod val="50000"/>
                  </a:schemeClr>
                </a:solidFill>
              </a:rPr>
              <a:t> </a:t>
            </a:r>
            <a:r>
              <a:rPr lang="en-US" sz="2400" dirty="0" err="1">
                <a:solidFill>
                  <a:schemeClr val="tx2">
                    <a:lumMod val="50000"/>
                  </a:schemeClr>
                </a:solidFill>
              </a:rPr>
              <a:t>là</a:t>
            </a:r>
            <a:r>
              <a:rPr lang="en-US" sz="2400" dirty="0">
                <a:solidFill>
                  <a:schemeClr val="tx2">
                    <a:lumMod val="50000"/>
                  </a:schemeClr>
                </a:solidFill>
              </a:rPr>
              <a:t> </a:t>
            </a:r>
            <a:r>
              <a:rPr lang="en-US" sz="2400" b="1" dirty="0" err="1">
                <a:solidFill>
                  <a:schemeClr val="tx2">
                    <a:lumMod val="50000"/>
                  </a:schemeClr>
                </a:solidFill>
              </a:rPr>
              <a:t>sao</a:t>
            </a:r>
            <a:r>
              <a:rPr lang="en-US" sz="2400" b="1" dirty="0">
                <a:solidFill>
                  <a:schemeClr val="tx2">
                    <a:lumMod val="50000"/>
                  </a:schemeClr>
                </a:solidFill>
              </a:rPr>
              <a:t> </a:t>
            </a:r>
            <a:r>
              <a:rPr lang="en-US" sz="2400" b="1" dirty="0" err="1">
                <a:solidFill>
                  <a:schemeClr val="tx2">
                    <a:lumMod val="50000"/>
                  </a:schemeClr>
                </a:solidFill>
              </a:rPr>
              <a:t>Thái</a:t>
            </a:r>
            <a:r>
              <a:rPr lang="en-US" sz="2400" b="1" dirty="0">
                <a:solidFill>
                  <a:schemeClr val="tx2">
                    <a:lumMod val="50000"/>
                  </a:schemeClr>
                </a:solidFill>
              </a:rPr>
              <a:t> </a:t>
            </a:r>
            <a:r>
              <a:rPr lang="en-US" sz="2400" b="1" dirty="0" err="1">
                <a:solidFill>
                  <a:schemeClr val="tx2">
                    <a:lumMod val="50000"/>
                  </a:schemeClr>
                </a:solidFill>
              </a:rPr>
              <a:t>Bạch</a:t>
            </a:r>
            <a:r>
              <a:rPr lang="en-US" altLang="ja-JP" sz="2400" dirty="0">
                <a:solidFill>
                  <a:schemeClr val="tx2">
                    <a:lumMod val="50000"/>
                  </a:schemeClr>
                </a:solidFill>
              </a:rPr>
              <a:t>, </a:t>
            </a:r>
            <a:r>
              <a:rPr lang="en-US" sz="2400" b="1" dirty="0" err="1">
                <a:solidFill>
                  <a:schemeClr val="tx2">
                    <a:lumMod val="50000"/>
                  </a:schemeClr>
                </a:solidFill>
              </a:rPr>
              <a:t>Thái</a:t>
            </a:r>
            <a:r>
              <a:rPr lang="en-US" sz="2400" b="1" dirty="0">
                <a:solidFill>
                  <a:schemeClr val="tx2">
                    <a:lumMod val="50000"/>
                  </a:schemeClr>
                </a:solidFill>
              </a:rPr>
              <a:t> </a:t>
            </a:r>
            <a:r>
              <a:rPr lang="en-US" sz="2400" b="1" dirty="0" err="1">
                <a:solidFill>
                  <a:schemeClr val="tx2">
                    <a:lumMod val="50000"/>
                  </a:schemeClr>
                </a:solidFill>
              </a:rPr>
              <a:t>Bạch</a:t>
            </a:r>
            <a:r>
              <a:rPr lang="en-US" sz="2400" b="1" dirty="0">
                <a:solidFill>
                  <a:schemeClr val="tx2">
                    <a:lumMod val="50000"/>
                  </a:schemeClr>
                </a:solidFill>
              </a:rPr>
              <a:t> Kim </a:t>
            </a:r>
            <a:r>
              <a:rPr lang="en-US" sz="2400" b="1" dirty="0" err="1">
                <a:solidFill>
                  <a:schemeClr val="tx2">
                    <a:lumMod val="50000"/>
                  </a:schemeClr>
                </a:solidFill>
              </a:rPr>
              <a:t>tinh</a:t>
            </a:r>
            <a:r>
              <a:rPr lang="en-US" altLang="ja-JP" sz="2400" dirty="0">
                <a:solidFill>
                  <a:schemeClr val="tx2">
                    <a:lumMod val="50000"/>
                  </a:schemeClr>
                </a:solidFill>
              </a:rPr>
              <a:t>, </a:t>
            </a:r>
            <a:r>
              <a:rPr lang="en-US" sz="2400" dirty="0" err="1">
                <a:solidFill>
                  <a:schemeClr val="tx2">
                    <a:lumMod val="50000"/>
                  </a:schemeClr>
                </a:solidFill>
              </a:rPr>
              <a:t>là</a:t>
            </a:r>
            <a:r>
              <a:rPr lang="en-US" sz="2400" dirty="0">
                <a:solidFill>
                  <a:schemeClr val="tx2">
                    <a:lumMod val="50000"/>
                  </a:schemeClr>
                </a:solidFill>
              </a:rPr>
              <a:t> </a:t>
            </a:r>
            <a:r>
              <a:rPr lang="en-US" sz="2400" dirty="0" err="1">
                <a:solidFill>
                  <a:schemeClr val="tx2">
                    <a:lumMod val="50000"/>
                  </a:schemeClr>
                </a:solidFill>
              </a:rPr>
              <a:t>hành</a:t>
            </a:r>
            <a:r>
              <a:rPr lang="en-US" sz="2400" dirty="0">
                <a:solidFill>
                  <a:schemeClr val="tx2">
                    <a:lumMod val="50000"/>
                  </a:schemeClr>
                </a:solidFill>
              </a:rPr>
              <a:t> </a:t>
            </a:r>
            <a:r>
              <a:rPr lang="en-US" sz="2400" dirty="0" err="1">
                <a:solidFill>
                  <a:schemeClr val="tx2">
                    <a:lumMod val="50000"/>
                  </a:schemeClr>
                </a:solidFill>
              </a:rPr>
              <a:t>tinh</a:t>
            </a:r>
            <a:r>
              <a:rPr lang="en-US" sz="2400" dirty="0">
                <a:solidFill>
                  <a:schemeClr val="tx2">
                    <a:lumMod val="50000"/>
                  </a:schemeClr>
                </a:solidFill>
              </a:rPr>
              <a:t> </a:t>
            </a:r>
            <a:r>
              <a:rPr lang="en-US" sz="2400" dirty="0" err="1">
                <a:solidFill>
                  <a:schemeClr val="tx2">
                    <a:lumMod val="50000"/>
                  </a:schemeClr>
                </a:solidFill>
              </a:rPr>
              <a:t>thứ</a:t>
            </a:r>
            <a:r>
              <a:rPr lang="en-US" sz="2400" dirty="0">
                <a:solidFill>
                  <a:schemeClr val="tx2">
                    <a:lumMod val="50000"/>
                  </a:schemeClr>
                </a:solidFill>
              </a:rPr>
              <a:t> 2 </a:t>
            </a:r>
            <a:r>
              <a:rPr lang="en-US" sz="2400" dirty="0" err="1">
                <a:solidFill>
                  <a:schemeClr val="tx2">
                    <a:lumMod val="50000"/>
                  </a:schemeClr>
                </a:solidFill>
              </a:rPr>
              <a:t>trong</a:t>
            </a:r>
            <a:r>
              <a:rPr lang="en-US" sz="2400" dirty="0">
                <a:solidFill>
                  <a:schemeClr val="tx2">
                    <a:lumMod val="50000"/>
                  </a:schemeClr>
                </a:solidFill>
              </a:rPr>
              <a:t> </a:t>
            </a:r>
            <a:r>
              <a:rPr lang="en-US" sz="2400" dirty="0" err="1">
                <a:solidFill>
                  <a:schemeClr val="tx2">
                    <a:lumMod val="50000"/>
                  </a:schemeClr>
                </a:solidFill>
              </a:rPr>
              <a:t>hệ</a:t>
            </a:r>
            <a:r>
              <a:rPr lang="en-US" sz="2400" dirty="0">
                <a:solidFill>
                  <a:schemeClr val="tx2">
                    <a:lumMod val="50000"/>
                  </a:schemeClr>
                </a:solidFill>
              </a:rPr>
              <a:t> </a:t>
            </a:r>
            <a:r>
              <a:rPr lang="en-US" sz="2400" dirty="0" err="1">
                <a:solidFill>
                  <a:schemeClr val="tx2">
                    <a:lumMod val="50000"/>
                  </a:schemeClr>
                </a:solidFill>
              </a:rPr>
              <a:t>Mặt</a:t>
            </a:r>
            <a:r>
              <a:rPr lang="en-US" sz="2400" dirty="0">
                <a:solidFill>
                  <a:schemeClr val="tx2">
                    <a:lumMod val="50000"/>
                  </a:schemeClr>
                </a:solidFill>
              </a:rPr>
              <a:t> </a:t>
            </a:r>
            <a:r>
              <a:rPr lang="en-US" sz="2400" dirty="0" err="1">
                <a:solidFill>
                  <a:schemeClr val="tx2">
                    <a:lumMod val="50000"/>
                  </a:schemeClr>
                </a:solidFill>
              </a:rPr>
              <a:t>trời</a:t>
            </a:r>
            <a:r>
              <a:rPr lang="en-US" sz="2400" dirty="0">
                <a:solidFill>
                  <a:schemeClr val="tx2">
                    <a:lumMod val="50000"/>
                  </a:schemeClr>
                </a:solidFill>
              </a:rPr>
              <a:t>, </a:t>
            </a:r>
            <a:r>
              <a:rPr lang="en-US" sz="2400" dirty="0" err="1">
                <a:solidFill>
                  <a:schemeClr val="tx2">
                    <a:lumMod val="50000"/>
                  </a:schemeClr>
                </a:solidFill>
              </a:rPr>
              <a:t>nó</a:t>
            </a:r>
            <a:r>
              <a:rPr lang="en-US" sz="2400" dirty="0">
                <a:solidFill>
                  <a:schemeClr val="tx2">
                    <a:lumMod val="50000"/>
                  </a:schemeClr>
                </a:solidFill>
              </a:rPr>
              <a:t> </a:t>
            </a:r>
            <a:r>
              <a:rPr lang="en-US" sz="2400" dirty="0" err="1">
                <a:solidFill>
                  <a:schemeClr val="tx2">
                    <a:lumMod val="50000"/>
                  </a:schemeClr>
                </a:solidFill>
              </a:rPr>
              <a:t>là</a:t>
            </a:r>
            <a:r>
              <a:rPr lang="en-US" sz="2400" dirty="0">
                <a:solidFill>
                  <a:schemeClr val="tx2">
                    <a:lumMod val="50000"/>
                  </a:schemeClr>
                </a:solidFill>
              </a:rPr>
              <a:t> </a:t>
            </a:r>
            <a:r>
              <a:rPr lang="en-US" sz="2400" dirty="0" err="1">
                <a:solidFill>
                  <a:schemeClr val="tx2">
                    <a:lumMod val="50000"/>
                  </a:schemeClr>
                </a:solidFill>
              </a:rPr>
              <a:t>thiên</a:t>
            </a:r>
            <a:r>
              <a:rPr lang="en-US" sz="2400" dirty="0">
                <a:solidFill>
                  <a:schemeClr val="tx2">
                    <a:lumMod val="50000"/>
                  </a:schemeClr>
                </a:solidFill>
              </a:rPr>
              <a:t> </a:t>
            </a:r>
            <a:r>
              <a:rPr lang="en-US" sz="2400" dirty="0" err="1">
                <a:solidFill>
                  <a:schemeClr val="tx2">
                    <a:lumMod val="50000"/>
                  </a:schemeClr>
                </a:solidFill>
              </a:rPr>
              <a:t>thể</a:t>
            </a:r>
            <a:r>
              <a:rPr lang="en-US" sz="2400" dirty="0">
                <a:solidFill>
                  <a:schemeClr val="tx2">
                    <a:lumMod val="50000"/>
                  </a:schemeClr>
                </a:solidFill>
              </a:rPr>
              <a:t> </a:t>
            </a:r>
            <a:r>
              <a:rPr lang="en-US" sz="2400" dirty="0" err="1">
                <a:solidFill>
                  <a:schemeClr val="tx2">
                    <a:lumMod val="50000"/>
                  </a:schemeClr>
                </a:solidFill>
              </a:rPr>
              <a:t>tự</a:t>
            </a:r>
            <a:r>
              <a:rPr lang="en-US" sz="2400" dirty="0">
                <a:solidFill>
                  <a:schemeClr val="tx2">
                    <a:lumMod val="50000"/>
                  </a:schemeClr>
                </a:solidFill>
              </a:rPr>
              <a:t> </a:t>
            </a:r>
            <a:r>
              <a:rPr lang="en-US" sz="2400" dirty="0" err="1">
                <a:solidFill>
                  <a:schemeClr val="tx2">
                    <a:lumMod val="50000"/>
                  </a:schemeClr>
                </a:solidFill>
              </a:rPr>
              <a:t>nhiên</a:t>
            </a:r>
            <a:r>
              <a:rPr lang="en-US" sz="2400" dirty="0">
                <a:solidFill>
                  <a:schemeClr val="tx2">
                    <a:lumMod val="50000"/>
                  </a:schemeClr>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nhất</a:t>
            </a:r>
            <a:r>
              <a:rPr lang="en-US" sz="2400" dirty="0">
                <a:solidFill>
                  <a:schemeClr val="tx2">
                    <a:lumMod val="50000"/>
                  </a:schemeClr>
                </a:solidFill>
              </a:rPr>
              <a:t> </a:t>
            </a:r>
            <a:r>
              <a:rPr lang="en-US" sz="2400" dirty="0" err="1">
                <a:solidFill>
                  <a:schemeClr val="tx2">
                    <a:lumMod val="50000"/>
                  </a:schemeClr>
                </a:solidFill>
              </a:rPr>
              <a:t>trong</a:t>
            </a:r>
            <a:r>
              <a:rPr lang="en-US" sz="2400" dirty="0">
                <a:solidFill>
                  <a:schemeClr val="tx2">
                    <a:lumMod val="50000"/>
                  </a:schemeClr>
                </a:solidFill>
              </a:rPr>
              <a:t> </a:t>
            </a:r>
            <a:r>
              <a:rPr lang="en-US" sz="2400" dirty="0" err="1">
                <a:solidFill>
                  <a:schemeClr val="tx2">
                    <a:lumMod val="50000"/>
                  </a:schemeClr>
                </a:solidFill>
              </a:rPr>
              <a:t>bầu</a:t>
            </a:r>
            <a:r>
              <a:rPr lang="en-US" sz="2400" dirty="0">
                <a:solidFill>
                  <a:schemeClr val="tx2">
                    <a:lumMod val="50000"/>
                  </a:schemeClr>
                </a:solidFill>
              </a:rPr>
              <a:t> </a:t>
            </a:r>
            <a:r>
              <a:rPr lang="en-US" sz="2400" dirty="0" err="1">
                <a:solidFill>
                  <a:schemeClr val="tx2">
                    <a:lumMod val="50000"/>
                  </a:schemeClr>
                </a:solidFill>
              </a:rPr>
              <a:t>trời</a:t>
            </a:r>
            <a:r>
              <a:rPr lang="en-US" sz="2400" dirty="0">
                <a:solidFill>
                  <a:schemeClr val="tx2">
                    <a:lumMod val="50000"/>
                  </a:schemeClr>
                </a:solidFill>
              </a:rPr>
              <a:t> </a:t>
            </a:r>
            <a:r>
              <a:rPr lang="en-US" sz="2400" dirty="0" err="1">
                <a:solidFill>
                  <a:schemeClr val="tx2">
                    <a:lumMod val="50000"/>
                  </a:schemeClr>
                </a:solidFill>
              </a:rPr>
              <a:t>tối</a:t>
            </a:r>
            <a:r>
              <a:rPr lang="en-US" sz="2400" dirty="0">
                <a:solidFill>
                  <a:schemeClr val="tx2">
                    <a:lumMod val="50000"/>
                  </a:schemeClr>
                </a:solidFill>
              </a:rPr>
              <a:t>.</a:t>
            </a:r>
          </a:p>
        </p:txBody>
      </p:sp>
      <p:pic>
        <p:nvPicPr>
          <p:cNvPr id="4" name="Picture 2" descr="Cartoon Boy Wearing Astronaut Costume Stock Vector - Illustration of  background, outside: 12145853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125" l="3750" r="90000">
                        <a14:foregroundMark x1="28000" y1="54875" x2="31375" y2="55875"/>
                        <a14:foregroundMark x1="47000" y1="55125" x2="49375" y2="54750"/>
                      </a14:backgroundRemoval>
                    </a14:imgEffect>
                  </a14:imgLayer>
                </a14:imgProps>
              </a:ext>
              <a:ext uri="{28A0092B-C50C-407E-A947-70E740481C1C}">
                <a14:useLocalDpi xmlns:a14="http://schemas.microsoft.com/office/drawing/2010/main" val="0"/>
              </a:ext>
            </a:extLst>
          </a:blip>
          <a:srcRect/>
          <a:stretch>
            <a:fillRect/>
          </a:stretch>
        </p:blipFill>
        <p:spPr bwMode="auto">
          <a:xfrm rot="1154195">
            <a:off x="3037572" y="3907161"/>
            <a:ext cx="2098009" cy="209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81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444 0.03449 L -0.10274 -0.03288 L -0.13516 -0.09051 L -0.15925 -0.23704 L -0.22761 -0.23704 L -0.20456 -0.38195 L -0.13607 -0.45926 L -0.02227 -0.45278 L -0.02123 -0.40348 L -0.02409 -0.36713 " pathEditMode="relative" rAng="0" ptsTypes="AAAAAAAAAA">
                                      <p:cBhvr>
                                        <p:cTn id="6" dur="2000" fill="hold"/>
                                        <p:tgtEl>
                                          <p:spTgt spid="4"/>
                                        </p:tgtEl>
                                        <p:attrNameLst>
                                          <p:attrName>ppt_x</p:attrName>
                                          <p:attrName>ppt_y</p:attrName>
                                        </p:attrNameLst>
                                      </p:cBhvr>
                                      <p:rCtr x="-8008" y="-24699"/>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ác hành tinh trong Hệ Mặt Trời bằng tiếng Anh | Tiếng Anh Nghe Nó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900"/>
            <a:ext cx="12167682" cy="6949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14044" y="4487053"/>
            <a:ext cx="8240889" cy="2246769"/>
          </a:xfrm>
          <a:prstGeom prst="rect">
            <a:avLst/>
          </a:prstGeom>
          <a:solidFill>
            <a:schemeClr val="bg1"/>
          </a:solidFill>
          <a:ln w="38100">
            <a:solidFill>
              <a:srgbClr val="071931"/>
            </a:solidFill>
            <a:prstDash val="lgDashDotDot"/>
          </a:ln>
        </p:spPr>
        <p:txBody>
          <a:bodyPr wrap="square">
            <a:spAutoFit/>
          </a:bodyPr>
          <a:lstStyle/>
          <a:p>
            <a:pPr algn="just"/>
            <a:r>
              <a:rPr lang="vi-VN" sz="2800" b="1" dirty="0">
                <a:solidFill>
                  <a:srgbClr val="FF0000"/>
                </a:solidFill>
              </a:rPr>
              <a:t>Sao Hỏa </a:t>
            </a:r>
            <a:r>
              <a:rPr lang="vi-VN" sz="2800" dirty="0"/>
              <a:t>hay</a:t>
            </a:r>
            <a:r>
              <a:rPr lang="vi-VN" sz="2800" b="1" dirty="0">
                <a:solidFill>
                  <a:srgbClr val="FF0000"/>
                </a:solidFill>
              </a:rPr>
              <a:t> Hỏa tinh</a:t>
            </a:r>
            <a:r>
              <a:rPr lang="vi-VN" sz="2800" dirty="0"/>
              <a:t> là hành tinh thứ tư tính từ Mặt Trời trong Thái Dương Hệ. Nó thường được gọi với tên khác là "</a:t>
            </a:r>
            <a:r>
              <a:rPr lang="vi-VN" sz="2800" b="1" dirty="0">
                <a:solidFill>
                  <a:srgbClr val="FF0000"/>
                </a:solidFill>
              </a:rPr>
              <a:t>Hành tinh Đỏ</a:t>
            </a:r>
            <a:r>
              <a:rPr lang="vi-VN" sz="2800" dirty="0"/>
              <a:t>", do sắt oxide có mặt rất nhiều trên bề mặt hành tinh làm cho bề mặt nó hiện lên với màu đỏ đặc trưng</a:t>
            </a:r>
            <a:r>
              <a:rPr lang="en-US" sz="2800" dirty="0"/>
              <a:t>.</a:t>
            </a:r>
            <a:endParaRPr lang="en-US" sz="4400" dirty="0">
              <a:solidFill>
                <a:schemeClr val="tx2">
                  <a:lumMod val="50000"/>
                </a:schemeClr>
              </a:solidFill>
              <a:latin typeface="Arial" panose="020B0604020202020204" pitchFamily="34" charset="0"/>
              <a:cs typeface="Arial" panose="020B0604020202020204" pitchFamily="34" charset="0"/>
            </a:endParaRPr>
          </a:p>
        </p:txBody>
      </p:sp>
      <p:pic>
        <p:nvPicPr>
          <p:cNvPr id="4" name="Picture 2" descr="Cartoon Boy Wearing Astronaut Costume Stock Vector - Illustration of  background, outside: 12145853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125" l="3750" r="90000">
                        <a14:foregroundMark x1="28000" y1="54875" x2="31375" y2="55875"/>
                        <a14:foregroundMark x1="47000" y1="55125" x2="49375" y2="54750"/>
                      </a14:backgroundRemoval>
                    </a14:imgEffect>
                  </a14:imgLayer>
                </a14:imgProps>
              </a:ext>
              <a:ext uri="{28A0092B-C50C-407E-A947-70E740481C1C}">
                <a14:useLocalDpi xmlns:a14="http://schemas.microsoft.com/office/drawing/2010/main" val="0"/>
              </a:ext>
            </a:extLst>
          </a:blip>
          <a:srcRect/>
          <a:stretch>
            <a:fillRect/>
          </a:stretch>
        </p:blipFill>
        <p:spPr bwMode="auto">
          <a:xfrm rot="1154195">
            <a:off x="3698787" y="2701260"/>
            <a:ext cx="2098009" cy="209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13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125E-6 7.40741E-7 L -0.05833 -0.06736 L -0.09075 -0.125 L -0.11484 -0.27153 L -0.1832 -0.27153 L -0.16015 -0.41644 L -0.09166 -0.49375 L 0.02214 -0.48727 L 0.02318 -0.43796 L 0.02032 -0.40162 " pathEditMode="relative" rAng="0" ptsTypes="AAAAAAAAAA">
                                      <p:cBhvr>
                                        <p:cTn id="6" dur="2000" fill="hold"/>
                                        <p:tgtEl>
                                          <p:spTgt spid="4"/>
                                        </p:tgtEl>
                                        <p:attrNameLst>
                                          <p:attrName>ppt_x</p:attrName>
                                          <p:attrName>ppt_y</p:attrName>
                                        </p:attrNameLst>
                                      </p:cBhvr>
                                      <p:rCtr x="-8008" y="-24699"/>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8472" y="623792"/>
            <a:ext cx="10735055" cy="3355149"/>
          </a:xfrm>
          <a:prstGeom prst="rect">
            <a:avLst/>
          </a:prstGeom>
          <a:noFill/>
        </p:spPr>
        <p:txBody>
          <a:bodyPr wrap="square" rtlCol="0">
            <a:spAutoFit/>
          </a:bodyPr>
          <a:lstStyle/>
          <a:p>
            <a:pPr algn="just">
              <a:lnSpc>
                <a:spcPct val="120000"/>
              </a:lnSpc>
            </a:pPr>
            <a:r>
              <a:rPr lang="en-US" sz="3600" b="1" dirty="0" err="1">
                <a:solidFill>
                  <a:srgbClr val="0070C0"/>
                </a:solidFill>
                <a:latin typeface="Cambria" panose="02040503050406030204" pitchFamily="18" charset="0"/>
                <a:ea typeface="Cambria" panose="02040503050406030204" pitchFamily="18" charset="0"/>
              </a:rPr>
              <a:t>Ví</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dụ</a:t>
            </a:r>
            <a:r>
              <a:rPr lang="en-US" sz="3600" b="1" dirty="0">
                <a:solidFill>
                  <a:srgbClr val="0070C0"/>
                </a:solidFill>
                <a:latin typeface="Cambria" panose="02040503050406030204" pitchFamily="18" charset="0"/>
                <a:ea typeface="Cambria" panose="02040503050406030204" pitchFamily="18" charset="0"/>
              </a:rPr>
              <a:t>:</a:t>
            </a:r>
          </a:p>
          <a:p>
            <a:pPr algn="just">
              <a:lnSpc>
                <a:spcPct val="120000"/>
              </a:lnSpc>
            </a:pPr>
            <a:r>
              <a:rPr lang="vi-VN" sz="3600" b="1" i="1" dirty="0">
                <a:latin typeface="Cambria" panose="02040503050406030204" pitchFamily="18" charset="0"/>
                <a:ea typeface="Cambria" panose="02040503050406030204" pitchFamily="18" charset="0"/>
              </a:rPr>
              <a:t>Cho khoảng cách từ Trái Đất đến Mặt Trời là 149 600 000 km, khoảng cách từ sao Mộc đến Mặt Trời là 741 510 000 km. Em hãy so sánh và cho biết hành tinh nào cách xa Mặt Trời hơn. </a:t>
            </a:r>
            <a:endParaRPr lang="en-US" sz="6600" b="1" i="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0C71C249-8A61-FA02-FD07-CC7480581092}"/>
              </a:ext>
            </a:extLst>
          </p:cNvPr>
          <p:cNvSpPr txBox="1"/>
          <p:nvPr/>
        </p:nvSpPr>
        <p:spPr>
          <a:xfrm>
            <a:off x="2055778" y="4688732"/>
            <a:ext cx="8080442" cy="707886"/>
          </a:xfrm>
          <a:prstGeom prst="rect">
            <a:avLst/>
          </a:prstGeom>
          <a:noFill/>
        </p:spPr>
        <p:txBody>
          <a:bodyPr wrap="square" rtlCol="0">
            <a:spAutoFit/>
          </a:bodyPr>
          <a:lstStyle/>
          <a:p>
            <a:pPr algn="ctr"/>
            <a:r>
              <a:rPr lang="en-US" sz="4000" b="1" i="1" kern="0" dirty="0">
                <a:solidFill>
                  <a:srgbClr val="FF0000"/>
                </a:solidFill>
                <a:effectLst/>
                <a:latin typeface="Cambria" panose="02040503050406030204" pitchFamily="18" charset="0"/>
                <a:ea typeface="Cambria" panose="02040503050406030204" pitchFamily="18" charset="0"/>
              </a:rPr>
              <a:t>Sao </a:t>
            </a:r>
            <a:r>
              <a:rPr lang="en-US" sz="4000" b="1" i="1" kern="0" dirty="0" err="1">
                <a:solidFill>
                  <a:srgbClr val="FF0000"/>
                </a:solidFill>
                <a:effectLst/>
                <a:latin typeface="Cambria" panose="02040503050406030204" pitchFamily="18" charset="0"/>
                <a:ea typeface="Cambria" panose="02040503050406030204" pitchFamily="18" charset="0"/>
              </a:rPr>
              <a:t>Mộc</a:t>
            </a:r>
            <a:r>
              <a:rPr lang="en-US" sz="4000" b="1" i="1" kern="0" dirty="0">
                <a:solidFill>
                  <a:srgbClr val="FF0000"/>
                </a:solidFill>
                <a:effectLst/>
                <a:latin typeface="Cambria" panose="02040503050406030204" pitchFamily="18" charset="0"/>
                <a:ea typeface="Cambria" panose="02040503050406030204" pitchFamily="18" charset="0"/>
              </a:rPr>
              <a:t> </a:t>
            </a:r>
            <a:r>
              <a:rPr lang="en-US" sz="4000" b="1" i="1" kern="0" dirty="0" err="1">
                <a:solidFill>
                  <a:srgbClr val="FF0000"/>
                </a:solidFill>
                <a:effectLst/>
                <a:latin typeface="Cambria" panose="02040503050406030204" pitchFamily="18" charset="0"/>
                <a:ea typeface="Cambria" panose="02040503050406030204" pitchFamily="18" charset="0"/>
              </a:rPr>
              <a:t>cách</a:t>
            </a:r>
            <a:r>
              <a:rPr lang="en-US" sz="4000" b="1" i="1" kern="0" dirty="0">
                <a:solidFill>
                  <a:srgbClr val="FF0000"/>
                </a:solidFill>
                <a:effectLst/>
                <a:latin typeface="Cambria" panose="02040503050406030204" pitchFamily="18" charset="0"/>
                <a:ea typeface="Cambria" panose="02040503050406030204" pitchFamily="18" charset="0"/>
              </a:rPr>
              <a:t> </a:t>
            </a:r>
            <a:r>
              <a:rPr lang="en-US" sz="4000" b="1" i="1" kern="0" dirty="0" err="1">
                <a:solidFill>
                  <a:srgbClr val="FF0000"/>
                </a:solidFill>
                <a:effectLst/>
                <a:latin typeface="Cambria" panose="02040503050406030204" pitchFamily="18" charset="0"/>
                <a:ea typeface="Cambria" panose="02040503050406030204" pitchFamily="18" charset="0"/>
              </a:rPr>
              <a:t>xa</a:t>
            </a:r>
            <a:r>
              <a:rPr lang="en-US" sz="4000" b="1" i="1" kern="0" dirty="0">
                <a:solidFill>
                  <a:srgbClr val="FF0000"/>
                </a:solidFill>
                <a:effectLst/>
                <a:latin typeface="Cambria" panose="02040503050406030204" pitchFamily="18" charset="0"/>
                <a:ea typeface="Cambria" panose="02040503050406030204" pitchFamily="18" charset="0"/>
              </a:rPr>
              <a:t> </a:t>
            </a:r>
            <a:r>
              <a:rPr lang="en-US" sz="4000" b="1" i="1" kern="0" dirty="0" err="1">
                <a:solidFill>
                  <a:srgbClr val="FF0000"/>
                </a:solidFill>
                <a:effectLst/>
                <a:latin typeface="Cambria" panose="02040503050406030204" pitchFamily="18" charset="0"/>
                <a:ea typeface="Cambria" panose="02040503050406030204" pitchFamily="18" charset="0"/>
              </a:rPr>
              <a:t>Mặt</a:t>
            </a:r>
            <a:r>
              <a:rPr lang="en-US" sz="4000" b="1" i="1" kern="0" dirty="0">
                <a:solidFill>
                  <a:srgbClr val="FF0000"/>
                </a:solidFill>
                <a:effectLst/>
                <a:latin typeface="Cambria" panose="02040503050406030204" pitchFamily="18" charset="0"/>
                <a:ea typeface="Cambria" panose="02040503050406030204" pitchFamily="18" charset="0"/>
              </a:rPr>
              <a:t> </a:t>
            </a:r>
            <a:r>
              <a:rPr lang="en-US" sz="4000" b="1" i="1" kern="0" dirty="0" err="1">
                <a:solidFill>
                  <a:srgbClr val="FF0000"/>
                </a:solidFill>
                <a:effectLst/>
                <a:latin typeface="Cambria" panose="02040503050406030204" pitchFamily="18" charset="0"/>
                <a:ea typeface="Cambria" panose="02040503050406030204" pitchFamily="18" charset="0"/>
              </a:rPr>
              <a:t>Trời</a:t>
            </a:r>
            <a:r>
              <a:rPr lang="en-US" sz="4000" b="1" i="1" kern="0" dirty="0">
                <a:solidFill>
                  <a:srgbClr val="FF0000"/>
                </a:solidFill>
                <a:effectLst/>
                <a:latin typeface="Cambria" panose="02040503050406030204" pitchFamily="18" charset="0"/>
                <a:ea typeface="Cambria" panose="02040503050406030204" pitchFamily="18" charset="0"/>
              </a:rPr>
              <a:t> </a:t>
            </a:r>
            <a:r>
              <a:rPr lang="en-US" sz="4000" b="1" i="1" kern="0" dirty="0" err="1">
                <a:solidFill>
                  <a:srgbClr val="FF0000"/>
                </a:solidFill>
                <a:effectLst/>
                <a:latin typeface="Cambria" panose="02040503050406030204" pitchFamily="18" charset="0"/>
                <a:ea typeface="Cambria" panose="02040503050406030204" pitchFamily="18" charset="0"/>
              </a:rPr>
              <a:t>hơn</a:t>
            </a:r>
            <a:r>
              <a:rPr lang="en-US" sz="4000" b="1" i="1" kern="0" dirty="0">
                <a:solidFill>
                  <a:srgbClr val="FF0000"/>
                </a:solidFill>
                <a:effectLst/>
                <a:latin typeface="Cambria" panose="02040503050406030204" pitchFamily="18" charset="0"/>
                <a:ea typeface="Cambria" panose="02040503050406030204" pitchFamily="18" charset="0"/>
              </a:rPr>
              <a:t>.</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005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Đồ họa 4">
            <a:extLst>
              <a:ext uri="{FF2B5EF4-FFF2-40B4-BE49-F238E27FC236}">
                <a16:creationId xmlns:a16="http://schemas.microsoft.com/office/drawing/2014/main" id="{9BDDF274-9993-7EE4-540B-CEEFB7A48E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4064" r="-184" b="8820"/>
          <a:stretch/>
        </p:blipFill>
        <p:spPr>
          <a:xfrm>
            <a:off x="-45431" y="-1"/>
            <a:ext cx="12378417" cy="6911353"/>
          </a:xfrm>
          <a:prstGeom prst="rect">
            <a:avLst/>
          </a:prstGeom>
        </p:spPr>
      </p:pic>
      <p:grpSp>
        <p:nvGrpSpPr>
          <p:cNvPr id="448" name="Nhóm 447" hidden="1">
            <a:extLst>
              <a:ext uri="{FF2B5EF4-FFF2-40B4-BE49-F238E27FC236}">
                <a16:creationId xmlns:a16="http://schemas.microsoft.com/office/drawing/2014/main" id="{94750F86-595E-7C86-4D8D-BD6F95EC2951}"/>
              </a:ext>
            </a:extLst>
          </p:cNvPr>
          <p:cNvGrpSpPr/>
          <p:nvPr/>
        </p:nvGrpSpPr>
        <p:grpSpPr>
          <a:xfrm>
            <a:off x="2456859" y="758541"/>
            <a:ext cx="6610939" cy="4878294"/>
            <a:chOff x="2767658" y="3464174"/>
            <a:chExt cx="4770119" cy="3519930"/>
          </a:xfrm>
        </p:grpSpPr>
        <p:grpSp>
          <p:nvGrpSpPr>
            <p:cNvPr id="245" name="Đồ họa 240">
              <a:extLst>
                <a:ext uri="{FF2B5EF4-FFF2-40B4-BE49-F238E27FC236}">
                  <a16:creationId xmlns:a16="http://schemas.microsoft.com/office/drawing/2014/main" id="{3E3D321A-3878-68B7-A96F-2F3BF79E383D}"/>
                </a:ext>
              </a:extLst>
            </p:cNvPr>
            <p:cNvGrpSpPr/>
            <p:nvPr/>
          </p:nvGrpSpPr>
          <p:grpSpPr>
            <a:xfrm>
              <a:off x="2767658" y="3464174"/>
              <a:ext cx="4770119" cy="3519930"/>
              <a:chOff x="4546600" y="2201146"/>
              <a:chExt cx="3513454" cy="2592622"/>
            </a:xfrm>
          </p:grpSpPr>
          <p:grpSp>
            <p:nvGrpSpPr>
              <p:cNvPr id="246" name="Đồ họa 240">
                <a:extLst>
                  <a:ext uri="{FF2B5EF4-FFF2-40B4-BE49-F238E27FC236}">
                    <a16:creationId xmlns:a16="http://schemas.microsoft.com/office/drawing/2014/main" id="{A24F62C4-E912-07ED-5996-4D46AFC5CCBB}"/>
                  </a:ext>
                </a:extLst>
              </p:cNvPr>
              <p:cNvGrpSpPr/>
              <p:nvPr/>
            </p:nvGrpSpPr>
            <p:grpSpPr>
              <a:xfrm>
                <a:off x="4913389" y="2201146"/>
                <a:ext cx="3042420" cy="2592622"/>
                <a:chOff x="4913389" y="2201146"/>
                <a:chExt cx="3042420" cy="2592622"/>
              </a:xfrm>
            </p:grpSpPr>
            <p:sp>
              <p:nvSpPr>
                <p:cNvPr id="247" name="Hình tự do: Hình 246">
                  <a:extLst>
                    <a:ext uri="{FF2B5EF4-FFF2-40B4-BE49-F238E27FC236}">
                      <a16:creationId xmlns:a16="http://schemas.microsoft.com/office/drawing/2014/main" id="{FA36BDDC-995A-17B7-2236-601DD63249E1}"/>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Hình tự do: Hình 247">
                  <a:extLst>
                    <a:ext uri="{FF2B5EF4-FFF2-40B4-BE49-F238E27FC236}">
                      <a16:creationId xmlns:a16="http://schemas.microsoft.com/office/drawing/2014/main" id="{B0556D47-1215-1A1B-3A34-DD756B74CAB4}"/>
                    </a:ext>
                  </a:extLst>
                </p:cNvPr>
                <p:cNvSpPr/>
                <p:nvPr/>
              </p:nvSpPr>
              <p:spPr>
                <a:xfrm>
                  <a:off x="6191360" y="2201147"/>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Hình tự do: Hình 248">
                  <a:extLst>
                    <a:ext uri="{FF2B5EF4-FFF2-40B4-BE49-F238E27FC236}">
                      <a16:creationId xmlns:a16="http://schemas.microsoft.com/office/drawing/2014/main" id="{5BAA4EEB-438B-71FF-FD1E-9138DA0ABA22}"/>
                    </a:ext>
                  </a:extLst>
                </p:cNvPr>
                <p:cNvSpPr/>
                <p:nvPr/>
              </p:nvSpPr>
              <p:spPr>
                <a:xfrm>
                  <a:off x="6695347" y="2201146"/>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Hình tự do: Hình 249">
                  <a:extLst>
                    <a:ext uri="{FF2B5EF4-FFF2-40B4-BE49-F238E27FC236}">
                      <a16:creationId xmlns:a16="http://schemas.microsoft.com/office/drawing/2014/main" id="{538F0758-6ADD-002F-96C5-F3E8C645D04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Hình tự do: Hình 250">
                  <a:extLst>
                    <a:ext uri="{FF2B5EF4-FFF2-40B4-BE49-F238E27FC236}">
                      <a16:creationId xmlns:a16="http://schemas.microsoft.com/office/drawing/2014/main" id="{091AA9A9-009C-725B-1E68-E6911D0C072E}"/>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 name="Hình tự do: Hình 251">
                  <a:extLst>
                    <a:ext uri="{FF2B5EF4-FFF2-40B4-BE49-F238E27FC236}">
                      <a16:creationId xmlns:a16="http://schemas.microsoft.com/office/drawing/2014/main" id="{DF63688E-E89E-2E2D-EF5D-5EE5C3365E9C}"/>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Hình tự do: Hình 252">
                  <a:extLst>
                    <a:ext uri="{FF2B5EF4-FFF2-40B4-BE49-F238E27FC236}">
                      <a16:creationId xmlns:a16="http://schemas.microsoft.com/office/drawing/2014/main" id="{00A1DFC1-EB8F-6880-0893-0743687FF1A2}"/>
                    </a:ext>
                  </a:extLst>
                </p:cNvPr>
                <p:cNvSpPr/>
                <p:nvPr/>
              </p:nvSpPr>
              <p:spPr>
                <a:xfrm>
                  <a:off x="7620088"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Hình tự do: Hình 253">
                  <a:extLst>
                    <a:ext uri="{FF2B5EF4-FFF2-40B4-BE49-F238E27FC236}">
                      <a16:creationId xmlns:a16="http://schemas.microsoft.com/office/drawing/2014/main" id="{764C4DD9-F4AE-5305-3EC7-699DB2D1BD79}"/>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 name="Hình tự do: Hình 254">
                  <a:extLst>
                    <a:ext uri="{FF2B5EF4-FFF2-40B4-BE49-F238E27FC236}">
                      <a16:creationId xmlns:a16="http://schemas.microsoft.com/office/drawing/2014/main" id="{779B1DFE-7756-FEA9-DD6C-2F2F4DB97479}"/>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Hình tự do: Hình 255">
                  <a:extLst>
                    <a:ext uri="{FF2B5EF4-FFF2-40B4-BE49-F238E27FC236}">
                      <a16:creationId xmlns:a16="http://schemas.microsoft.com/office/drawing/2014/main" id="{61CC11B2-0D33-C8E1-5CEE-69569A4B3E0A}"/>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Hình tự do: Hình 256">
                  <a:extLst>
                    <a:ext uri="{FF2B5EF4-FFF2-40B4-BE49-F238E27FC236}">
                      <a16:creationId xmlns:a16="http://schemas.microsoft.com/office/drawing/2014/main" id="{99660D3F-D593-A71C-FFD3-9E981B5B4EB4}"/>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8" name="Hình tự do: Hình 257">
                  <a:extLst>
                    <a:ext uri="{FF2B5EF4-FFF2-40B4-BE49-F238E27FC236}">
                      <a16:creationId xmlns:a16="http://schemas.microsoft.com/office/drawing/2014/main" id="{8880E0F3-4331-8FC4-8C7E-445AFDE711B4}"/>
                    </a:ext>
                  </a:extLst>
                </p:cNvPr>
                <p:cNvSpPr/>
                <p:nvPr/>
              </p:nvSpPr>
              <p:spPr>
                <a:xfrm>
                  <a:off x="5374771" y="2708860"/>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Hình tự do: Hình 258">
                  <a:extLst>
                    <a:ext uri="{FF2B5EF4-FFF2-40B4-BE49-F238E27FC236}">
                      <a16:creationId xmlns:a16="http://schemas.microsoft.com/office/drawing/2014/main" id="{63633686-620E-2894-912D-B6244D6DDAF7}"/>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Hình tự do: Hình 259">
                  <a:extLst>
                    <a:ext uri="{FF2B5EF4-FFF2-40B4-BE49-F238E27FC236}">
                      <a16:creationId xmlns:a16="http://schemas.microsoft.com/office/drawing/2014/main" id="{FC52042E-D303-08CF-830C-BA06969351DF}"/>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 name="Hình tự do: Hình 260">
                  <a:extLst>
                    <a:ext uri="{FF2B5EF4-FFF2-40B4-BE49-F238E27FC236}">
                      <a16:creationId xmlns:a16="http://schemas.microsoft.com/office/drawing/2014/main" id="{512C8C55-9599-F667-5E33-664212189601}"/>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Hình tự do: Hình 261">
                  <a:extLst>
                    <a:ext uri="{FF2B5EF4-FFF2-40B4-BE49-F238E27FC236}">
                      <a16:creationId xmlns:a16="http://schemas.microsoft.com/office/drawing/2014/main" id="{726978D4-B515-59AD-245B-E7D0122774D4}"/>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Hình tự do: Hình 262">
                  <a:extLst>
                    <a:ext uri="{FF2B5EF4-FFF2-40B4-BE49-F238E27FC236}">
                      <a16:creationId xmlns:a16="http://schemas.microsoft.com/office/drawing/2014/main" id="{A2A8C96A-783B-E3A2-7B09-C3E59C27224D}"/>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64" name="Hình tự do: Hình 263">
                <a:extLst>
                  <a:ext uri="{FF2B5EF4-FFF2-40B4-BE49-F238E27FC236}">
                    <a16:creationId xmlns:a16="http://schemas.microsoft.com/office/drawing/2014/main" id="{CE847114-9FC6-CF9D-91C2-D852D34A9183}"/>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Hình tự do: Hình 264">
                <a:extLst>
                  <a:ext uri="{FF2B5EF4-FFF2-40B4-BE49-F238E27FC236}">
                    <a16:creationId xmlns:a16="http://schemas.microsoft.com/office/drawing/2014/main" id="{F266426B-96AA-B4E4-3948-A54E39AAEDF8}"/>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Hình tự do: Hình 265">
                <a:extLst>
                  <a:ext uri="{FF2B5EF4-FFF2-40B4-BE49-F238E27FC236}">
                    <a16:creationId xmlns:a16="http://schemas.microsoft.com/office/drawing/2014/main" id="{7BC83820-86AB-8B97-DDBB-BC45AA1FA4FC}"/>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Hình tự do: Hình 266">
                <a:extLst>
                  <a:ext uri="{FF2B5EF4-FFF2-40B4-BE49-F238E27FC236}">
                    <a16:creationId xmlns:a16="http://schemas.microsoft.com/office/drawing/2014/main" id="{FB634553-ECA7-8F44-0C4F-75BE340D9CC4}"/>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Hình tự do: Hình 267">
                <a:extLst>
                  <a:ext uri="{FF2B5EF4-FFF2-40B4-BE49-F238E27FC236}">
                    <a16:creationId xmlns:a16="http://schemas.microsoft.com/office/drawing/2014/main" id="{FE55AF6F-A5B6-9427-5D03-C9CCBA19E1C8}"/>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5" name="Hình tự do: Hình 364">
              <a:extLst>
                <a:ext uri="{FF2B5EF4-FFF2-40B4-BE49-F238E27FC236}">
                  <a16:creationId xmlns:a16="http://schemas.microsoft.com/office/drawing/2014/main" id="{27FF1DDC-183E-7F9C-BD54-C9096FFFCB82}"/>
                </a:ext>
              </a:extLst>
            </p:cNvPr>
            <p:cNvSpPr/>
            <p:nvPr/>
          </p:nvSpPr>
          <p:spPr>
            <a:xfrm>
              <a:off x="2788625" y="3777379"/>
              <a:ext cx="670962" cy="670962"/>
            </a:xfrm>
            <a:custGeom>
              <a:avLst/>
              <a:gdLst>
                <a:gd name="connsiteX0" fmla="*/ 0 w 494200"/>
                <a:gd name="connsiteY0" fmla="*/ 399607 h 494200"/>
                <a:gd name="connsiteX1" fmla="*/ 94593 w 494200"/>
                <a:gd name="connsiteY1" fmla="*/ 494200 h 494200"/>
                <a:gd name="connsiteX2" fmla="*/ 399607 w 494200"/>
                <a:gd name="connsiteY2" fmla="*/ 494200 h 494200"/>
                <a:gd name="connsiteX3" fmla="*/ 494200 w 494200"/>
                <a:gd name="connsiteY3" fmla="*/ 399607 h 494200"/>
                <a:gd name="connsiteX4" fmla="*/ 494200 w 494200"/>
                <a:gd name="connsiteY4" fmla="*/ 94593 h 494200"/>
                <a:gd name="connsiteX5" fmla="*/ 399607 w 494200"/>
                <a:gd name="connsiteY5" fmla="*/ 0 h 494200"/>
                <a:gd name="connsiteX6" fmla="*/ 94593 w 494200"/>
                <a:gd name="connsiteY6" fmla="*/ 0 h 494200"/>
                <a:gd name="connsiteX7" fmla="*/ 0 w 494200"/>
                <a:gd name="connsiteY7" fmla="*/ 94593 h 494200"/>
                <a:gd name="connsiteX8" fmla="*/ 0 w 494200"/>
                <a:gd name="connsiteY8" fmla="*/ 399607 h 4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00" h="494200">
                  <a:moveTo>
                    <a:pt x="0" y="399607"/>
                  </a:moveTo>
                  <a:cubicBezTo>
                    <a:pt x="0" y="451730"/>
                    <a:pt x="42470" y="494200"/>
                    <a:pt x="94593" y="494200"/>
                  </a:cubicBezTo>
                  <a:lnTo>
                    <a:pt x="399607" y="494200"/>
                  </a:lnTo>
                  <a:cubicBezTo>
                    <a:pt x="451730" y="494200"/>
                    <a:pt x="494200" y="451730"/>
                    <a:pt x="494200" y="399607"/>
                  </a:cubicBezTo>
                  <a:lnTo>
                    <a:pt x="494200" y="94593"/>
                  </a:lnTo>
                  <a:cubicBezTo>
                    <a:pt x="494200" y="42470"/>
                    <a:pt x="451730" y="0"/>
                    <a:pt x="399607" y="0"/>
                  </a:cubicBezTo>
                  <a:lnTo>
                    <a:pt x="94593" y="0"/>
                  </a:lnTo>
                  <a:cubicBezTo>
                    <a:pt x="42470" y="0"/>
                    <a:pt x="0" y="42470"/>
                    <a:pt x="0" y="94593"/>
                  </a:cubicBezTo>
                  <a:lnTo>
                    <a:pt x="0" y="399607"/>
                  </a:lnTo>
                  <a:close/>
                </a:path>
              </a:pathLst>
            </a:custGeom>
            <a:solidFill>
              <a:srgbClr val="FFFAE9"/>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9" name="Nhóm 18">
            <a:extLst>
              <a:ext uri="{FF2B5EF4-FFF2-40B4-BE49-F238E27FC236}">
                <a16:creationId xmlns:a16="http://schemas.microsoft.com/office/drawing/2014/main" id="{3E04801D-747B-D5A4-B9C0-288D1DA7A076}"/>
              </a:ext>
            </a:extLst>
          </p:cNvPr>
          <p:cNvGrpSpPr/>
          <p:nvPr/>
        </p:nvGrpSpPr>
        <p:grpSpPr>
          <a:xfrm>
            <a:off x="2765956" y="758543"/>
            <a:ext cx="6610939" cy="4878292"/>
            <a:chOff x="2456860" y="758544"/>
            <a:chExt cx="6610939" cy="4878292"/>
          </a:xfrm>
        </p:grpSpPr>
        <p:grpSp>
          <p:nvGrpSpPr>
            <p:cNvPr id="424" name="Đồ họa 240">
              <a:extLst>
                <a:ext uri="{FF2B5EF4-FFF2-40B4-BE49-F238E27FC236}">
                  <a16:creationId xmlns:a16="http://schemas.microsoft.com/office/drawing/2014/main" id="{A99F0FA3-3B73-6530-5968-761645121C64}"/>
                </a:ext>
              </a:extLst>
            </p:cNvPr>
            <p:cNvGrpSpPr/>
            <p:nvPr/>
          </p:nvGrpSpPr>
          <p:grpSpPr>
            <a:xfrm>
              <a:off x="2456860" y="758544"/>
              <a:ext cx="6610939" cy="4878292"/>
              <a:chOff x="4546600" y="2201147"/>
              <a:chExt cx="3513454" cy="2592621"/>
            </a:xfrm>
          </p:grpSpPr>
          <p:grpSp>
            <p:nvGrpSpPr>
              <p:cNvPr id="425" name="Đồ họa 240">
                <a:extLst>
                  <a:ext uri="{FF2B5EF4-FFF2-40B4-BE49-F238E27FC236}">
                    <a16:creationId xmlns:a16="http://schemas.microsoft.com/office/drawing/2014/main" id="{7A5EBC7D-9732-0D93-1746-251506F4DFF1}"/>
                  </a:ext>
                </a:extLst>
              </p:cNvPr>
              <p:cNvGrpSpPr/>
              <p:nvPr/>
            </p:nvGrpSpPr>
            <p:grpSpPr>
              <a:xfrm>
                <a:off x="4913389" y="2201147"/>
                <a:ext cx="3042420" cy="2592621"/>
                <a:chOff x="4913389" y="2201147"/>
                <a:chExt cx="3042420" cy="2592621"/>
              </a:xfrm>
            </p:grpSpPr>
            <p:sp>
              <p:nvSpPr>
                <p:cNvPr id="431" name="Hình tự do: Hình 430">
                  <a:extLst>
                    <a:ext uri="{FF2B5EF4-FFF2-40B4-BE49-F238E27FC236}">
                      <a16:creationId xmlns:a16="http://schemas.microsoft.com/office/drawing/2014/main" id="{69920489-19BA-739F-EEFF-DD16D2E9B0DB}"/>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2" name="Hình tự do: Hình 431">
                  <a:extLst>
                    <a:ext uri="{FF2B5EF4-FFF2-40B4-BE49-F238E27FC236}">
                      <a16:creationId xmlns:a16="http://schemas.microsoft.com/office/drawing/2014/main" id="{4C84E21E-7F9E-D69E-8D31-5AA5CEB16892}"/>
                    </a:ext>
                  </a:extLst>
                </p:cNvPr>
                <p:cNvSpPr/>
                <p:nvPr/>
              </p:nvSpPr>
              <p:spPr>
                <a:xfrm>
                  <a:off x="6191360" y="2201148"/>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3" name="Hình tự do: Hình 432">
                  <a:extLst>
                    <a:ext uri="{FF2B5EF4-FFF2-40B4-BE49-F238E27FC236}">
                      <a16:creationId xmlns:a16="http://schemas.microsoft.com/office/drawing/2014/main" id="{83644CFD-7BCB-B16D-8CEB-CE860AB8AF59}"/>
                    </a:ext>
                  </a:extLst>
                </p:cNvPr>
                <p:cNvSpPr/>
                <p:nvPr/>
              </p:nvSpPr>
              <p:spPr>
                <a:xfrm>
                  <a:off x="6699073" y="2201147"/>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4" name="Hình tự do: Hình 433">
                  <a:extLst>
                    <a:ext uri="{FF2B5EF4-FFF2-40B4-BE49-F238E27FC236}">
                      <a16:creationId xmlns:a16="http://schemas.microsoft.com/office/drawing/2014/main" id="{C431279A-040B-87A2-9E28-3D74F3CB1E2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 name="Hình tự do: Hình 434">
                  <a:extLst>
                    <a:ext uri="{FF2B5EF4-FFF2-40B4-BE49-F238E27FC236}">
                      <a16:creationId xmlns:a16="http://schemas.microsoft.com/office/drawing/2014/main" id="{C9069065-3732-6162-17AA-EBB0F73797DD}"/>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6" name="Hình tự do: Hình 435">
                  <a:extLst>
                    <a:ext uri="{FF2B5EF4-FFF2-40B4-BE49-F238E27FC236}">
                      <a16:creationId xmlns:a16="http://schemas.microsoft.com/office/drawing/2014/main" id="{0B7FCFC6-399E-5527-6E4A-9499A5B53F5A}"/>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7" name="Hình tự do: Hình 436">
                  <a:extLst>
                    <a:ext uri="{FF2B5EF4-FFF2-40B4-BE49-F238E27FC236}">
                      <a16:creationId xmlns:a16="http://schemas.microsoft.com/office/drawing/2014/main" id="{93741BB9-509E-0E48-3C10-92A2FBF398A0}"/>
                    </a:ext>
                  </a:extLst>
                </p:cNvPr>
                <p:cNvSpPr/>
                <p:nvPr/>
              </p:nvSpPr>
              <p:spPr>
                <a:xfrm>
                  <a:off x="7625699"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8" name="Hình tự do: Hình 437">
                  <a:extLst>
                    <a:ext uri="{FF2B5EF4-FFF2-40B4-BE49-F238E27FC236}">
                      <a16:creationId xmlns:a16="http://schemas.microsoft.com/office/drawing/2014/main" id="{7F33C1C0-4531-2816-C40A-A7398C0DE474}"/>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9" name="Hình tự do: Hình 438">
                  <a:extLst>
                    <a:ext uri="{FF2B5EF4-FFF2-40B4-BE49-F238E27FC236}">
                      <a16:creationId xmlns:a16="http://schemas.microsoft.com/office/drawing/2014/main" id="{2FFD66A6-D709-8BAE-F267-9EDD3CCC9F9F}"/>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 name="Hình tự do: Hình 439">
                  <a:extLst>
                    <a:ext uri="{FF2B5EF4-FFF2-40B4-BE49-F238E27FC236}">
                      <a16:creationId xmlns:a16="http://schemas.microsoft.com/office/drawing/2014/main" id="{FADC4193-A57B-4EAC-E18D-979DA0B45223}"/>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1" name="Hình tự do: Hình 440">
                  <a:extLst>
                    <a:ext uri="{FF2B5EF4-FFF2-40B4-BE49-F238E27FC236}">
                      <a16:creationId xmlns:a16="http://schemas.microsoft.com/office/drawing/2014/main" id="{F2207C69-CB63-AB2B-5ACD-A230D5140A20}"/>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2" name="Hình tự do: Hình 441">
                  <a:extLst>
                    <a:ext uri="{FF2B5EF4-FFF2-40B4-BE49-F238E27FC236}">
                      <a16:creationId xmlns:a16="http://schemas.microsoft.com/office/drawing/2014/main" id="{830A0BF3-191A-0A1C-7392-6A6A389301DC}"/>
                    </a:ext>
                  </a:extLst>
                </p:cNvPr>
                <p:cNvSpPr/>
                <p:nvPr/>
              </p:nvSpPr>
              <p:spPr>
                <a:xfrm>
                  <a:off x="5374770" y="2708868"/>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3" name="Hình tự do: Hình 442">
                  <a:extLst>
                    <a:ext uri="{FF2B5EF4-FFF2-40B4-BE49-F238E27FC236}">
                      <a16:creationId xmlns:a16="http://schemas.microsoft.com/office/drawing/2014/main" id="{951023D7-EFAD-1BF9-278D-0263956448CA}"/>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4" name="Hình tự do: Hình 443">
                  <a:extLst>
                    <a:ext uri="{FF2B5EF4-FFF2-40B4-BE49-F238E27FC236}">
                      <a16:creationId xmlns:a16="http://schemas.microsoft.com/office/drawing/2014/main" id="{7AD37498-5A58-92D6-1CE0-3582374B9770}"/>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5" name="Hình tự do: Hình 444">
                  <a:extLst>
                    <a:ext uri="{FF2B5EF4-FFF2-40B4-BE49-F238E27FC236}">
                      <a16:creationId xmlns:a16="http://schemas.microsoft.com/office/drawing/2014/main" id="{3702B3ED-A190-CCD5-F0CD-AA36E2BDEAEE}"/>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6" name="Hình tự do: Hình 445">
                  <a:extLst>
                    <a:ext uri="{FF2B5EF4-FFF2-40B4-BE49-F238E27FC236}">
                      <a16:creationId xmlns:a16="http://schemas.microsoft.com/office/drawing/2014/main" id="{3D3F2887-3998-068A-6141-C6D706EEFB4F}"/>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7" name="Hình tự do: Hình 446">
                  <a:extLst>
                    <a:ext uri="{FF2B5EF4-FFF2-40B4-BE49-F238E27FC236}">
                      <a16:creationId xmlns:a16="http://schemas.microsoft.com/office/drawing/2014/main" id="{95AA531D-B0FF-84CC-D56E-35AC8F084DB2}"/>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26" name="Hình tự do: Hình 425">
                <a:extLst>
                  <a:ext uri="{FF2B5EF4-FFF2-40B4-BE49-F238E27FC236}">
                    <a16:creationId xmlns:a16="http://schemas.microsoft.com/office/drawing/2014/main" id="{68EE8AC0-8E7A-4AD2-7225-165E354414D4}"/>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7" name="Hình tự do: Hình 426">
                <a:extLst>
                  <a:ext uri="{FF2B5EF4-FFF2-40B4-BE49-F238E27FC236}">
                    <a16:creationId xmlns:a16="http://schemas.microsoft.com/office/drawing/2014/main" id="{D1BAB8E1-3FF9-7B2A-7900-72814F602E77}"/>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8" name="Hình tự do: Hình 427">
                <a:extLst>
                  <a:ext uri="{FF2B5EF4-FFF2-40B4-BE49-F238E27FC236}">
                    <a16:creationId xmlns:a16="http://schemas.microsoft.com/office/drawing/2014/main" id="{9B78519B-BDB7-FBF8-FED2-6A81DAC37C06}"/>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9" name="Hình tự do: Hình 428">
                <a:extLst>
                  <a:ext uri="{FF2B5EF4-FFF2-40B4-BE49-F238E27FC236}">
                    <a16:creationId xmlns:a16="http://schemas.microsoft.com/office/drawing/2014/main" id="{E7B0212B-2D25-BA12-E03D-52E7BA92EA65}"/>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0" name="Hình tự do: Hình 429">
                <a:extLst>
                  <a:ext uri="{FF2B5EF4-FFF2-40B4-BE49-F238E27FC236}">
                    <a16:creationId xmlns:a16="http://schemas.microsoft.com/office/drawing/2014/main" id="{67D4E75D-1FFF-8C06-66FF-7F832E3BA9B4}"/>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 name="Hình tự do: Hình 7">
              <a:extLst>
                <a:ext uri="{FF2B5EF4-FFF2-40B4-BE49-F238E27FC236}">
                  <a16:creationId xmlns:a16="http://schemas.microsoft.com/office/drawing/2014/main" id="{FC38E11F-547D-D58F-BCE1-B1A11FC8E9D2}"/>
                </a:ext>
              </a:extLst>
            </p:cNvPr>
            <p:cNvSpPr/>
            <p:nvPr/>
          </p:nvSpPr>
          <p:spPr>
            <a:xfrm>
              <a:off x="3901440" y="1616358"/>
              <a:ext cx="894080" cy="3180080"/>
            </a:xfrm>
            <a:custGeom>
              <a:avLst/>
              <a:gdLst>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4224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203200 w 894080"/>
                <a:gd name="connsiteY6" fmla="*/ 375920 h 3169920"/>
                <a:gd name="connsiteX7" fmla="*/ 0 w 894080"/>
                <a:gd name="connsiteY7" fmla="*/ 193040 h 3169920"/>
                <a:gd name="connsiteX8" fmla="*/ 426720 w 894080"/>
                <a:gd name="connsiteY8"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20320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6256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5024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3180080">
                  <a:moveTo>
                    <a:pt x="508000" y="0"/>
                  </a:moveTo>
                  <a:cubicBezTo>
                    <a:pt x="531707" y="84667"/>
                    <a:pt x="626533" y="179493"/>
                    <a:pt x="650240" y="264160"/>
                  </a:cubicBezTo>
                  <a:cubicBezTo>
                    <a:pt x="765387" y="646853"/>
                    <a:pt x="697653" y="948267"/>
                    <a:pt x="741680" y="1290320"/>
                  </a:cubicBezTo>
                  <a:lnTo>
                    <a:pt x="741680" y="2468880"/>
                  </a:lnTo>
                  <a:lnTo>
                    <a:pt x="894080" y="2672080"/>
                  </a:lnTo>
                  <a:lnTo>
                    <a:pt x="772160" y="3180080"/>
                  </a:lnTo>
                  <a:lnTo>
                    <a:pt x="172720" y="2225040"/>
                  </a:lnTo>
                  <a:cubicBezTo>
                    <a:pt x="169333" y="1612053"/>
                    <a:pt x="206587" y="1029547"/>
                    <a:pt x="142240" y="386080"/>
                  </a:cubicBezTo>
                  <a:lnTo>
                    <a:pt x="0" y="203200"/>
                  </a:lnTo>
                  <a:lnTo>
                    <a:pt x="50800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1</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9" name="Hình tự do: Hình 8">
              <a:hlinkClick r:id="rId5" action="ppaction://hlinksldjump"/>
              <a:extLst>
                <a:ext uri="{FF2B5EF4-FFF2-40B4-BE49-F238E27FC236}">
                  <a16:creationId xmlns:a16="http://schemas.microsoft.com/office/drawing/2014/main" id="{E798B9F1-5076-58CD-43BB-18AA14CDC669}"/>
                </a:ext>
              </a:extLst>
            </p:cNvPr>
            <p:cNvSpPr/>
            <p:nvPr/>
          </p:nvSpPr>
          <p:spPr>
            <a:xfrm>
              <a:off x="5252720" y="1494438"/>
              <a:ext cx="843280" cy="3190240"/>
            </a:xfrm>
            <a:custGeom>
              <a:avLst/>
              <a:gdLst>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325120 w 843280"/>
                <a:gd name="connsiteY6" fmla="*/ 0 h 3190240"/>
                <a:gd name="connsiteX7" fmla="*/ 508000 w 843280"/>
                <a:gd name="connsiteY7"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284480 w 843280"/>
                <a:gd name="connsiteY6" fmla="*/ 609600 h 3190240"/>
                <a:gd name="connsiteX7" fmla="*/ 325120 w 843280"/>
                <a:gd name="connsiteY7" fmla="*/ 0 h 3190240"/>
                <a:gd name="connsiteX8" fmla="*/ 508000 w 843280"/>
                <a:gd name="connsiteY8"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508000 w 843280"/>
                <a:gd name="connsiteY9"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650240 w 843280"/>
                <a:gd name="connsiteY9" fmla="*/ 254000 h 3190240"/>
                <a:gd name="connsiteX0" fmla="*/ 355600 w 843280"/>
                <a:gd name="connsiteY0" fmla="*/ 213360 h 3190240"/>
                <a:gd name="connsiteX1" fmla="*/ 680720 w 843280"/>
                <a:gd name="connsiteY1" fmla="*/ 294640 h 3190240"/>
                <a:gd name="connsiteX2" fmla="*/ 843280 w 843280"/>
                <a:gd name="connsiteY2" fmla="*/ 457200 h 3190240"/>
                <a:gd name="connsiteX3" fmla="*/ 833120 w 843280"/>
                <a:gd name="connsiteY3" fmla="*/ 2479040 h 3190240"/>
                <a:gd name="connsiteX4" fmla="*/ 660400 w 843280"/>
                <a:gd name="connsiteY4" fmla="*/ 2997200 h 3190240"/>
                <a:gd name="connsiteX5" fmla="*/ 467360 w 843280"/>
                <a:gd name="connsiteY5" fmla="*/ 3190240 h 3190240"/>
                <a:gd name="connsiteX6" fmla="*/ 0 w 843280"/>
                <a:gd name="connsiteY6" fmla="*/ 2854960 h 3190240"/>
                <a:gd name="connsiteX7" fmla="*/ 284480 w 843280"/>
                <a:gd name="connsiteY7" fmla="*/ 2600960 h 3190240"/>
                <a:gd name="connsiteX8" fmla="*/ 284480 w 843280"/>
                <a:gd name="connsiteY8" fmla="*/ 609600 h 3190240"/>
                <a:gd name="connsiteX9" fmla="*/ 325120 w 843280"/>
                <a:gd name="connsiteY9" fmla="*/ 0 h 3190240"/>
                <a:gd name="connsiteX10" fmla="*/ 650240 w 843280"/>
                <a:gd name="connsiteY10" fmla="*/ 254000 h 31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0" h="3190240">
                  <a:moveTo>
                    <a:pt x="355600" y="213360"/>
                  </a:moveTo>
                  <a:cubicBezTo>
                    <a:pt x="419947" y="240453"/>
                    <a:pt x="616373" y="267547"/>
                    <a:pt x="680720" y="294640"/>
                  </a:cubicBezTo>
                  <a:lnTo>
                    <a:pt x="843280" y="457200"/>
                  </a:lnTo>
                  <a:cubicBezTo>
                    <a:pt x="839893" y="1131147"/>
                    <a:pt x="836507" y="1805093"/>
                    <a:pt x="833120" y="2479040"/>
                  </a:cubicBezTo>
                  <a:cubicBezTo>
                    <a:pt x="775547" y="2580640"/>
                    <a:pt x="717973" y="2895600"/>
                    <a:pt x="660400" y="2997200"/>
                  </a:cubicBezTo>
                  <a:lnTo>
                    <a:pt x="467360" y="3190240"/>
                  </a:lnTo>
                  <a:lnTo>
                    <a:pt x="0" y="2854960"/>
                  </a:lnTo>
                  <a:lnTo>
                    <a:pt x="284480" y="2600960"/>
                  </a:lnTo>
                  <a:cubicBezTo>
                    <a:pt x="294640" y="1933787"/>
                    <a:pt x="274320" y="1276773"/>
                    <a:pt x="284480" y="609600"/>
                  </a:cubicBezTo>
                  <a:lnTo>
                    <a:pt x="325120" y="0"/>
                  </a:lnTo>
                  <a:lnTo>
                    <a:pt x="650240" y="254000"/>
                  </a:ln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1" name="Hình tự do: Hình 10">
              <a:extLst>
                <a:ext uri="{FF2B5EF4-FFF2-40B4-BE49-F238E27FC236}">
                  <a16:creationId xmlns:a16="http://schemas.microsoft.com/office/drawing/2014/main" id="{DC2207C4-E613-48FA-2D3B-7543563A5875}"/>
                </a:ext>
              </a:extLst>
            </p:cNvPr>
            <p:cNvSpPr/>
            <p:nvPr/>
          </p:nvSpPr>
          <p:spPr>
            <a:xfrm>
              <a:off x="5669280" y="802078"/>
              <a:ext cx="1879600" cy="2622759"/>
            </a:xfrm>
            <a:custGeom>
              <a:avLst/>
              <a:gdLst>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89280 w 1788160"/>
                <a:gd name="connsiteY7" fmla="*/ 43688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6040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731520 w 1788160"/>
                <a:gd name="connsiteY7" fmla="*/ 558800 h 2661920"/>
                <a:gd name="connsiteX8" fmla="*/ 660400 w 1788160"/>
                <a:gd name="connsiteY8" fmla="*/ 497840 h 2661920"/>
                <a:gd name="connsiteX9" fmla="*/ 345440 w 1788160"/>
                <a:gd name="connsiteY9" fmla="*/ 894080 h 2661920"/>
                <a:gd name="connsiteX10" fmla="*/ 0 w 1788160"/>
                <a:gd name="connsiteY10" fmla="*/ 579120 h 2661920"/>
                <a:gd name="connsiteX11" fmla="*/ 121920 w 1788160"/>
                <a:gd name="connsiteY11"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57680 w 1788160"/>
                <a:gd name="connsiteY3" fmla="*/ 894080 h 2661920"/>
                <a:gd name="connsiteX4" fmla="*/ 1778000 w 1788160"/>
                <a:gd name="connsiteY4" fmla="*/ 1422400 h 2661920"/>
                <a:gd name="connsiteX5" fmla="*/ 1788160 w 1788160"/>
                <a:gd name="connsiteY5" fmla="*/ 2661920 h 2661920"/>
                <a:gd name="connsiteX6" fmla="*/ 1249680 w 1788160"/>
                <a:gd name="connsiteY6" fmla="*/ 2590800 h 2661920"/>
                <a:gd name="connsiteX7" fmla="*/ 1229360 w 1788160"/>
                <a:gd name="connsiteY7" fmla="*/ 731520 h 2661920"/>
                <a:gd name="connsiteX8" fmla="*/ 731520 w 1788160"/>
                <a:gd name="connsiteY8" fmla="*/ 558800 h 2661920"/>
                <a:gd name="connsiteX9" fmla="*/ 660400 w 1788160"/>
                <a:gd name="connsiteY9" fmla="*/ 497840 h 2661920"/>
                <a:gd name="connsiteX10" fmla="*/ 345440 w 1788160"/>
                <a:gd name="connsiteY10" fmla="*/ 894080 h 2661920"/>
                <a:gd name="connsiteX11" fmla="*/ 0 w 1788160"/>
                <a:gd name="connsiteY11" fmla="*/ 579120 h 2661920"/>
                <a:gd name="connsiteX12" fmla="*/ 121920 w 1788160"/>
                <a:gd name="connsiteY12" fmla="*/ 284480 h 2661920"/>
                <a:gd name="connsiteX0" fmla="*/ 121920 w 1788160"/>
                <a:gd name="connsiteY0" fmla="*/ 284480 h 2661920"/>
                <a:gd name="connsiteX1" fmla="*/ 792480 w 1788160"/>
                <a:gd name="connsiteY1" fmla="*/ 0 h 2661920"/>
                <a:gd name="connsiteX2" fmla="*/ 1290320 w 1788160"/>
                <a:gd name="connsiteY2" fmla="*/ 162560 h 2661920"/>
                <a:gd name="connsiteX3" fmla="*/ 1656080 w 1788160"/>
                <a:gd name="connsiteY3" fmla="*/ 457200 h 2661920"/>
                <a:gd name="connsiteX4" fmla="*/ 1757680 w 1788160"/>
                <a:gd name="connsiteY4" fmla="*/ 894080 h 2661920"/>
                <a:gd name="connsiteX5" fmla="*/ 1778000 w 1788160"/>
                <a:gd name="connsiteY5" fmla="*/ 1422400 h 2661920"/>
                <a:gd name="connsiteX6" fmla="*/ 1788160 w 1788160"/>
                <a:gd name="connsiteY6" fmla="*/ 2661920 h 2661920"/>
                <a:gd name="connsiteX7" fmla="*/ 1249680 w 1788160"/>
                <a:gd name="connsiteY7" fmla="*/ 2590800 h 2661920"/>
                <a:gd name="connsiteX8" fmla="*/ 1229360 w 1788160"/>
                <a:gd name="connsiteY8" fmla="*/ 731520 h 2661920"/>
                <a:gd name="connsiteX9" fmla="*/ 731520 w 1788160"/>
                <a:gd name="connsiteY9" fmla="*/ 558800 h 2661920"/>
                <a:gd name="connsiteX10" fmla="*/ 660400 w 1788160"/>
                <a:gd name="connsiteY10" fmla="*/ 497840 h 2661920"/>
                <a:gd name="connsiteX11" fmla="*/ 345440 w 1788160"/>
                <a:gd name="connsiteY11" fmla="*/ 894080 h 2661920"/>
                <a:gd name="connsiteX12" fmla="*/ 0 w 1788160"/>
                <a:gd name="connsiteY12" fmla="*/ 579120 h 2661920"/>
                <a:gd name="connsiteX13" fmla="*/ 121920 w 1788160"/>
                <a:gd name="connsiteY13" fmla="*/ 284480 h 2661920"/>
                <a:gd name="connsiteX0" fmla="*/ 121920 w 1788160"/>
                <a:gd name="connsiteY0" fmla="*/ 284480 h 2661920"/>
                <a:gd name="connsiteX1" fmla="*/ 365760 w 1788160"/>
                <a:gd name="connsiteY1" fmla="*/ 162560 h 2661920"/>
                <a:gd name="connsiteX2" fmla="*/ 792480 w 1788160"/>
                <a:gd name="connsiteY2" fmla="*/ 0 h 2661920"/>
                <a:gd name="connsiteX3" fmla="*/ 1290320 w 1788160"/>
                <a:gd name="connsiteY3" fmla="*/ 162560 h 2661920"/>
                <a:gd name="connsiteX4" fmla="*/ 1656080 w 1788160"/>
                <a:gd name="connsiteY4" fmla="*/ 457200 h 2661920"/>
                <a:gd name="connsiteX5" fmla="*/ 1757680 w 1788160"/>
                <a:gd name="connsiteY5" fmla="*/ 894080 h 2661920"/>
                <a:gd name="connsiteX6" fmla="*/ 1778000 w 1788160"/>
                <a:gd name="connsiteY6" fmla="*/ 1422400 h 2661920"/>
                <a:gd name="connsiteX7" fmla="*/ 1788160 w 1788160"/>
                <a:gd name="connsiteY7" fmla="*/ 2661920 h 2661920"/>
                <a:gd name="connsiteX8" fmla="*/ 1249680 w 1788160"/>
                <a:gd name="connsiteY8" fmla="*/ 2590800 h 2661920"/>
                <a:gd name="connsiteX9" fmla="*/ 1229360 w 1788160"/>
                <a:gd name="connsiteY9" fmla="*/ 731520 h 2661920"/>
                <a:gd name="connsiteX10" fmla="*/ 731520 w 1788160"/>
                <a:gd name="connsiteY10" fmla="*/ 558800 h 2661920"/>
                <a:gd name="connsiteX11" fmla="*/ 660400 w 1788160"/>
                <a:gd name="connsiteY11" fmla="*/ 497840 h 2661920"/>
                <a:gd name="connsiteX12" fmla="*/ 345440 w 1788160"/>
                <a:gd name="connsiteY12" fmla="*/ 894080 h 2661920"/>
                <a:gd name="connsiteX13" fmla="*/ 0 w 1788160"/>
                <a:gd name="connsiteY13" fmla="*/ 579120 h 2661920"/>
                <a:gd name="connsiteX14" fmla="*/ 121920 w 1788160"/>
                <a:gd name="connsiteY14" fmla="*/ 284480 h 2661920"/>
                <a:gd name="connsiteX0" fmla="*/ 213360 w 1879600"/>
                <a:gd name="connsiteY0" fmla="*/ 284480 h 2661920"/>
                <a:gd name="connsiteX1" fmla="*/ 457200 w 1879600"/>
                <a:gd name="connsiteY1" fmla="*/ 162560 h 2661920"/>
                <a:gd name="connsiteX2" fmla="*/ 883920 w 1879600"/>
                <a:gd name="connsiteY2" fmla="*/ 0 h 2661920"/>
                <a:gd name="connsiteX3" fmla="*/ 1381760 w 1879600"/>
                <a:gd name="connsiteY3" fmla="*/ 162560 h 2661920"/>
                <a:gd name="connsiteX4" fmla="*/ 1747520 w 1879600"/>
                <a:gd name="connsiteY4" fmla="*/ 457200 h 2661920"/>
                <a:gd name="connsiteX5" fmla="*/ 1849120 w 1879600"/>
                <a:gd name="connsiteY5" fmla="*/ 894080 h 2661920"/>
                <a:gd name="connsiteX6" fmla="*/ 1869440 w 1879600"/>
                <a:gd name="connsiteY6" fmla="*/ 1422400 h 2661920"/>
                <a:gd name="connsiteX7" fmla="*/ 1879600 w 1879600"/>
                <a:gd name="connsiteY7" fmla="*/ 2661920 h 2661920"/>
                <a:gd name="connsiteX8" fmla="*/ 1341120 w 1879600"/>
                <a:gd name="connsiteY8" fmla="*/ 2590800 h 2661920"/>
                <a:gd name="connsiteX9" fmla="*/ 1320800 w 1879600"/>
                <a:gd name="connsiteY9" fmla="*/ 731520 h 2661920"/>
                <a:gd name="connsiteX10" fmla="*/ 822960 w 1879600"/>
                <a:gd name="connsiteY10" fmla="*/ 558800 h 2661920"/>
                <a:gd name="connsiteX11" fmla="*/ 751840 w 1879600"/>
                <a:gd name="connsiteY11" fmla="*/ 497840 h 2661920"/>
                <a:gd name="connsiteX12" fmla="*/ 436880 w 1879600"/>
                <a:gd name="connsiteY12" fmla="*/ 894080 h 2661920"/>
                <a:gd name="connsiteX13" fmla="*/ 0 w 1879600"/>
                <a:gd name="connsiteY13" fmla="*/ 619760 h 2661920"/>
                <a:gd name="connsiteX14" fmla="*/ 213360 w 1879600"/>
                <a:gd name="connsiteY14" fmla="*/ 284480 h 2661920"/>
                <a:gd name="connsiteX0" fmla="*/ 213360 w 1879600"/>
                <a:gd name="connsiteY0" fmla="*/ 243840 h 2621280"/>
                <a:gd name="connsiteX1" fmla="*/ 457200 w 1879600"/>
                <a:gd name="connsiteY1" fmla="*/ 121920 h 2621280"/>
                <a:gd name="connsiteX2" fmla="*/ 8839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3840 h 2621280"/>
                <a:gd name="connsiteX1" fmla="*/ 457200 w 1879600"/>
                <a:gd name="connsiteY1" fmla="*/ 121920 h 2621280"/>
                <a:gd name="connsiteX2" fmla="*/ 8331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5319 h 2622759"/>
                <a:gd name="connsiteX1" fmla="*/ 457200 w 1879600"/>
                <a:gd name="connsiteY1" fmla="*/ 123399 h 2622759"/>
                <a:gd name="connsiteX2" fmla="*/ 833120 w 1879600"/>
                <a:gd name="connsiteY2" fmla="*/ 1479 h 2622759"/>
                <a:gd name="connsiteX3" fmla="*/ 1117600 w 1879600"/>
                <a:gd name="connsiteY3" fmla="*/ 72599 h 2622759"/>
                <a:gd name="connsiteX4" fmla="*/ 1381760 w 1879600"/>
                <a:gd name="connsiteY4" fmla="*/ 123399 h 2622759"/>
                <a:gd name="connsiteX5" fmla="*/ 1747520 w 1879600"/>
                <a:gd name="connsiteY5" fmla="*/ 418039 h 2622759"/>
                <a:gd name="connsiteX6" fmla="*/ 1849120 w 1879600"/>
                <a:gd name="connsiteY6" fmla="*/ 854919 h 2622759"/>
                <a:gd name="connsiteX7" fmla="*/ 1869440 w 1879600"/>
                <a:gd name="connsiteY7" fmla="*/ 1383239 h 2622759"/>
                <a:gd name="connsiteX8" fmla="*/ 1879600 w 1879600"/>
                <a:gd name="connsiteY8" fmla="*/ 2622759 h 2622759"/>
                <a:gd name="connsiteX9" fmla="*/ 1341120 w 1879600"/>
                <a:gd name="connsiteY9" fmla="*/ 2551639 h 2622759"/>
                <a:gd name="connsiteX10" fmla="*/ 1320800 w 1879600"/>
                <a:gd name="connsiteY10" fmla="*/ 692359 h 2622759"/>
                <a:gd name="connsiteX11" fmla="*/ 822960 w 1879600"/>
                <a:gd name="connsiteY11" fmla="*/ 519639 h 2622759"/>
                <a:gd name="connsiteX12" fmla="*/ 751840 w 1879600"/>
                <a:gd name="connsiteY12" fmla="*/ 458679 h 2622759"/>
                <a:gd name="connsiteX13" fmla="*/ 436880 w 1879600"/>
                <a:gd name="connsiteY13" fmla="*/ 854919 h 2622759"/>
                <a:gd name="connsiteX14" fmla="*/ 0 w 1879600"/>
                <a:gd name="connsiteY14" fmla="*/ 580599 h 2622759"/>
                <a:gd name="connsiteX15" fmla="*/ 213360 w 1879600"/>
                <a:gd name="connsiteY15"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822960 w 1879600"/>
                <a:gd name="connsiteY12" fmla="*/ 519639 h 2622759"/>
                <a:gd name="connsiteX13" fmla="*/ 751840 w 1879600"/>
                <a:gd name="connsiteY13" fmla="*/ 458679 h 2622759"/>
                <a:gd name="connsiteX14" fmla="*/ 436880 w 1879600"/>
                <a:gd name="connsiteY14" fmla="*/ 854919 h 2622759"/>
                <a:gd name="connsiteX15" fmla="*/ 0 w 1879600"/>
                <a:gd name="connsiteY15" fmla="*/ 580599 h 2622759"/>
                <a:gd name="connsiteX16" fmla="*/ 213360 w 1879600"/>
                <a:gd name="connsiteY16"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036320 w 1879600"/>
                <a:gd name="connsiteY12" fmla="*/ 499320 h 2622759"/>
                <a:gd name="connsiteX13" fmla="*/ 822960 w 1879600"/>
                <a:gd name="connsiteY13" fmla="*/ 519639 h 2622759"/>
                <a:gd name="connsiteX14" fmla="*/ 751840 w 1879600"/>
                <a:gd name="connsiteY14" fmla="*/ 458679 h 2622759"/>
                <a:gd name="connsiteX15" fmla="*/ 436880 w 1879600"/>
                <a:gd name="connsiteY15" fmla="*/ 854919 h 2622759"/>
                <a:gd name="connsiteX16" fmla="*/ 0 w 1879600"/>
                <a:gd name="connsiteY16" fmla="*/ 580599 h 2622759"/>
                <a:gd name="connsiteX17" fmla="*/ 213360 w 1879600"/>
                <a:gd name="connsiteY17"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36880 w 1879600"/>
                <a:gd name="connsiteY16" fmla="*/ 85491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26720 w 1879600"/>
                <a:gd name="connsiteY16" fmla="*/ 77363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619760 w 1879600"/>
                <a:gd name="connsiteY15" fmla="*/ 550119 h 2622759"/>
                <a:gd name="connsiteX16" fmla="*/ 426720 w 1879600"/>
                <a:gd name="connsiteY16" fmla="*/ 773639 h 2622759"/>
                <a:gd name="connsiteX17" fmla="*/ 0 w 1879600"/>
                <a:gd name="connsiteY17" fmla="*/ 580599 h 2622759"/>
                <a:gd name="connsiteX18" fmla="*/ 213360 w 1879600"/>
                <a:gd name="connsiteY18" fmla="*/ 245319 h 262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9600" h="2622759">
                  <a:moveTo>
                    <a:pt x="213360" y="245319"/>
                  </a:moveTo>
                  <a:cubicBezTo>
                    <a:pt x="304800" y="208066"/>
                    <a:pt x="365760" y="160652"/>
                    <a:pt x="457200" y="123399"/>
                  </a:cubicBezTo>
                  <a:cubicBezTo>
                    <a:pt x="514773" y="106466"/>
                    <a:pt x="541867" y="69213"/>
                    <a:pt x="599440" y="52280"/>
                  </a:cubicBezTo>
                  <a:lnTo>
                    <a:pt x="833120" y="1479"/>
                  </a:lnTo>
                  <a:cubicBezTo>
                    <a:pt x="933027" y="-10374"/>
                    <a:pt x="1026160" y="52279"/>
                    <a:pt x="1117600" y="72599"/>
                  </a:cubicBezTo>
                  <a:cubicBezTo>
                    <a:pt x="1209040" y="92919"/>
                    <a:pt x="1266614" y="62439"/>
                    <a:pt x="1381760" y="123399"/>
                  </a:cubicBezTo>
                  <a:lnTo>
                    <a:pt x="1747520" y="418039"/>
                  </a:lnTo>
                  <a:cubicBezTo>
                    <a:pt x="1764453" y="550119"/>
                    <a:pt x="1832187" y="722839"/>
                    <a:pt x="1849120" y="854919"/>
                  </a:cubicBezTo>
                  <a:lnTo>
                    <a:pt x="1869440" y="1383239"/>
                  </a:lnTo>
                  <a:cubicBezTo>
                    <a:pt x="1872827" y="1796412"/>
                    <a:pt x="1876213" y="2209586"/>
                    <a:pt x="1879600" y="2622759"/>
                  </a:cubicBezTo>
                  <a:lnTo>
                    <a:pt x="1341120" y="2551639"/>
                  </a:lnTo>
                  <a:lnTo>
                    <a:pt x="1320800" y="692359"/>
                  </a:lnTo>
                  <a:cubicBezTo>
                    <a:pt x="1308947" y="348613"/>
                    <a:pt x="1256453" y="602613"/>
                    <a:pt x="1209040" y="570440"/>
                  </a:cubicBezTo>
                  <a:cubicBezTo>
                    <a:pt x="1161627" y="538267"/>
                    <a:pt x="1110826" y="494240"/>
                    <a:pt x="1036320" y="499320"/>
                  </a:cubicBezTo>
                  <a:cubicBezTo>
                    <a:pt x="961814" y="504400"/>
                    <a:pt x="890693" y="523026"/>
                    <a:pt x="822960" y="519639"/>
                  </a:cubicBezTo>
                  <a:cubicBezTo>
                    <a:pt x="755227" y="516252"/>
                    <a:pt x="697653" y="485772"/>
                    <a:pt x="619760" y="550119"/>
                  </a:cubicBezTo>
                  <a:lnTo>
                    <a:pt x="426720" y="773639"/>
                  </a:lnTo>
                  <a:lnTo>
                    <a:pt x="0" y="580599"/>
                  </a:lnTo>
                  <a:lnTo>
                    <a:pt x="213360" y="245319"/>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Hình tự do: Hình 11">
              <a:extLst>
                <a:ext uri="{FF2B5EF4-FFF2-40B4-BE49-F238E27FC236}">
                  <a16:creationId xmlns:a16="http://schemas.microsoft.com/office/drawing/2014/main" id="{6C4B94DE-C3F5-7698-36B4-B820D3696F98}"/>
                </a:ext>
              </a:extLst>
            </p:cNvPr>
            <p:cNvSpPr/>
            <p:nvPr/>
          </p:nvSpPr>
          <p:spPr>
            <a:xfrm>
              <a:off x="7005866" y="3506118"/>
              <a:ext cx="1772374" cy="2092960"/>
            </a:xfrm>
            <a:custGeom>
              <a:avLst/>
              <a:gdLst>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0 w 1767840"/>
                <a:gd name="connsiteY11" fmla="*/ 135128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51840 w 1767840"/>
                <a:gd name="connsiteY3" fmla="*/ 156464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4534 w 1772374"/>
                <a:gd name="connsiteY0" fmla="*/ 0 h 2092960"/>
                <a:gd name="connsiteX1" fmla="*/ 543014 w 1772374"/>
                <a:gd name="connsiteY1" fmla="*/ 60960 h 2092960"/>
                <a:gd name="connsiteX2" fmla="*/ 532854 w 1772374"/>
                <a:gd name="connsiteY2" fmla="*/ 1270000 h 2092960"/>
                <a:gd name="connsiteX3" fmla="*/ 756374 w 1772374"/>
                <a:gd name="connsiteY3" fmla="*/ 1564640 h 2092960"/>
                <a:gd name="connsiteX4" fmla="*/ 1142454 w 1772374"/>
                <a:gd name="connsiteY4" fmla="*/ 1513840 h 2092960"/>
                <a:gd name="connsiteX5" fmla="*/ 1416774 w 1772374"/>
                <a:gd name="connsiteY5" fmla="*/ 1127760 h 2092960"/>
                <a:gd name="connsiteX6" fmla="*/ 1772374 w 1772374"/>
                <a:gd name="connsiteY6" fmla="*/ 1493520 h 2092960"/>
                <a:gd name="connsiteX7" fmla="*/ 1508214 w 1772374"/>
                <a:gd name="connsiteY7" fmla="*/ 1899920 h 2092960"/>
                <a:gd name="connsiteX8" fmla="*/ 939254 w 1772374"/>
                <a:gd name="connsiteY8" fmla="*/ 2092960 h 2092960"/>
                <a:gd name="connsiteX9" fmla="*/ 431254 w 1772374"/>
                <a:gd name="connsiteY9" fmla="*/ 1920240 h 2092960"/>
                <a:gd name="connsiteX10" fmla="*/ 146774 w 1772374"/>
                <a:gd name="connsiteY10" fmla="*/ 1727200 h 2092960"/>
                <a:gd name="connsiteX11" fmla="*/ 14694 w 1772374"/>
                <a:gd name="connsiteY11" fmla="*/ 1066800 h 2092960"/>
                <a:gd name="connsiteX12" fmla="*/ 4534 w 1772374"/>
                <a:gd name="connsiteY12" fmla="*/ 762000 h 2092960"/>
                <a:gd name="connsiteX13" fmla="*/ 14694 w 1772374"/>
                <a:gd name="connsiteY13" fmla="*/ 518160 h 209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2374" h="2092960">
                  <a:moveTo>
                    <a:pt x="4534" y="0"/>
                  </a:moveTo>
                  <a:lnTo>
                    <a:pt x="543014" y="60960"/>
                  </a:lnTo>
                  <a:cubicBezTo>
                    <a:pt x="539627" y="463973"/>
                    <a:pt x="536241" y="866987"/>
                    <a:pt x="532854" y="1270000"/>
                  </a:cubicBezTo>
                  <a:lnTo>
                    <a:pt x="756374" y="1564640"/>
                  </a:lnTo>
                  <a:lnTo>
                    <a:pt x="1142454" y="1513840"/>
                  </a:lnTo>
                  <a:lnTo>
                    <a:pt x="1416774" y="1127760"/>
                  </a:lnTo>
                  <a:lnTo>
                    <a:pt x="1772374" y="1493520"/>
                  </a:lnTo>
                  <a:lnTo>
                    <a:pt x="1508214" y="1899920"/>
                  </a:lnTo>
                  <a:lnTo>
                    <a:pt x="939254" y="2092960"/>
                  </a:lnTo>
                  <a:lnTo>
                    <a:pt x="431254" y="1920240"/>
                  </a:lnTo>
                  <a:lnTo>
                    <a:pt x="146774" y="1727200"/>
                  </a:lnTo>
                  <a:cubicBezTo>
                    <a:pt x="102747" y="1507067"/>
                    <a:pt x="-2239" y="1388533"/>
                    <a:pt x="14694" y="1066800"/>
                  </a:cubicBezTo>
                  <a:cubicBezTo>
                    <a:pt x="-10706" y="902547"/>
                    <a:pt x="4534" y="853440"/>
                    <a:pt x="4534" y="762000"/>
                  </a:cubicBezTo>
                  <a:cubicBezTo>
                    <a:pt x="4534" y="670560"/>
                    <a:pt x="11307" y="555413"/>
                    <a:pt x="14694" y="518160"/>
                  </a:cubicBez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Hình tự do: Hình 12">
              <a:extLst>
                <a:ext uri="{FF2B5EF4-FFF2-40B4-BE49-F238E27FC236}">
                  <a16:creationId xmlns:a16="http://schemas.microsoft.com/office/drawing/2014/main" id="{D4428704-A0FA-3442-4691-FF39EC947D10}"/>
                </a:ext>
              </a:extLst>
            </p:cNvPr>
            <p:cNvSpPr/>
            <p:nvPr/>
          </p:nvSpPr>
          <p:spPr>
            <a:xfrm>
              <a:off x="8270240" y="2276758"/>
              <a:ext cx="568960" cy="1971040"/>
            </a:xfrm>
            <a:custGeom>
              <a:avLst/>
              <a:gdLst>
                <a:gd name="connsiteX0" fmla="*/ 20320 w 568960"/>
                <a:gd name="connsiteY0" fmla="*/ 0 h 1971040"/>
                <a:gd name="connsiteX1" fmla="*/ 20320 w 568960"/>
                <a:gd name="connsiteY1" fmla="*/ 0 h 1971040"/>
                <a:gd name="connsiteX2" fmla="*/ 558800 w 568960"/>
                <a:gd name="connsiteY2" fmla="*/ 0 h 1971040"/>
                <a:gd name="connsiteX3" fmla="*/ 568960 w 568960"/>
                <a:gd name="connsiteY3" fmla="*/ 1971040 h 1971040"/>
                <a:gd name="connsiteX4" fmla="*/ 0 w 568960"/>
                <a:gd name="connsiteY4" fmla="*/ 1879600 h 1971040"/>
                <a:gd name="connsiteX5" fmla="*/ 20320 w 568960"/>
                <a:gd name="connsiteY5" fmla="*/ 0 h 197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60" h="1971040">
                  <a:moveTo>
                    <a:pt x="20320" y="0"/>
                  </a:moveTo>
                  <a:lnTo>
                    <a:pt x="20320" y="0"/>
                  </a:lnTo>
                  <a:lnTo>
                    <a:pt x="558800" y="0"/>
                  </a:lnTo>
                  <a:cubicBezTo>
                    <a:pt x="562187" y="657013"/>
                    <a:pt x="565573" y="1314027"/>
                    <a:pt x="568960" y="1971040"/>
                  </a:cubicBezTo>
                  <a:lnTo>
                    <a:pt x="0" y="1879600"/>
                  </a:lnTo>
                  <a:lnTo>
                    <a:pt x="2032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Hộp Văn bản 14">
              <a:extLst>
                <a:ext uri="{FF2B5EF4-FFF2-40B4-BE49-F238E27FC236}">
                  <a16:creationId xmlns:a16="http://schemas.microsoft.com/office/drawing/2014/main" id="{459A3AEA-E9CF-6C1C-C327-A2FCBFA0F163}"/>
                </a:ext>
              </a:extLst>
            </p:cNvPr>
            <p:cNvSpPr txBox="1"/>
            <p:nvPr/>
          </p:nvSpPr>
          <p:spPr>
            <a:xfrm>
              <a:off x="5547879" y="3029653"/>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2</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6" name="Hộp Văn bản 15">
              <a:extLst>
                <a:ext uri="{FF2B5EF4-FFF2-40B4-BE49-F238E27FC236}">
                  <a16:creationId xmlns:a16="http://schemas.microsoft.com/office/drawing/2014/main" id="{CDD3E6A3-7CBA-4EFF-AD79-3B77F6CED480}"/>
                </a:ext>
              </a:extLst>
            </p:cNvPr>
            <p:cNvSpPr txBox="1"/>
            <p:nvPr/>
          </p:nvSpPr>
          <p:spPr>
            <a:xfrm>
              <a:off x="7000761" y="1636311"/>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hlinkClick r:id="rId6" action="ppaction://hlinksldjump"/>
                </a:rPr>
                <a:t>3</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7" name="Hộp Văn bản 16">
              <a:extLst>
                <a:ext uri="{FF2B5EF4-FFF2-40B4-BE49-F238E27FC236}">
                  <a16:creationId xmlns:a16="http://schemas.microsoft.com/office/drawing/2014/main" id="{20FC7D06-A1CE-0E0A-31C6-018764780479}"/>
                </a:ext>
              </a:extLst>
            </p:cNvPr>
            <p:cNvSpPr txBox="1"/>
            <p:nvPr/>
          </p:nvSpPr>
          <p:spPr>
            <a:xfrm>
              <a:off x="7062949" y="4175019"/>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4</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8" name="Hộp Văn bản 17">
              <a:extLst>
                <a:ext uri="{FF2B5EF4-FFF2-40B4-BE49-F238E27FC236}">
                  <a16:creationId xmlns:a16="http://schemas.microsoft.com/office/drawing/2014/main" id="{D3D5E27D-51A6-7773-B5F0-3CF576E99FAE}"/>
                </a:ext>
              </a:extLst>
            </p:cNvPr>
            <p:cNvSpPr txBox="1"/>
            <p:nvPr/>
          </p:nvSpPr>
          <p:spPr>
            <a:xfrm>
              <a:off x="8270836" y="2844887"/>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5</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nvGrpSpPr>
            <p:cNvPr id="317" name="Đồ họa 240">
              <a:extLst>
                <a:ext uri="{FF2B5EF4-FFF2-40B4-BE49-F238E27FC236}">
                  <a16:creationId xmlns:a16="http://schemas.microsoft.com/office/drawing/2014/main" id="{19470A55-7280-4FC9-EAFC-5E8F1C4D2DA0}"/>
                </a:ext>
              </a:extLst>
            </p:cNvPr>
            <p:cNvGrpSpPr/>
            <p:nvPr/>
          </p:nvGrpSpPr>
          <p:grpSpPr>
            <a:xfrm>
              <a:off x="4598876" y="2939791"/>
              <a:ext cx="1033487" cy="368759"/>
              <a:chOff x="5675422" y="3343483"/>
              <a:chExt cx="549258" cy="195981"/>
            </a:xfrm>
          </p:grpSpPr>
          <p:grpSp>
            <p:nvGrpSpPr>
              <p:cNvPr id="318" name="Đồ họa 240">
                <a:extLst>
                  <a:ext uri="{FF2B5EF4-FFF2-40B4-BE49-F238E27FC236}">
                    <a16:creationId xmlns:a16="http://schemas.microsoft.com/office/drawing/2014/main" id="{598454CF-A62D-ED09-7038-670ABFEDEAB5}"/>
                  </a:ext>
                </a:extLst>
              </p:cNvPr>
              <p:cNvGrpSpPr/>
              <p:nvPr/>
            </p:nvGrpSpPr>
            <p:grpSpPr>
              <a:xfrm>
                <a:off x="5685075" y="3480546"/>
                <a:ext cx="539605" cy="58918"/>
                <a:chOff x="5685075" y="3480546"/>
                <a:chExt cx="539605" cy="58918"/>
              </a:xfrm>
            </p:grpSpPr>
            <p:sp>
              <p:nvSpPr>
                <p:cNvPr id="319" name="Hình tự do: Hình 318">
                  <a:extLst>
                    <a:ext uri="{FF2B5EF4-FFF2-40B4-BE49-F238E27FC236}">
                      <a16:creationId xmlns:a16="http://schemas.microsoft.com/office/drawing/2014/main" id="{69018169-4470-A1C7-FC35-0560D88D5196}"/>
                    </a:ext>
                  </a:extLst>
                </p:cNvPr>
                <p:cNvSpPr/>
                <p:nvPr/>
              </p:nvSpPr>
              <p:spPr>
                <a:xfrm>
                  <a:off x="5685075" y="3480546"/>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0" name="Hình tự do: Hình 319">
                  <a:extLst>
                    <a:ext uri="{FF2B5EF4-FFF2-40B4-BE49-F238E27FC236}">
                      <a16:creationId xmlns:a16="http://schemas.microsoft.com/office/drawing/2014/main" id="{250050D7-6F0F-A4CE-D037-33F5C238FC65}"/>
                    </a:ext>
                  </a:extLst>
                </p:cNvPr>
                <p:cNvSpPr/>
                <p:nvPr/>
              </p:nvSpPr>
              <p:spPr>
                <a:xfrm>
                  <a:off x="5691371" y="3490698"/>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1" name="Đồ họa 240">
                <a:extLst>
                  <a:ext uri="{FF2B5EF4-FFF2-40B4-BE49-F238E27FC236}">
                    <a16:creationId xmlns:a16="http://schemas.microsoft.com/office/drawing/2014/main" id="{D549517B-0194-64C6-C126-6B06B7929B05}"/>
                  </a:ext>
                </a:extLst>
              </p:cNvPr>
              <p:cNvGrpSpPr/>
              <p:nvPr/>
            </p:nvGrpSpPr>
            <p:grpSpPr>
              <a:xfrm>
                <a:off x="5720325" y="3355568"/>
                <a:ext cx="484547" cy="170394"/>
                <a:chOff x="5720325" y="3355568"/>
                <a:chExt cx="484547" cy="170394"/>
              </a:xfrm>
            </p:grpSpPr>
            <p:grpSp>
              <p:nvGrpSpPr>
                <p:cNvPr id="322" name="Đồ họa 240">
                  <a:extLst>
                    <a:ext uri="{FF2B5EF4-FFF2-40B4-BE49-F238E27FC236}">
                      <a16:creationId xmlns:a16="http://schemas.microsoft.com/office/drawing/2014/main" id="{9C2DAAB8-1384-22AB-390F-8B66E8D1D997}"/>
                    </a:ext>
                  </a:extLst>
                </p:cNvPr>
                <p:cNvGrpSpPr/>
                <p:nvPr/>
              </p:nvGrpSpPr>
              <p:grpSpPr>
                <a:xfrm>
                  <a:off x="6181707" y="3355568"/>
                  <a:ext cx="23165" cy="133715"/>
                  <a:chOff x="6181707" y="3355568"/>
                  <a:chExt cx="23165" cy="133715"/>
                </a:xfrm>
              </p:grpSpPr>
              <p:grpSp>
                <p:nvGrpSpPr>
                  <p:cNvPr id="323" name="Đồ họa 240">
                    <a:extLst>
                      <a:ext uri="{FF2B5EF4-FFF2-40B4-BE49-F238E27FC236}">
                        <a16:creationId xmlns:a16="http://schemas.microsoft.com/office/drawing/2014/main" id="{3317339E-2001-48D1-7C20-3E1B5EB2F3D5}"/>
                      </a:ext>
                    </a:extLst>
                  </p:cNvPr>
                  <p:cNvGrpSpPr/>
                  <p:nvPr/>
                </p:nvGrpSpPr>
                <p:grpSpPr>
                  <a:xfrm>
                    <a:off x="6181707" y="3355568"/>
                    <a:ext cx="23165" cy="133715"/>
                    <a:chOff x="6181707" y="3355568"/>
                    <a:chExt cx="23165" cy="133715"/>
                  </a:xfrm>
                </p:grpSpPr>
                <p:sp>
                  <p:nvSpPr>
                    <p:cNvPr id="324" name="Hình tự do: Hình 323">
                      <a:extLst>
                        <a:ext uri="{FF2B5EF4-FFF2-40B4-BE49-F238E27FC236}">
                          <a16:creationId xmlns:a16="http://schemas.microsoft.com/office/drawing/2014/main" id="{FFFD6F96-06AA-E4CF-DA5D-F3D7A1CB2CA9}"/>
                        </a:ext>
                      </a:extLst>
                    </p:cNvPr>
                    <p:cNvSpPr/>
                    <p:nvPr/>
                  </p:nvSpPr>
                  <p:spPr>
                    <a:xfrm>
                      <a:off x="6181707" y="3355568"/>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5" name="Hình tự do: Hình 324">
                      <a:extLst>
                        <a:ext uri="{FF2B5EF4-FFF2-40B4-BE49-F238E27FC236}">
                          <a16:creationId xmlns:a16="http://schemas.microsoft.com/office/drawing/2014/main" id="{C1C68958-4AAA-1CF6-5CFA-87F97943F1A4}"/>
                        </a:ext>
                      </a:extLst>
                    </p:cNvPr>
                    <p:cNvSpPr/>
                    <p:nvPr/>
                  </p:nvSpPr>
                  <p:spPr>
                    <a:xfrm>
                      <a:off x="6181707" y="3361359"/>
                      <a:ext cx="19304" cy="123550"/>
                    </a:xfrm>
                    <a:custGeom>
                      <a:avLst/>
                      <a:gdLst>
                        <a:gd name="connsiteX0" fmla="*/ 5791 w 19304"/>
                        <a:gd name="connsiteY0" fmla="*/ 0 h 123550"/>
                        <a:gd name="connsiteX1" fmla="*/ 0 w 19304"/>
                        <a:gd name="connsiteY1" fmla="*/ 7722 h 123550"/>
                        <a:gd name="connsiteX2" fmla="*/ 7722 w 19304"/>
                        <a:gd name="connsiteY2" fmla="*/ 117759 h 123550"/>
                        <a:gd name="connsiteX3" fmla="*/ 13513 w 19304"/>
                        <a:gd name="connsiteY3" fmla="*/ 123550 h 123550"/>
                        <a:gd name="connsiteX4" fmla="*/ 13513 w 19304"/>
                        <a:gd name="connsiteY4" fmla="*/ 123550 h 123550"/>
                        <a:gd name="connsiteX5" fmla="*/ 19305 w 19304"/>
                        <a:gd name="connsiteY5" fmla="*/ 115828 h 123550"/>
                        <a:gd name="connsiteX6" fmla="*/ 9652 w 19304"/>
                        <a:gd name="connsiteY6" fmla="*/ 5791 h 123550"/>
                        <a:gd name="connsiteX7" fmla="*/ 5791 w 19304"/>
                        <a:gd name="connsiteY7" fmla="*/ 0 h 123550"/>
                        <a:gd name="connsiteX8" fmla="*/ 5791 w 19304"/>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4" h="123550">
                          <a:moveTo>
                            <a:pt x="5791" y="0"/>
                          </a:moveTo>
                          <a:cubicBezTo>
                            <a:pt x="1931" y="0"/>
                            <a:pt x="0" y="3861"/>
                            <a:pt x="0" y="7722"/>
                          </a:cubicBezTo>
                          <a:lnTo>
                            <a:pt x="7722" y="117759"/>
                          </a:lnTo>
                          <a:cubicBezTo>
                            <a:pt x="7722" y="121620"/>
                            <a:pt x="11583" y="123550"/>
                            <a:pt x="13513" y="123550"/>
                          </a:cubicBezTo>
                          <a:lnTo>
                            <a:pt x="13513" y="123550"/>
                          </a:lnTo>
                          <a:cubicBezTo>
                            <a:pt x="17374" y="123550"/>
                            <a:pt x="19305" y="119689"/>
                            <a:pt x="19305" y="115828"/>
                          </a:cubicBezTo>
                          <a:lnTo>
                            <a:pt x="9652" y="5791"/>
                          </a:lnTo>
                          <a:cubicBezTo>
                            <a:pt x="11583" y="193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26" name="Hình tự do: Hình 325">
                    <a:extLst>
                      <a:ext uri="{FF2B5EF4-FFF2-40B4-BE49-F238E27FC236}">
                        <a16:creationId xmlns:a16="http://schemas.microsoft.com/office/drawing/2014/main" id="{C4322B4D-6FFE-0EC2-2D66-0DD1941F4B34}"/>
                      </a:ext>
                    </a:extLst>
                  </p:cNvPr>
                  <p:cNvSpPr/>
                  <p:nvPr/>
                </p:nvSpPr>
                <p:spPr>
                  <a:xfrm>
                    <a:off x="6191360" y="3363290"/>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0"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7" name="Đồ họa 240">
                  <a:extLst>
                    <a:ext uri="{FF2B5EF4-FFF2-40B4-BE49-F238E27FC236}">
                      <a16:creationId xmlns:a16="http://schemas.microsoft.com/office/drawing/2014/main" id="{54582351-2A72-E150-A6BE-DEE2A4C82B00}"/>
                    </a:ext>
                  </a:extLst>
                </p:cNvPr>
                <p:cNvGrpSpPr/>
                <p:nvPr/>
              </p:nvGrpSpPr>
              <p:grpSpPr>
                <a:xfrm>
                  <a:off x="6116071" y="3361359"/>
                  <a:ext cx="23165" cy="133715"/>
                  <a:chOff x="6116071" y="3361359"/>
                  <a:chExt cx="23165" cy="133715"/>
                </a:xfrm>
              </p:grpSpPr>
              <p:grpSp>
                <p:nvGrpSpPr>
                  <p:cNvPr id="328" name="Đồ họa 240">
                    <a:extLst>
                      <a:ext uri="{FF2B5EF4-FFF2-40B4-BE49-F238E27FC236}">
                        <a16:creationId xmlns:a16="http://schemas.microsoft.com/office/drawing/2014/main" id="{DB507CB6-5B75-7923-9C91-47BAA539F806}"/>
                      </a:ext>
                    </a:extLst>
                  </p:cNvPr>
                  <p:cNvGrpSpPr/>
                  <p:nvPr/>
                </p:nvGrpSpPr>
                <p:grpSpPr>
                  <a:xfrm>
                    <a:off x="6116071" y="3361359"/>
                    <a:ext cx="23165" cy="133715"/>
                    <a:chOff x="6116071" y="3361359"/>
                    <a:chExt cx="23165" cy="133715"/>
                  </a:xfrm>
                </p:grpSpPr>
                <p:sp>
                  <p:nvSpPr>
                    <p:cNvPr id="329" name="Hình tự do: Hình 328">
                      <a:extLst>
                        <a:ext uri="{FF2B5EF4-FFF2-40B4-BE49-F238E27FC236}">
                          <a16:creationId xmlns:a16="http://schemas.microsoft.com/office/drawing/2014/main" id="{4D97A8F2-1DCD-30E0-F0D3-CEDA36F5F200}"/>
                        </a:ext>
                      </a:extLst>
                    </p:cNvPr>
                    <p:cNvSpPr/>
                    <p:nvPr/>
                  </p:nvSpPr>
                  <p:spPr>
                    <a:xfrm>
                      <a:off x="6116071" y="3361359"/>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193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0" name="Hình tự do: Hình 329">
                      <a:extLst>
                        <a:ext uri="{FF2B5EF4-FFF2-40B4-BE49-F238E27FC236}">
                          <a16:creationId xmlns:a16="http://schemas.microsoft.com/office/drawing/2014/main" id="{08710FDC-977F-A070-D5BA-20C1437DBA5C}"/>
                        </a:ext>
                      </a:extLst>
                    </p:cNvPr>
                    <p:cNvSpPr/>
                    <p:nvPr/>
                  </p:nvSpPr>
                  <p:spPr>
                    <a:xfrm>
                      <a:off x="6116071" y="3367150"/>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351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351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1" name="Hình tự do: Hình 330">
                    <a:extLst>
                      <a:ext uri="{FF2B5EF4-FFF2-40B4-BE49-F238E27FC236}">
                        <a16:creationId xmlns:a16="http://schemas.microsoft.com/office/drawing/2014/main" id="{AEC11ADE-A7A7-6980-94FC-BE3CFA947E65}"/>
                      </a:ext>
                    </a:extLst>
                  </p:cNvPr>
                  <p:cNvSpPr/>
                  <p:nvPr/>
                </p:nvSpPr>
                <p:spPr>
                  <a:xfrm>
                    <a:off x="6124866" y="3369081"/>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3"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2" name="Đồ họa 240">
                  <a:extLst>
                    <a:ext uri="{FF2B5EF4-FFF2-40B4-BE49-F238E27FC236}">
                      <a16:creationId xmlns:a16="http://schemas.microsoft.com/office/drawing/2014/main" id="{391BF51C-F1F6-62FF-E889-8AAB703E50E9}"/>
                    </a:ext>
                  </a:extLst>
                </p:cNvPr>
                <p:cNvGrpSpPr/>
                <p:nvPr/>
              </p:nvGrpSpPr>
              <p:grpSpPr>
                <a:xfrm>
                  <a:off x="6050435" y="3366637"/>
                  <a:ext cx="23165" cy="134229"/>
                  <a:chOff x="6050435" y="3366637"/>
                  <a:chExt cx="23165" cy="134229"/>
                </a:xfrm>
              </p:grpSpPr>
              <p:grpSp>
                <p:nvGrpSpPr>
                  <p:cNvPr id="333" name="Đồ họa 240">
                    <a:extLst>
                      <a:ext uri="{FF2B5EF4-FFF2-40B4-BE49-F238E27FC236}">
                        <a16:creationId xmlns:a16="http://schemas.microsoft.com/office/drawing/2014/main" id="{471EB945-E27A-036F-84B6-C03373C2A365}"/>
                      </a:ext>
                    </a:extLst>
                  </p:cNvPr>
                  <p:cNvGrpSpPr/>
                  <p:nvPr/>
                </p:nvGrpSpPr>
                <p:grpSpPr>
                  <a:xfrm>
                    <a:off x="6050435" y="3366637"/>
                    <a:ext cx="23165" cy="134229"/>
                    <a:chOff x="6050435" y="3366637"/>
                    <a:chExt cx="23165" cy="134229"/>
                  </a:xfrm>
                </p:grpSpPr>
                <p:sp>
                  <p:nvSpPr>
                    <p:cNvPr id="334" name="Hình tự do: Hình 333">
                      <a:extLst>
                        <a:ext uri="{FF2B5EF4-FFF2-40B4-BE49-F238E27FC236}">
                          <a16:creationId xmlns:a16="http://schemas.microsoft.com/office/drawing/2014/main" id="{08F69439-067D-4116-1B9C-1EAD7573D910}"/>
                        </a:ext>
                      </a:extLst>
                    </p:cNvPr>
                    <p:cNvSpPr/>
                    <p:nvPr/>
                  </p:nvSpPr>
                  <p:spPr>
                    <a:xfrm>
                      <a:off x="6050435" y="3366637"/>
                      <a:ext cx="23165" cy="134229"/>
                    </a:xfrm>
                    <a:custGeom>
                      <a:avLst/>
                      <a:gdLst>
                        <a:gd name="connsiteX0" fmla="*/ 5791 w 23165"/>
                        <a:gd name="connsiteY0" fmla="*/ 513 h 134229"/>
                        <a:gd name="connsiteX1" fmla="*/ 0 w 23165"/>
                        <a:gd name="connsiteY1" fmla="*/ 8235 h 134229"/>
                        <a:gd name="connsiteX2" fmla="*/ 9652 w 23165"/>
                        <a:gd name="connsiteY2" fmla="*/ 127925 h 134229"/>
                        <a:gd name="connsiteX3" fmla="*/ 17374 w 23165"/>
                        <a:gd name="connsiteY3" fmla="*/ 133716 h 134229"/>
                        <a:gd name="connsiteX4" fmla="*/ 17374 w 23165"/>
                        <a:gd name="connsiteY4" fmla="*/ 133716 h 134229"/>
                        <a:gd name="connsiteX5" fmla="*/ 23166 w 23165"/>
                        <a:gd name="connsiteY5" fmla="*/ 125994 h 134229"/>
                        <a:gd name="connsiteX6" fmla="*/ 13513 w 23165"/>
                        <a:gd name="connsiteY6" fmla="*/ 6305 h 134229"/>
                        <a:gd name="connsiteX7" fmla="*/ 5791 w 23165"/>
                        <a:gd name="connsiteY7" fmla="*/ 513 h 134229"/>
                        <a:gd name="connsiteX8" fmla="*/ 5791 w 23165"/>
                        <a:gd name="connsiteY8" fmla="*/ 513 h 1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4229">
                          <a:moveTo>
                            <a:pt x="5791" y="513"/>
                          </a:moveTo>
                          <a:cubicBezTo>
                            <a:pt x="1930" y="513"/>
                            <a:pt x="0" y="4374"/>
                            <a:pt x="0" y="8235"/>
                          </a:cubicBezTo>
                          <a:lnTo>
                            <a:pt x="9652" y="127925"/>
                          </a:lnTo>
                          <a:cubicBezTo>
                            <a:pt x="9652" y="131785"/>
                            <a:pt x="13513" y="135646"/>
                            <a:pt x="17374" y="133716"/>
                          </a:cubicBezTo>
                          <a:lnTo>
                            <a:pt x="17374" y="133716"/>
                          </a:lnTo>
                          <a:cubicBezTo>
                            <a:pt x="21235" y="133716"/>
                            <a:pt x="23166" y="129855"/>
                            <a:pt x="23166" y="125994"/>
                          </a:cubicBezTo>
                          <a:lnTo>
                            <a:pt x="13513" y="6305"/>
                          </a:lnTo>
                          <a:cubicBezTo>
                            <a:pt x="13513" y="2444"/>
                            <a:pt x="9652" y="-1417"/>
                            <a:pt x="5791" y="513"/>
                          </a:cubicBezTo>
                          <a:lnTo>
                            <a:pt x="5791" y="513"/>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5" name="Hình tự do: Hình 334">
                      <a:extLst>
                        <a:ext uri="{FF2B5EF4-FFF2-40B4-BE49-F238E27FC236}">
                          <a16:creationId xmlns:a16="http://schemas.microsoft.com/office/drawing/2014/main" id="{F778AFFF-F63C-FAD3-9AFC-EA71BFE92935}"/>
                        </a:ext>
                      </a:extLst>
                    </p:cNvPr>
                    <p:cNvSpPr/>
                    <p:nvPr/>
                  </p:nvSpPr>
                  <p:spPr>
                    <a:xfrm>
                      <a:off x="6050435" y="3371011"/>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7722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7722"/>
                          </a:lnTo>
                          <a:cubicBezTo>
                            <a:pt x="11583" y="386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6" name="Hình tự do: Hình 335">
                    <a:extLst>
                      <a:ext uri="{FF2B5EF4-FFF2-40B4-BE49-F238E27FC236}">
                        <a16:creationId xmlns:a16="http://schemas.microsoft.com/office/drawing/2014/main" id="{D9E7549C-3115-50C2-56B9-DE8A85EEE713}"/>
                      </a:ext>
                    </a:extLst>
                  </p:cNvPr>
                  <p:cNvSpPr/>
                  <p:nvPr/>
                </p:nvSpPr>
                <p:spPr>
                  <a:xfrm>
                    <a:off x="6059230" y="3374872"/>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2"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7" name="Đồ họa 240">
                  <a:extLst>
                    <a:ext uri="{FF2B5EF4-FFF2-40B4-BE49-F238E27FC236}">
                      <a16:creationId xmlns:a16="http://schemas.microsoft.com/office/drawing/2014/main" id="{CA1EFF17-BD50-2335-F6D8-3CEF85527218}"/>
                    </a:ext>
                  </a:extLst>
                </p:cNvPr>
                <p:cNvGrpSpPr/>
                <p:nvPr/>
              </p:nvGrpSpPr>
              <p:grpSpPr>
                <a:xfrm>
                  <a:off x="5984799" y="3371011"/>
                  <a:ext cx="23165" cy="133715"/>
                  <a:chOff x="5984799" y="3371011"/>
                  <a:chExt cx="23165" cy="133715"/>
                </a:xfrm>
              </p:grpSpPr>
              <p:grpSp>
                <p:nvGrpSpPr>
                  <p:cNvPr id="338" name="Đồ họa 240">
                    <a:extLst>
                      <a:ext uri="{FF2B5EF4-FFF2-40B4-BE49-F238E27FC236}">
                        <a16:creationId xmlns:a16="http://schemas.microsoft.com/office/drawing/2014/main" id="{9C1F2294-97DA-A80D-F1B9-D18054558423}"/>
                      </a:ext>
                    </a:extLst>
                  </p:cNvPr>
                  <p:cNvGrpSpPr/>
                  <p:nvPr/>
                </p:nvGrpSpPr>
                <p:grpSpPr>
                  <a:xfrm>
                    <a:off x="5984799" y="3371011"/>
                    <a:ext cx="23165" cy="133715"/>
                    <a:chOff x="5984799" y="3371011"/>
                    <a:chExt cx="23165" cy="133715"/>
                  </a:xfrm>
                </p:grpSpPr>
                <p:sp>
                  <p:nvSpPr>
                    <p:cNvPr id="339" name="Hình tự do: Hình 338">
                      <a:extLst>
                        <a:ext uri="{FF2B5EF4-FFF2-40B4-BE49-F238E27FC236}">
                          <a16:creationId xmlns:a16="http://schemas.microsoft.com/office/drawing/2014/main" id="{2383D362-E4E1-6064-9384-7DB06C1B7F02}"/>
                        </a:ext>
                      </a:extLst>
                    </p:cNvPr>
                    <p:cNvSpPr/>
                    <p:nvPr/>
                  </p:nvSpPr>
                  <p:spPr>
                    <a:xfrm>
                      <a:off x="5984799" y="3371011"/>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7722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7722"/>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0" name="Hình tự do: Hình 339">
                      <a:extLst>
                        <a:ext uri="{FF2B5EF4-FFF2-40B4-BE49-F238E27FC236}">
                          <a16:creationId xmlns:a16="http://schemas.microsoft.com/office/drawing/2014/main" id="{5459C56E-7B97-C2D2-2658-F33FE5B48085}"/>
                        </a:ext>
                      </a:extLst>
                    </p:cNvPr>
                    <p:cNvSpPr/>
                    <p:nvPr/>
                  </p:nvSpPr>
                  <p:spPr>
                    <a:xfrm>
                      <a:off x="5984799" y="3376803"/>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1" name="Hình tự do: Hình 340">
                    <a:extLst>
                      <a:ext uri="{FF2B5EF4-FFF2-40B4-BE49-F238E27FC236}">
                        <a16:creationId xmlns:a16="http://schemas.microsoft.com/office/drawing/2014/main" id="{630413EA-9791-ACB0-A955-BA0771107230}"/>
                      </a:ext>
                    </a:extLst>
                  </p:cNvPr>
                  <p:cNvSpPr/>
                  <p:nvPr/>
                </p:nvSpPr>
                <p:spPr>
                  <a:xfrm>
                    <a:off x="5993004" y="3378733"/>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42" name="Đồ họa 240">
                  <a:extLst>
                    <a:ext uri="{FF2B5EF4-FFF2-40B4-BE49-F238E27FC236}">
                      <a16:creationId xmlns:a16="http://schemas.microsoft.com/office/drawing/2014/main" id="{F04098E1-4A8B-A778-EC9B-F3963AE02DCC}"/>
                    </a:ext>
                  </a:extLst>
                </p:cNvPr>
                <p:cNvGrpSpPr/>
                <p:nvPr/>
              </p:nvGrpSpPr>
              <p:grpSpPr>
                <a:xfrm>
                  <a:off x="5919163" y="3376803"/>
                  <a:ext cx="23165" cy="133715"/>
                  <a:chOff x="5919163" y="3376803"/>
                  <a:chExt cx="23165" cy="133715"/>
                </a:xfrm>
              </p:grpSpPr>
              <p:grpSp>
                <p:nvGrpSpPr>
                  <p:cNvPr id="343" name="Đồ họa 240">
                    <a:extLst>
                      <a:ext uri="{FF2B5EF4-FFF2-40B4-BE49-F238E27FC236}">
                        <a16:creationId xmlns:a16="http://schemas.microsoft.com/office/drawing/2014/main" id="{6BAE93D6-83E0-4BB4-8EF4-6D17CE87EEA4}"/>
                      </a:ext>
                    </a:extLst>
                  </p:cNvPr>
                  <p:cNvGrpSpPr/>
                  <p:nvPr/>
                </p:nvGrpSpPr>
                <p:grpSpPr>
                  <a:xfrm>
                    <a:off x="5919163" y="3376803"/>
                    <a:ext cx="23165" cy="133715"/>
                    <a:chOff x="5919163" y="3376803"/>
                    <a:chExt cx="23165" cy="133715"/>
                  </a:xfrm>
                </p:grpSpPr>
                <p:sp>
                  <p:nvSpPr>
                    <p:cNvPr id="344" name="Hình tự do: Hình 343">
                      <a:extLst>
                        <a:ext uri="{FF2B5EF4-FFF2-40B4-BE49-F238E27FC236}">
                          <a16:creationId xmlns:a16="http://schemas.microsoft.com/office/drawing/2014/main" id="{F726CC94-4680-C1A6-281B-369C6E0BBE21}"/>
                        </a:ext>
                      </a:extLst>
                    </p:cNvPr>
                    <p:cNvSpPr/>
                    <p:nvPr/>
                  </p:nvSpPr>
                  <p:spPr>
                    <a:xfrm>
                      <a:off x="5919163" y="3376803"/>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5" name="Hình tự do: Hình 344">
                      <a:extLst>
                        <a:ext uri="{FF2B5EF4-FFF2-40B4-BE49-F238E27FC236}">
                          <a16:creationId xmlns:a16="http://schemas.microsoft.com/office/drawing/2014/main" id="{658DADBD-026E-0DA1-15B1-9B9F12F72BA0}"/>
                        </a:ext>
                      </a:extLst>
                    </p:cNvPr>
                    <p:cNvSpPr/>
                    <p:nvPr/>
                  </p:nvSpPr>
                  <p:spPr>
                    <a:xfrm>
                      <a:off x="5919163" y="3382594"/>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6" name="Hình tự do: Hình 345">
                    <a:extLst>
                      <a:ext uri="{FF2B5EF4-FFF2-40B4-BE49-F238E27FC236}">
                        <a16:creationId xmlns:a16="http://schemas.microsoft.com/office/drawing/2014/main" id="{F22966BD-3E1C-2C65-F687-9C8E95914E04}"/>
                      </a:ext>
                    </a:extLst>
                  </p:cNvPr>
                  <p:cNvSpPr/>
                  <p:nvPr/>
                </p:nvSpPr>
                <p:spPr>
                  <a:xfrm>
                    <a:off x="5927368" y="3384525"/>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47" name="Đồ họa 240">
                  <a:extLst>
                    <a:ext uri="{FF2B5EF4-FFF2-40B4-BE49-F238E27FC236}">
                      <a16:creationId xmlns:a16="http://schemas.microsoft.com/office/drawing/2014/main" id="{F59C3C10-9C95-989B-DCEB-7D0B61FDBA63}"/>
                    </a:ext>
                  </a:extLst>
                </p:cNvPr>
                <p:cNvGrpSpPr/>
                <p:nvPr/>
              </p:nvGrpSpPr>
              <p:grpSpPr>
                <a:xfrm>
                  <a:off x="5853527" y="3382594"/>
                  <a:ext cx="23165" cy="133715"/>
                  <a:chOff x="5853527" y="3382594"/>
                  <a:chExt cx="23165" cy="133715"/>
                </a:xfrm>
              </p:grpSpPr>
              <p:grpSp>
                <p:nvGrpSpPr>
                  <p:cNvPr id="348" name="Đồ họa 240">
                    <a:extLst>
                      <a:ext uri="{FF2B5EF4-FFF2-40B4-BE49-F238E27FC236}">
                        <a16:creationId xmlns:a16="http://schemas.microsoft.com/office/drawing/2014/main" id="{86BBC8EF-ACCA-95D7-38AE-A114C9ED464F}"/>
                      </a:ext>
                    </a:extLst>
                  </p:cNvPr>
                  <p:cNvGrpSpPr/>
                  <p:nvPr/>
                </p:nvGrpSpPr>
                <p:grpSpPr>
                  <a:xfrm>
                    <a:off x="5853527" y="3382594"/>
                    <a:ext cx="23165" cy="133715"/>
                    <a:chOff x="5853527" y="3382594"/>
                    <a:chExt cx="23165" cy="133715"/>
                  </a:xfrm>
                </p:grpSpPr>
                <p:sp>
                  <p:nvSpPr>
                    <p:cNvPr id="349" name="Hình tự do: Hình 348">
                      <a:extLst>
                        <a:ext uri="{FF2B5EF4-FFF2-40B4-BE49-F238E27FC236}">
                          <a16:creationId xmlns:a16="http://schemas.microsoft.com/office/drawing/2014/main" id="{DF337694-5FDD-0A8E-0977-6DF590019774}"/>
                        </a:ext>
                      </a:extLst>
                    </p:cNvPr>
                    <p:cNvSpPr/>
                    <p:nvPr/>
                  </p:nvSpPr>
                  <p:spPr>
                    <a:xfrm>
                      <a:off x="5853527" y="3382594"/>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0" name="Hình tự do: Hình 349">
                      <a:extLst>
                        <a:ext uri="{FF2B5EF4-FFF2-40B4-BE49-F238E27FC236}">
                          <a16:creationId xmlns:a16="http://schemas.microsoft.com/office/drawing/2014/main" id="{A74B843F-DF75-787B-3C4D-2502C705820B}"/>
                        </a:ext>
                      </a:extLst>
                    </p:cNvPr>
                    <p:cNvSpPr/>
                    <p:nvPr/>
                  </p:nvSpPr>
                  <p:spPr>
                    <a:xfrm>
                      <a:off x="5853527" y="3387872"/>
                      <a:ext cx="21235" cy="124063"/>
                    </a:xfrm>
                    <a:custGeom>
                      <a:avLst/>
                      <a:gdLst>
                        <a:gd name="connsiteX0" fmla="*/ 5791 w 21235"/>
                        <a:gd name="connsiteY0" fmla="*/ 513 h 124063"/>
                        <a:gd name="connsiteX1" fmla="*/ 0 w 21235"/>
                        <a:gd name="connsiteY1" fmla="*/ 8235 h 124063"/>
                        <a:gd name="connsiteX2" fmla="*/ 9652 w 21235"/>
                        <a:gd name="connsiteY2" fmla="*/ 118272 h 124063"/>
                        <a:gd name="connsiteX3" fmla="*/ 15444 w 21235"/>
                        <a:gd name="connsiteY3" fmla="*/ 124064 h 124063"/>
                        <a:gd name="connsiteX4" fmla="*/ 15444 w 21235"/>
                        <a:gd name="connsiteY4" fmla="*/ 124064 h 124063"/>
                        <a:gd name="connsiteX5" fmla="*/ 21235 w 21235"/>
                        <a:gd name="connsiteY5" fmla="*/ 116342 h 124063"/>
                        <a:gd name="connsiteX6" fmla="*/ 11583 w 21235"/>
                        <a:gd name="connsiteY6" fmla="*/ 6305 h 124063"/>
                        <a:gd name="connsiteX7" fmla="*/ 5791 w 21235"/>
                        <a:gd name="connsiteY7" fmla="*/ 513 h 124063"/>
                        <a:gd name="connsiteX8" fmla="*/ 5791 w 21235"/>
                        <a:gd name="connsiteY8" fmla="*/ 513 h 1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4063">
                          <a:moveTo>
                            <a:pt x="5791" y="513"/>
                          </a:moveTo>
                          <a:cubicBezTo>
                            <a:pt x="1931" y="513"/>
                            <a:pt x="0" y="4374"/>
                            <a:pt x="0" y="8235"/>
                          </a:cubicBezTo>
                          <a:lnTo>
                            <a:pt x="9652" y="118272"/>
                          </a:lnTo>
                          <a:cubicBezTo>
                            <a:pt x="9652" y="122133"/>
                            <a:pt x="13513" y="124064"/>
                            <a:pt x="15444" y="124064"/>
                          </a:cubicBezTo>
                          <a:lnTo>
                            <a:pt x="15444" y="124064"/>
                          </a:lnTo>
                          <a:cubicBezTo>
                            <a:pt x="19305" y="124064"/>
                            <a:pt x="21235" y="120203"/>
                            <a:pt x="21235" y="116342"/>
                          </a:cubicBezTo>
                          <a:lnTo>
                            <a:pt x="11583" y="6305"/>
                          </a:lnTo>
                          <a:cubicBezTo>
                            <a:pt x="11583" y="2444"/>
                            <a:pt x="9652" y="-1417"/>
                            <a:pt x="5791" y="513"/>
                          </a:cubicBezTo>
                          <a:lnTo>
                            <a:pt x="5791" y="513"/>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1" name="Hình tự do: Hình 350">
                    <a:extLst>
                      <a:ext uri="{FF2B5EF4-FFF2-40B4-BE49-F238E27FC236}">
                        <a16:creationId xmlns:a16="http://schemas.microsoft.com/office/drawing/2014/main" id="{F4B48F0B-376F-3D1A-CAC0-00990079602D}"/>
                      </a:ext>
                    </a:extLst>
                  </p:cNvPr>
                  <p:cNvSpPr/>
                  <p:nvPr/>
                </p:nvSpPr>
                <p:spPr>
                  <a:xfrm>
                    <a:off x="5861732" y="3390316"/>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2" name="Đồ họa 240">
                  <a:extLst>
                    <a:ext uri="{FF2B5EF4-FFF2-40B4-BE49-F238E27FC236}">
                      <a16:creationId xmlns:a16="http://schemas.microsoft.com/office/drawing/2014/main" id="{413FD33C-1A49-7829-E604-20102B6F6E73}"/>
                    </a:ext>
                  </a:extLst>
                </p:cNvPr>
                <p:cNvGrpSpPr/>
                <p:nvPr/>
              </p:nvGrpSpPr>
              <p:grpSpPr>
                <a:xfrm>
                  <a:off x="5787892" y="3386455"/>
                  <a:ext cx="23165" cy="133715"/>
                  <a:chOff x="5787892" y="3386455"/>
                  <a:chExt cx="23165" cy="133715"/>
                </a:xfrm>
              </p:grpSpPr>
              <p:grpSp>
                <p:nvGrpSpPr>
                  <p:cNvPr id="353" name="Đồ họa 240">
                    <a:extLst>
                      <a:ext uri="{FF2B5EF4-FFF2-40B4-BE49-F238E27FC236}">
                        <a16:creationId xmlns:a16="http://schemas.microsoft.com/office/drawing/2014/main" id="{3E28144C-5C95-76FF-0833-95D7D0439CFD}"/>
                      </a:ext>
                    </a:extLst>
                  </p:cNvPr>
                  <p:cNvGrpSpPr/>
                  <p:nvPr/>
                </p:nvGrpSpPr>
                <p:grpSpPr>
                  <a:xfrm>
                    <a:off x="5787892" y="3386455"/>
                    <a:ext cx="23165" cy="133715"/>
                    <a:chOff x="5787892" y="3386455"/>
                    <a:chExt cx="23165" cy="133715"/>
                  </a:xfrm>
                </p:grpSpPr>
                <p:sp>
                  <p:nvSpPr>
                    <p:cNvPr id="354" name="Hình tự do: Hình 353">
                      <a:extLst>
                        <a:ext uri="{FF2B5EF4-FFF2-40B4-BE49-F238E27FC236}">
                          <a16:creationId xmlns:a16="http://schemas.microsoft.com/office/drawing/2014/main" id="{D0299DCE-6267-8BD1-B349-26893FE215F3}"/>
                        </a:ext>
                      </a:extLst>
                    </p:cNvPr>
                    <p:cNvSpPr/>
                    <p:nvPr/>
                  </p:nvSpPr>
                  <p:spPr>
                    <a:xfrm>
                      <a:off x="5787892" y="3386455"/>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 name="Hình tự do: Hình 354">
                      <a:extLst>
                        <a:ext uri="{FF2B5EF4-FFF2-40B4-BE49-F238E27FC236}">
                          <a16:creationId xmlns:a16="http://schemas.microsoft.com/office/drawing/2014/main" id="{DC335496-9E1E-D918-7316-91B2924C3303}"/>
                        </a:ext>
                      </a:extLst>
                    </p:cNvPr>
                    <p:cNvSpPr/>
                    <p:nvPr/>
                  </p:nvSpPr>
                  <p:spPr>
                    <a:xfrm>
                      <a:off x="5787892" y="3392247"/>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6" name="Hình tự do: Hình 355">
                    <a:extLst>
                      <a:ext uri="{FF2B5EF4-FFF2-40B4-BE49-F238E27FC236}">
                        <a16:creationId xmlns:a16="http://schemas.microsoft.com/office/drawing/2014/main" id="{2DB641E7-D31C-C110-42EF-BB75C98758D2}"/>
                      </a:ext>
                    </a:extLst>
                  </p:cNvPr>
                  <p:cNvSpPr/>
                  <p:nvPr/>
                </p:nvSpPr>
                <p:spPr>
                  <a:xfrm>
                    <a:off x="5796096" y="3394177"/>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1"/>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1931"/>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7" name="Đồ họa 240">
                  <a:extLst>
                    <a:ext uri="{FF2B5EF4-FFF2-40B4-BE49-F238E27FC236}">
                      <a16:creationId xmlns:a16="http://schemas.microsoft.com/office/drawing/2014/main" id="{84A9D744-895F-8279-FEE2-2CA5B5662AFC}"/>
                    </a:ext>
                  </a:extLst>
                </p:cNvPr>
                <p:cNvGrpSpPr/>
                <p:nvPr/>
              </p:nvGrpSpPr>
              <p:grpSpPr>
                <a:xfrm>
                  <a:off x="5720325" y="3392247"/>
                  <a:ext cx="23165" cy="133715"/>
                  <a:chOff x="5720325" y="3392247"/>
                  <a:chExt cx="23165" cy="133715"/>
                </a:xfrm>
              </p:grpSpPr>
              <p:grpSp>
                <p:nvGrpSpPr>
                  <p:cNvPr id="358" name="Đồ họa 240">
                    <a:extLst>
                      <a:ext uri="{FF2B5EF4-FFF2-40B4-BE49-F238E27FC236}">
                        <a16:creationId xmlns:a16="http://schemas.microsoft.com/office/drawing/2014/main" id="{66B0F202-6264-CD2E-E41F-BF013694F917}"/>
                      </a:ext>
                    </a:extLst>
                  </p:cNvPr>
                  <p:cNvGrpSpPr/>
                  <p:nvPr/>
                </p:nvGrpSpPr>
                <p:grpSpPr>
                  <a:xfrm>
                    <a:off x="5720325" y="3392247"/>
                    <a:ext cx="23165" cy="133715"/>
                    <a:chOff x="5720325" y="3392247"/>
                    <a:chExt cx="23165" cy="133715"/>
                  </a:xfrm>
                </p:grpSpPr>
                <p:sp>
                  <p:nvSpPr>
                    <p:cNvPr id="359" name="Hình tự do: Hình 358">
                      <a:extLst>
                        <a:ext uri="{FF2B5EF4-FFF2-40B4-BE49-F238E27FC236}">
                          <a16:creationId xmlns:a16="http://schemas.microsoft.com/office/drawing/2014/main" id="{5A755338-EAFF-B649-8B11-63EBBAC42807}"/>
                        </a:ext>
                      </a:extLst>
                    </p:cNvPr>
                    <p:cNvSpPr/>
                    <p:nvPr/>
                  </p:nvSpPr>
                  <p:spPr>
                    <a:xfrm>
                      <a:off x="5720325" y="3392247"/>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351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0" name="Hình tự do: Hình 359">
                      <a:extLst>
                        <a:ext uri="{FF2B5EF4-FFF2-40B4-BE49-F238E27FC236}">
                          <a16:creationId xmlns:a16="http://schemas.microsoft.com/office/drawing/2014/main" id="{71B8A112-FEAE-6430-009D-7EE9D17B6B18}"/>
                        </a:ext>
                      </a:extLst>
                    </p:cNvPr>
                    <p:cNvSpPr/>
                    <p:nvPr/>
                  </p:nvSpPr>
                  <p:spPr>
                    <a:xfrm>
                      <a:off x="5722256" y="3398038"/>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1" name="Hình tự do: Hình 360">
                    <a:extLst>
                      <a:ext uri="{FF2B5EF4-FFF2-40B4-BE49-F238E27FC236}">
                        <a16:creationId xmlns:a16="http://schemas.microsoft.com/office/drawing/2014/main" id="{2BEE8C08-9F85-8535-FDD9-04A13A688CD4}"/>
                      </a:ext>
                    </a:extLst>
                  </p:cNvPr>
                  <p:cNvSpPr/>
                  <p:nvPr/>
                </p:nvSpPr>
                <p:spPr>
                  <a:xfrm>
                    <a:off x="5729977" y="3399968"/>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1931"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62" name="Đồ họa 240">
                <a:extLst>
                  <a:ext uri="{FF2B5EF4-FFF2-40B4-BE49-F238E27FC236}">
                    <a16:creationId xmlns:a16="http://schemas.microsoft.com/office/drawing/2014/main" id="{E571A5F2-A807-12E8-6801-E3BF198A2932}"/>
                  </a:ext>
                </a:extLst>
              </p:cNvPr>
              <p:cNvGrpSpPr/>
              <p:nvPr/>
            </p:nvGrpSpPr>
            <p:grpSpPr>
              <a:xfrm>
                <a:off x="5675422" y="3343483"/>
                <a:ext cx="539605" cy="58918"/>
                <a:chOff x="5675422" y="3343483"/>
                <a:chExt cx="539605" cy="58918"/>
              </a:xfrm>
            </p:grpSpPr>
            <p:sp>
              <p:nvSpPr>
                <p:cNvPr id="363" name="Hình tự do: Hình 362">
                  <a:extLst>
                    <a:ext uri="{FF2B5EF4-FFF2-40B4-BE49-F238E27FC236}">
                      <a16:creationId xmlns:a16="http://schemas.microsoft.com/office/drawing/2014/main" id="{F0AAC9DA-99C8-0145-1B57-84341A14300E}"/>
                    </a:ext>
                  </a:extLst>
                </p:cNvPr>
                <p:cNvSpPr/>
                <p:nvPr/>
              </p:nvSpPr>
              <p:spPr>
                <a:xfrm>
                  <a:off x="5675422" y="3343483"/>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4" name="Hình tự do: Hình 363">
                  <a:extLst>
                    <a:ext uri="{FF2B5EF4-FFF2-40B4-BE49-F238E27FC236}">
                      <a16:creationId xmlns:a16="http://schemas.microsoft.com/office/drawing/2014/main" id="{EECE300E-697F-9B36-ADAA-B269EA601406}"/>
                    </a:ext>
                  </a:extLst>
                </p:cNvPr>
                <p:cNvSpPr/>
                <p:nvPr/>
              </p:nvSpPr>
              <p:spPr>
                <a:xfrm>
                  <a:off x="5681716" y="3353637"/>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269" name="Đồ họa 240">
              <a:extLst>
                <a:ext uri="{FF2B5EF4-FFF2-40B4-BE49-F238E27FC236}">
                  <a16:creationId xmlns:a16="http://schemas.microsoft.com/office/drawing/2014/main" id="{27F44DCC-2FFA-EFD6-96B8-87260C9E8E2C}"/>
                </a:ext>
              </a:extLst>
            </p:cNvPr>
            <p:cNvGrpSpPr/>
            <p:nvPr/>
          </p:nvGrpSpPr>
          <p:grpSpPr>
            <a:xfrm>
              <a:off x="5982403" y="4090839"/>
              <a:ext cx="1154188" cy="703773"/>
              <a:chOff x="6410709" y="3955220"/>
              <a:chExt cx="613406" cy="374028"/>
            </a:xfrm>
          </p:grpSpPr>
          <p:grpSp>
            <p:nvGrpSpPr>
              <p:cNvPr id="270" name="Đồ họa 240">
                <a:extLst>
                  <a:ext uri="{FF2B5EF4-FFF2-40B4-BE49-F238E27FC236}">
                    <a16:creationId xmlns:a16="http://schemas.microsoft.com/office/drawing/2014/main" id="{B453B1FE-C545-1C0C-FC42-E30994F37A7C}"/>
                  </a:ext>
                </a:extLst>
              </p:cNvPr>
              <p:cNvGrpSpPr/>
              <p:nvPr/>
            </p:nvGrpSpPr>
            <p:grpSpPr>
              <a:xfrm>
                <a:off x="6410709" y="4094214"/>
                <a:ext cx="557423" cy="235034"/>
                <a:chOff x="6410709" y="4094214"/>
                <a:chExt cx="557423" cy="235034"/>
              </a:xfrm>
            </p:grpSpPr>
            <p:sp>
              <p:nvSpPr>
                <p:cNvPr id="271" name="Hình tự do: Hình 270">
                  <a:extLst>
                    <a:ext uri="{FF2B5EF4-FFF2-40B4-BE49-F238E27FC236}">
                      <a16:creationId xmlns:a16="http://schemas.microsoft.com/office/drawing/2014/main" id="{80843317-4F8B-5C4D-F18D-8B639CE46072}"/>
                    </a:ext>
                  </a:extLst>
                </p:cNvPr>
                <p:cNvSpPr/>
                <p:nvPr/>
              </p:nvSpPr>
              <p:spPr>
                <a:xfrm>
                  <a:off x="6410709" y="4094214"/>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 name="Hình tự do: Hình 271">
                  <a:extLst>
                    <a:ext uri="{FF2B5EF4-FFF2-40B4-BE49-F238E27FC236}">
                      <a16:creationId xmlns:a16="http://schemas.microsoft.com/office/drawing/2014/main" id="{9C5A51B6-35B9-BAA4-9FDC-2B7968F8B9F0}"/>
                    </a:ext>
                  </a:extLst>
                </p:cNvPr>
                <p:cNvSpPr/>
                <p:nvPr/>
              </p:nvSpPr>
              <p:spPr>
                <a:xfrm>
                  <a:off x="6417225" y="4107003"/>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3" name="Đồ họa 240">
                <a:extLst>
                  <a:ext uri="{FF2B5EF4-FFF2-40B4-BE49-F238E27FC236}">
                    <a16:creationId xmlns:a16="http://schemas.microsoft.com/office/drawing/2014/main" id="{12B610D5-B8DA-E21A-5FED-9CD34CBB57BC}"/>
                  </a:ext>
                </a:extLst>
              </p:cNvPr>
              <p:cNvGrpSpPr/>
              <p:nvPr/>
            </p:nvGrpSpPr>
            <p:grpSpPr>
              <a:xfrm>
                <a:off x="6460868" y="3984144"/>
                <a:ext cx="538185" cy="327764"/>
                <a:chOff x="6460868" y="3984144"/>
                <a:chExt cx="538185" cy="327764"/>
              </a:xfrm>
            </p:grpSpPr>
            <p:grpSp>
              <p:nvGrpSpPr>
                <p:cNvPr id="274" name="Đồ họa 240">
                  <a:extLst>
                    <a:ext uri="{FF2B5EF4-FFF2-40B4-BE49-F238E27FC236}">
                      <a16:creationId xmlns:a16="http://schemas.microsoft.com/office/drawing/2014/main" id="{105720DA-940A-268C-EA02-133E7D64A1B1}"/>
                    </a:ext>
                  </a:extLst>
                </p:cNvPr>
                <p:cNvGrpSpPr/>
                <p:nvPr/>
              </p:nvGrpSpPr>
              <p:grpSpPr>
                <a:xfrm>
                  <a:off x="6933833" y="4173330"/>
                  <a:ext cx="65220" cy="138578"/>
                  <a:chOff x="6933833" y="4173330"/>
                  <a:chExt cx="65220" cy="138578"/>
                </a:xfrm>
              </p:grpSpPr>
              <p:grpSp>
                <p:nvGrpSpPr>
                  <p:cNvPr id="275" name="Đồ họa 240">
                    <a:extLst>
                      <a:ext uri="{FF2B5EF4-FFF2-40B4-BE49-F238E27FC236}">
                        <a16:creationId xmlns:a16="http://schemas.microsoft.com/office/drawing/2014/main" id="{99E030AF-E135-A6DA-8A29-64B2EA593A22}"/>
                      </a:ext>
                    </a:extLst>
                  </p:cNvPr>
                  <p:cNvGrpSpPr/>
                  <p:nvPr/>
                </p:nvGrpSpPr>
                <p:grpSpPr>
                  <a:xfrm>
                    <a:off x="6933833" y="4173330"/>
                    <a:ext cx="65220" cy="138578"/>
                    <a:chOff x="6933833" y="4173330"/>
                    <a:chExt cx="65220" cy="138578"/>
                  </a:xfrm>
                </p:grpSpPr>
                <p:sp>
                  <p:nvSpPr>
                    <p:cNvPr id="276" name="Hình tự do: Hình 275">
                      <a:extLst>
                        <a:ext uri="{FF2B5EF4-FFF2-40B4-BE49-F238E27FC236}">
                          <a16:creationId xmlns:a16="http://schemas.microsoft.com/office/drawing/2014/main" id="{05209E34-347A-2627-74AA-E14788905013}"/>
                        </a:ext>
                      </a:extLst>
                    </p:cNvPr>
                    <p:cNvSpPr/>
                    <p:nvPr/>
                  </p:nvSpPr>
                  <p:spPr>
                    <a:xfrm>
                      <a:off x="6933833" y="4173330"/>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 name="Hình tự do: Hình 276">
                      <a:extLst>
                        <a:ext uri="{FF2B5EF4-FFF2-40B4-BE49-F238E27FC236}">
                          <a16:creationId xmlns:a16="http://schemas.microsoft.com/office/drawing/2014/main" id="{C3F3E107-9537-C4DD-28C0-B132BBC73B47}"/>
                        </a:ext>
                      </a:extLst>
                    </p:cNvPr>
                    <p:cNvSpPr/>
                    <p:nvPr/>
                  </p:nvSpPr>
                  <p:spPr>
                    <a:xfrm>
                      <a:off x="6939625" y="417912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78" name="Hình tự do: Hình 277">
                    <a:extLst>
                      <a:ext uri="{FF2B5EF4-FFF2-40B4-BE49-F238E27FC236}">
                        <a16:creationId xmlns:a16="http://schemas.microsoft.com/office/drawing/2014/main" id="{6EDA9162-4984-1210-AC17-71314E65EDEF}"/>
                      </a:ext>
                    </a:extLst>
                  </p:cNvPr>
                  <p:cNvSpPr/>
                  <p:nvPr/>
                </p:nvSpPr>
                <p:spPr>
                  <a:xfrm>
                    <a:off x="6946173" y="4183739"/>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9" name="Đồ họa 240">
                  <a:extLst>
                    <a:ext uri="{FF2B5EF4-FFF2-40B4-BE49-F238E27FC236}">
                      <a16:creationId xmlns:a16="http://schemas.microsoft.com/office/drawing/2014/main" id="{8E987558-3835-EB71-723F-1D172E2576BC}"/>
                    </a:ext>
                  </a:extLst>
                </p:cNvPr>
                <p:cNvGrpSpPr/>
                <p:nvPr/>
              </p:nvGrpSpPr>
              <p:grpSpPr>
                <a:xfrm>
                  <a:off x="6866267" y="4146303"/>
                  <a:ext cx="65220" cy="138578"/>
                  <a:chOff x="6866267" y="4146303"/>
                  <a:chExt cx="65220" cy="138578"/>
                </a:xfrm>
              </p:grpSpPr>
              <p:grpSp>
                <p:nvGrpSpPr>
                  <p:cNvPr id="280" name="Đồ họa 240">
                    <a:extLst>
                      <a:ext uri="{FF2B5EF4-FFF2-40B4-BE49-F238E27FC236}">
                        <a16:creationId xmlns:a16="http://schemas.microsoft.com/office/drawing/2014/main" id="{F76E0F20-D74A-8B2F-A67F-206F2FDF5814}"/>
                      </a:ext>
                    </a:extLst>
                  </p:cNvPr>
                  <p:cNvGrpSpPr/>
                  <p:nvPr/>
                </p:nvGrpSpPr>
                <p:grpSpPr>
                  <a:xfrm>
                    <a:off x="6866267" y="4146303"/>
                    <a:ext cx="65220" cy="138578"/>
                    <a:chOff x="6866267" y="4146303"/>
                    <a:chExt cx="65220" cy="138578"/>
                  </a:xfrm>
                </p:grpSpPr>
                <p:sp>
                  <p:nvSpPr>
                    <p:cNvPr id="281" name="Hình tự do: Hình 280">
                      <a:extLst>
                        <a:ext uri="{FF2B5EF4-FFF2-40B4-BE49-F238E27FC236}">
                          <a16:creationId xmlns:a16="http://schemas.microsoft.com/office/drawing/2014/main" id="{E0EC8D35-B4D6-194A-A9B2-6AF7AA8D78F5}"/>
                        </a:ext>
                      </a:extLst>
                    </p:cNvPr>
                    <p:cNvSpPr/>
                    <p:nvPr/>
                  </p:nvSpPr>
                  <p:spPr>
                    <a:xfrm>
                      <a:off x="6866267" y="414630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 name="Hình tự do: Hình 281">
                      <a:extLst>
                        <a:ext uri="{FF2B5EF4-FFF2-40B4-BE49-F238E27FC236}">
                          <a16:creationId xmlns:a16="http://schemas.microsoft.com/office/drawing/2014/main" id="{C5D9DF59-538A-D5B7-DB78-909895B95C1E}"/>
                        </a:ext>
                      </a:extLst>
                    </p:cNvPr>
                    <p:cNvSpPr/>
                    <p:nvPr/>
                  </p:nvSpPr>
                  <p:spPr>
                    <a:xfrm>
                      <a:off x="6872058" y="4152094"/>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3" name="Hình tự do: Hình 282">
                    <a:extLst>
                      <a:ext uri="{FF2B5EF4-FFF2-40B4-BE49-F238E27FC236}">
                        <a16:creationId xmlns:a16="http://schemas.microsoft.com/office/drawing/2014/main" id="{1DB4792A-8014-4145-45E9-B821D1F2C252}"/>
                      </a:ext>
                    </a:extLst>
                  </p:cNvPr>
                  <p:cNvSpPr/>
                  <p:nvPr/>
                </p:nvSpPr>
                <p:spPr>
                  <a:xfrm>
                    <a:off x="6878607" y="415671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4" name="Đồ họa 240">
                  <a:extLst>
                    <a:ext uri="{FF2B5EF4-FFF2-40B4-BE49-F238E27FC236}">
                      <a16:creationId xmlns:a16="http://schemas.microsoft.com/office/drawing/2014/main" id="{F947E8F8-CAA9-ED65-6F2A-7DA9C863A920}"/>
                    </a:ext>
                  </a:extLst>
                </p:cNvPr>
                <p:cNvGrpSpPr/>
                <p:nvPr/>
              </p:nvGrpSpPr>
              <p:grpSpPr>
                <a:xfrm>
                  <a:off x="6798700" y="4119277"/>
                  <a:ext cx="65220" cy="138577"/>
                  <a:chOff x="6798700" y="4119277"/>
                  <a:chExt cx="65220" cy="138577"/>
                </a:xfrm>
              </p:grpSpPr>
              <p:grpSp>
                <p:nvGrpSpPr>
                  <p:cNvPr id="285" name="Đồ họa 240">
                    <a:extLst>
                      <a:ext uri="{FF2B5EF4-FFF2-40B4-BE49-F238E27FC236}">
                        <a16:creationId xmlns:a16="http://schemas.microsoft.com/office/drawing/2014/main" id="{7B7B904F-E295-B257-C775-6250D411EAEF}"/>
                      </a:ext>
                    </a:extLst>
                  </p:cNvPr>
                  <p:cNvGrpSpPr/>
                  <p:nvPr/>
                </p:nvGrpSpPr>
                <p:grpSpPr>
                  <a:xfrm>
                    <a:off x="6798700" y="4119277"/>
                    <a:ext cx="65220" cy="138577"/>
                    <a:chOff x="6798700" y="4119277"/>
                    <a:chExt cx="65220" cy="138577"/>
                  </a:xfrm>
                </p:grpSpPr>
                <p:sp>
                  <p:nvSpPr>
                    <p:cNvPr id="286" name="Hình tự do: Hình 285">
                      <a:extLst>
                        <a:ext uri="{FF2B5EF4-FFF2-40B4-BE49-F238E27FC236}">
                          <a16:creationId xmlns:a16="http://schemas.microsoft.com/office/drawing/2014/main" id="{E69D5032-53A1-58FB-CECA-0932947716E9}"/>
                        </a:ext>
                      </a:extLst>
                    </p:cNvPr>
                    <p:cNvSpPr/>
                    <p:nvPr/>
                  </p:nvSpPr>
                  <p:spPr>
                    <a:xfrm>
                      <a:off x="6798700" y="4119277"/>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7" name="Hình tự do: Hình 286">
                      <a:extLst>
                        <a:ext uri="{FF2B5EF4-FFF2-40B4-BE49-F238E27FC236}">
                          <a16:creationId xmlns:a16="http://schemas.microsoft.com/office/drawing/2014/main" id="{601383C4-4F18-710F-A5F1-043BF26E9407}"/>
                        </a:ext>
                      </a:extLst>
                    </p:cNvPr>
                    <p:cNvSpPr/>
                    <p:nvPr/>
                  </p:nvSpPr>
                  <p:spPr>
                    <a:xfrm>
                      <a:off x="6804492" y="412506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8" name="Hình tự do: Hình 287">
                    <a:extLst>
                      <a:ext uri="{FF2B5EF4-FFF2-40B4-BE49-F238E27FC236}">
                        <a16:creationId xmlns:a16="http://schemas.microsoft.com/office/drawing/2014/main" id="{6F5C33F6-99DA-11F2-B93A-A86060B5FAEF}"/>
                      </a:ext>
                    </a:extLst>
                  </p:cNvPr>
                  <p:cNvSpPr/>
                  <p:nvPr/>
                </p:nvSpPr>
                <p:spPr>
                  <a:xfrm>
                    <a:off x="6811041" y="4129686"/>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9" name="Đồ họa 240">
                  <a:extLst>
                    <a:ext uri="{FF2B5EF4-FFF2-40B4-BE49-F238E27FC236}">
                      <a16:creationId xmlns:a16="http://schemas.microsoft.com/office/drawing/2014/main" id="{3F4EFB19-8732-6712-73C2-DD08B7963249}"/>
                    </a:ext>
                  </a:extLst>
                </p:cNvPr>
                <p:cNvGrpSpPr/>
                <p:nvPr/>
              </p:nvGrpSpPr>
              <p:grpSpPr>
                <a:xfrm>
                  <a:off x="6731134" y="4092250"/>
                  <a:ext cx="65220" cy="138577"/>
                  <a:chOff x="6731134" y="4092250"/>
                  <a:chExt cx="65220" cy="138577"/>
                </a:xfrm>
              </p:grpSpPr>
              <p:grpSp>
                <p:nvGrpSpPr>
                  <p:cNvPr id="290" name="Đồ họa 240">
                    <a:extLst>
                      <a:ext uri="{FF2B5EF4-FFF2-40B4-BE49-F238E27FC236}">
                        <a16:creationId xmlns:a16="http://schemas.microsoft.com/office/drawing/2014/main" id="{D182DB9D-9DE3-BFB8-EBF4-11A5C129F21B}"/>
                      </a:ext>
                    </a:extLst>
                  </p:cNvPr>
                  <p:cNvGrpSpPr/>
                  <p:nvPr/>
                </p:nvGrpSpPr>
                <p:grpSpPr>
                  <a:xfrm>
                    <a:off x="6731134" y="4092250"/>
                    <a:ext cx="65220" cy="138577"/>
                    <a:chOff x="6731134" y="4092250"/>
                    <a:chExt cx="65220" cy="138577"/>
                  </a:xfrm>
                </p:grpSpPr>
                <p:sp>
                  <p:nvSpPr>
                    <p:cNvPr id="291" name="Hình tự do: Hình 290">
                      <a:extLst>
                        <a:ext uri="{FF2B5EF4-FFF2-40B4-BE49-F238E27FC236}">
                          <a16:creationId xmlns:a16="http://schemas.microsoft.com/office/drawing/2014/main" id="{298266F4-5FAD-8458-3C77-A06FBC1F5044}"/>
                        </a:ext>
                      </a:extLst>
                    </p:cNvPr>
                    <p:cNvSpPr/>
                    <p:nvPr/>
                  </p:nvSpPr>
                  <p:spPr>
                    <a:xfrm>
                      <a:off x="6731134" y="4092250"/>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2" name="Hình tự do: Hình 291">
                      <a:extLst>
                        <a:ext uri="{FF2B5EF4-FFF2-40B4-BE49-F238E27FC236}">
                          <a16:creationId xmlns:a16="http://schemas.microsoft.com/office/drawing/2014/main" id="{FD7A18B0-95A0-5668-6BC8-9D900949B644}"/>
                        </a:ext>
                      </a:extLst>
                    </p:cNvPr>
                    <p:cNvSpPr/>
                    <p:nvPr/>
                  </p:nvSpPr>
                  <p:spPr>
                    <a:xfrm>
                      <a:off x="6736925" y="409804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3" name="Hình tự do: Hình 292">
                    <a:extLst>
                      <a:ext uri="{FF2B5EF4-FFF2-40B4-BE49-F238E27FC236}">
                        <a16:creationId xmlns:a16="http://schemas.microsoft.com/office/drawing/2014/main" id="{3108F2DC-20EA-0B16-63DE-26FA4C59B5F0}"/>
                      </a:ext>
                    </a:extLst>
                  </p:cNvPr>
                  <p:cNvSpPr/>
                  <p:nvPr/>
                </p:nvSpPr>
                <p:spPr>
                  <a:xfrm>
                    <a:off x="6743474" y="4102660"/>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4" name="Đồ họa 240">
                  <a:extLst>
                    <a:ext uri="{FF2B5EF4-FFF2-40B4-BE49-F238E27FC236}">
                      <a16:creationId xmlns:a16="http://schemas.microsoft.com/office/drawing/2014/main" id="{C47D95E6-DBAA-5401-B6F3-E9CF074C7D16}"/>
                    </a:ext>
                  </a:extLst>
                </p:cNvPr>
                <p:cNvGrpSpPr/>
                <p:nvPr/>
              </p:nvGrpSpPr>
              <p:grpSpPr>
                <a:xfrm>
                  <a:off x="6663567" y="4065223"/>
                  <a:ext cx="65220" cy="138578"/>
                  <a:chOff x="6663567" y="4065223"/>
                  <a:chExt cx="65220" cy="138578"/>
                </a:xfrm>
              </p:grpSpPr>
              <p:grpSp>
                <p:nvGrpSpPr>
                  <p:cNvPr id="295" name="Đồ họa 240">
                    <a:extLst>
                      <a:ext uri="{FF2B5EF4-FFF2-40B4-BE49-F238E27FC236}">
                        <a16:creationId xmlns:a16="http://schemas.microsoft.com/office/drawing/2014/main" id="{7E3279C8-DD39-D48E-5F0A-0F5EE7714BAA}"/>
                      </a:ext>
                    </a:extLst>
                  </p:cNvPr>
                  <p:cNvGrpSpPr/>
                  <p:nvPr/>
                </p:nvGrpSpPr>
                <p:grpSpPr>
                  <a:xfrm>
                    <a:off x="6663567" y="4065223"/>
                    <a:ext cx="65220" cy="138578"/>
                    <a:chOff x="6663567" y="4065223"/>
                    <a:chExt cx="65220" cy="138578"/>
                  </a:xfrm>
                </p:grpSpPr>
                <p:sp>
                  <p:nvSpPr>
                    <p:cNvPr id="296" name="Hình tự do: Hình 295">
                      <a:extLst>
                        <a:ext uri="{FF2B5EF4-FFF2-40B4-BE49-F238E27FC236}">
                          <a16:creationId xmlns:a16="http://schemas.microsoft.com/office/drawing/2014/main" id="{C45850E6-6B94-73AB-8EAE-68C42E397FD8}"/>
                        </a:ext>
                      </a:extLst>
                    </p:cNvPr>
                    <p:cNvSpPr/>
                    <p:nvPr/>
                  </p:nvSpPr>
                  <p:spPr>
                    <a:xfrm>
                      <a:off x="6663567" y="406522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7" name="Hình tự do: Hình 296">
                      <a:extLst>
                        <a:ext uri="{FF2B5EF4-FFF2-40B4-BE49-F238E27FC236}">
                          <a16:creationId xmlns:a16="http://schemas.microsoft.com/office/drawing/2014/main" id="{3C16F073-FC39-ED49-A789-A3D4CB70D3B4}"/>
                        </a:ext>
                      </a:extLst>
                    </p:cNvPr>
                    <p:cNvSpPr/>
                    <p:nvPr/>
                  </p:nvSpPr>
                  <p:spPr>
                    <a:xfrm>
                      <a:off x="6669359" y="4071015"/>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8" name="Hình tự do: Hình 297">
                    <a:extLst>
                      <a:ext uri="{FF2B5EF4-FFF2-40B4-BE49-F238E27FC236}">
                        <a16:creationId xmlns:a16="http://schemas.microsoft.com/office/drawing/2014/main" id="{C5FD0E02-B1EA-4E30-6E75-DB1A3DA2C118}"/>
                      </a:ext>
                    </a:extLst>
                  </p:cNvPr>
                  <p:cNvSpPr/>
                  <p:nvPr/>
                </p:nvSpPr>
                <p:spPr>
                  <a:xfrm>
                    <a:off x="6675908" y="407563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9" name="Đồ họa 240">
                  <a:extLst>
                    <a:ext uri="{FF2B5EF4-FFF2-40B4-BE49-F238E27FC236}">
                      <a16:creationId xmlns:a16="http://schemas.microsoft.com/office/drawing/2014/main" id="{79EDF391-282B-8027-0AC0-C9752B7A82E1}"/>
                    </a:ext>
                  </a:extLst>
                </p:cNvPr>
                <p:cNvGrpSpPr/>
                <p:nvPr/>
              </p:nvGrpSpPr>
              <p:grpSpPr>
                <a:xfrm>
                  <a:off x="6596001" y="4038197"/>
                  <a:ext cx="65220" cy="138578"/>
                  <a:chOff x="6596001" y="4038197"/>
                  <a:chExt cx="65220" cy="138578"/>
                </a:xfrm>
              </p:grpSpPr>
              <p:grpSp>
                <p:nvGrpSpPr>
                  <p:cNvPr id="300" name="Đồ họa 240">
                    <a:extLst>
                      <a:ext uri="{FF2B5EF4-FFF2-40B4-BE49-F238E27FC236}">
                        <a16:creationId xmlns:a16="http://schemas.microsoft.com/office/drawing/2014/main" id="{0CF07453-1408-4797-4B17-642676C95D67}"/>
                      </a:ext>
                    </a:extLst>
                  </p:cNvPr>
                  <p:cNvGrpSpPr/>
                  <p:nvPr/>
                </p:nvGrpSpPr>
                <p:grpSpPr>
                  <a:xfrm>
                    <a:off x="6596001" y="4038197"/>
                    <a:ext cx="65220" cy="138578"/>
                    <a:chOff x="6596001" y="4038197"/>
                    <a:chExt cx="65220" cy="138578"/>
                  </a:xfrm>
                </p:grpSpPr>
                <p:sp>
                  <p:nvSpPr>
                    <p:cNvPr id="301" name="Hình tự do: Hình 300">
                      <a:extLst>
                        <a:ext uri="{FF2B5EF4-FFF2-40B4-BE49-F238E27FC236}">
                          <a16:creationId xmlns:a16="http://schemas.microsoft.com/office/drawing/2014/main" id="{60CD2EC9-B7FE-B2D7-F022-854054087782}"/>
                        </a:ext>
                      </a:extLst>
                    </p:cNvPr>
                    <p:cNvSpPr/>
                    <p:nvPr/>
                  </p:nvSpPr>
                  <p:spPr>
                    <a:xfrm>
                      <a:off x="6596001" y="4038197"/>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2" name="Hình tự do: Hình 301">
                      <a:extLst>
                        <a:ext uri="{FF2B5EF4-FFF2-40B4-BE49-F238E27FC236}">
                          <a16:creationId xmlns:a16="http://schemas.microsoft.com/office/drawing/2014/main" id="{E4A978BA-B28E-63DC-7B15-A0B2E796C12A}"/>
                        </a:ext>
                      </a:extLst>
                    </p:cNvPr>
                    <p:cNvSpPr/>
                    <p:nvPr/>
                  </p:nvSpPr>
                  <p:spPr>
                    <a:xfrm>
                      <a:off x="6601792" y="404398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3" name="Hình tự do: Hình 302">
                    <a:extLst>
                      <a:ext uri="{FF2B5EF4-FFF2-40B4-BE49-F238E27FC236}">
                        <a16:creationId xmlns:a16="http://schemas.microsoft.com/office/drawing/2014/main" id="{A08C955B-D181-39B9-F1F0-955A3C70FA25}"/>
                      </a:ext>
                    </a:extLst>
                  </p:cNvPr>
                  <p:cNvSpPr/>
                  <p:nvPr/>
                </p:nvSpPr>
                <p:spPr>
                  <a:xfrm>
                    <a:off x="6608341" y="4047748"/>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2"/>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4" name="Đồ họa 240">
                  <a:extLst>
                    <a:ext uri="{FF2B5EF4-FFF2-40B4-BE49-F238E27FC236}">
                      <a16:creationId xmlns:a16="http://schemas.microsoft.com/office/drawing/2014/main" id="{33475053-AA58-10CC-51E5-4A37AC7AC71E}"/>
                    </a:ext>
                  </a:extLst>
                </p:cNvPr>
                <p:cNvGrpSpPr/>
                <p:nvPr/>
              </p:nvGrpSpPr>
              <p:grpSpPr>
                <a:xfrm>
                  <a:off x="6526504" y="4011170"/>
                  <a:ext cx="65617" cy="138578"/>
                  <a:chOff x="6526504" y="4011170"/>
                  <a:chExt cx="65617" cy="138578"/>
                </a:xfrm>
              </p:grpSpPr>
              <p:grpSp>
                <p:nvGrpSpPr>
                  <p:cNvPr id="305" name="Đồ họa 240">
                    <a:extLst>
                      <a:ext uri="{FF2B5EF4-FFF2-40B4-BE49-F238E27FC236}">
                        <a16:creationId xmlns:a16="http://schemas.microsoft.com/office/drawing/2014/main" id="{421D39CB-C425-5856-16CA-E7CEC456096A}"/>
                      </a:ext>
                    </a:extLst>
                  </p:cNvPr>
                  <p:cNvGrpSpPr/>
                  <p:nvPr/>
                </p:nvGrpSpPr>
                <p:grpSpPr>
                  <a:xfrm>
                    <a:off x="6526504" y="4011170"/>
                    <a:ext cx="65617" cy="138578"/>
                    <a:chOff x="6526504" y="4011170"/>
                    <a:chExt cx="65617" cy="138578"/>
                  </a:xfrm>
                </p:grpSpPr>
                <p:sp>
                  <p:nvSpPr>
                    <p:cNvPr id="306" name="Hình tự do: Hình 305">
                      <a:extLst>
                        <a:ext uri="{FF2B5EF4-FFF2-40B4-BE49-F238E27FC236}">
                          <a16:creationId xmlns:a16="http://schemas.microsoft.com/office/drawing/2014/main" id="{C620C8E3-5659-58A0-733A-FF2E57418C57}"/>
                        </a:ext>
                      </a:extLst>
                    </p:cNvPr>
                    <p:cNvSpPr/>
                    <p:nvPr/>
                  </p:nvSpPr>
                  <p:spPr>
                    <a:xfrm>
                      <a:off x="6526504" y="4011170"/>
                      <a:ext cx="65617" cy="138578"/>
                    </a:xfrm>
                    <a:custGeom>
                      <a:avLst/>
                      <a:gdLst>
                        <a:gd name="connsiteX0" fmla="*/ 60602 w 65617"/>
                        <a:gd name="connsiteY0" fmla="*/ 757 h 138578"/>
                        <a:gd name="connsiteX1" fmla="*/ 50950 w 65617"/>
                        <a:gd name="connsiteY1" fmla="*/ 4618 h 138578"/>
                        <a:gd name="connsiteX2" fmla="*/ 757 w 65617"/>
                        <a:gd name="connsiteY2" fmla="*/ 128168 h 138578"/>
                        <a:gd name="connsiteX3" fmla="*/ 4618 w 65617"/>
                        <a:gd name="connsiteY3" fmla="*/ 137821 h 138578"/>
                        <a:gd name="connsiteX4" fmla="*/ 4618 w 65617"/>
                        <a:gd name="connsiteY4" fmla="*/ 137821 h 138578"/>
                        <a:gd name="connsiteX5" fmla="*/ 14271 w 65617"/>
                        <a:gd name="connsiteY5" fmla="*/ 133960 h 138578"/>
                        <a:gd name="connsiteX6" fmla="*/ 64463 w 65617"/>
                        <a:gd name="connsiteY6" fmla="*/ 10410 h 138578"/>
                        <a:gd name="connsiteX7" fmla="*/ 60602 w 65617"/>
                        <a:gd name="connsiteY7" fmla="*/ 757 h 138578"/>
                        <a:gd name="connsiteX8" fmla="*/ 60602 w 65617"/>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17"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639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 name="Hình tự do: Hình 306">
                      <a:extLst>
                        <a:ext uri="{FF2B5EF4-FFF2-40B4-BE49-F238E27FC236}">
                          <a16:creationId xmlns:a16="http://schemas.microsoft.com/office/drawing/2014/main" id="{AF0D7121-BA0C-64F0-8B10-D15FADE28EB7}"/>
                        </a:ext>
                      </a:extLst>
                    </p:cNvPr>
                    <p:cNvSpPr/>
                    <p:nvPr/>
                  </p:nvSpPr>
                  <p:spPr>
                    <a:xfrm>
                      <a:off x="6532296" y="4016962"/>
                      <a:ext cx="57498" cy="128925"/>
                    </a:xfrm>
                    <a:custGeom>
                      <a:avLst/>
                      <a:gdLst>
                        <a:gd name="connsiteX0" fmla="*/ 52880 w 57498"/>
                        <a:gd name="connsiteY0" fmla="*/ 757 h 128925"/>
                        <a:gd name="connsiteX1" fmla="*/ 45158 w 57498"/>
                        <a:gd name="connsiteY1" fmla="*/ 4618 h 128925"/>
                        <a:gd name="connsiteX2" fmla="*/ 757 w 57498"/>
                        <a:gd name="connsiteY2" fmla="*/ 118516 h 128925"/>
                        <a:gd name="connsiteX3" fmla="*/ 4618 w 57498"/>
                        <a:gd name="connsiteY3" fmla="*/ 128168 h 128925"/>
                        <a:gd name="connsiteX4" fmla="*/ 4618 w 57498"/>
                        <a:gd name="connsiteY4" fmla="*/ 128168 h 128925"/>
                        <a:gd name="connsiteX5" fmla="*/ 12340 w 57498"/>
                        <a:gd name="connsiteY5" fmla="*/ 124307 h 128925"/>
                        <a:gd name="connsiteX6" fmla="*/ 56741 w 57498"/>
                        <a:gd name="connsiteY6" fmla="*/ 10410 h 128925"/>
                        <a:gd name="connsiteX7" fmla="*/ 52880 w 57498"/>
                        <a:gd name="connsiteY7" fmla="*/ 757 h 128925"/>
                        <a:gd name="connsiteX8" fmla="*/ 52880 w 57498"/>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98"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8" name="Hình tự do: Hình 307">
                    <a:extLst>
                      <a:ext uri="{FF2B5EF4-FFF2-40B4-BE49-F238E27FC236}">
                        <a16:creationId xmlns:a16="http://schemas.microsoft.com/office/drawing/2014/main" id="{AF53F0FE-64CA-00E2-EAEF-24FD1DD7F58C}"/>
                      </a:ext>
                    </a:extLst>
                  </p:cNvPr>
                  <p:cNvSpPr/>
                  <p:nvPr/>
                </p:nvSpPr>
                <p:spPr>
                  <a:xfrm>
                    <a:off x="6540775" y="4020722"/>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3"/>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9" name="Đồ họa 240">
                  <a:extLst>
                    <a:ext uri="{FF2B5EF4-FFF2-40B4-BE49-F238E27FC236}">
                      <a16:creationId xmlns:a16="http://schemas.microsoft.com/office/drawing/2014/main" id="{168A4FBD-DAD2-733C-CC67-C0D7258042E5}"/>
                    </a:ext>
                  </a:extLst>
                </p:cNvPr>
                <p:cNvGrpSpPr/>
                <p:nvPr/>
              </p:nvGrpSpPr>
              <p:grpSpPr>
                <a:xfrm>
                  <a:off x="6460868" y="3984144"/>
                  <a:ext cx="64462" cy="138577"/>
                  <a:chOff x="6460868" y="3984144"/>
                  <a:chExt cx="64462" cy="138577"/>
                </a:xfrm>
              </p:grpSpPr>
              <p:grpSp>
                <p:nvGrpSpPr>
                  <p:cNvPr id="310" name="Đồ họa 240">
                    <a:extLst>
                      <a:ext uri="{FF2B5EF4-FFF2-40B4-BE49-F238E27FC236}">
                        <a16:creationId xmlns:a16="http://schemas.microsoft.com/office/drawing/2014/main" id="{D2F9A39C-84F3-BBFF-4767-3E5022DAAC39}"/>
                      </a:ext>
                    </a:extLst>
                  </p:cNvPr>
                  <p:cNvGrpSpPr/>
                  <p:nvPr/>
                </p:nvGrpSpPr>
                <p:grpSpPr>
                  <a:xfrm>
                    <a:off x="6460868" y="3984144"/>
                    <a:ext cx="64462" cy="138577"/>
                    <a:chOff x="6460868" y="3984144"/>
                    <a:chExt cx="64462" cy="138577"/>
                  </a:xfrm>
                </p:grpSpPr>
                <p:sp>
                  <p:nvSpPr>
                    <p:cNvPr id="311" name="Hình tự do: Hình 310">
                      <a:extLst>
                        <a:ext uri="{FF2B5EF4-FFF2-40B4-BE49-F238E27FC236}">
                          <a16:creationId xmlns:a16="http://schemas.microsoft.com/office/drawing/2014/main" id="{1300B0B3-21E4-E8E0-AEF2-795292B73363}"/>
                        </a:ext>
                      </a:extLst>
                    </p:cNvPr>
                    <p:cNvSpPr/>
                    <p:nvPr/>
                  </p:nvSpPr>
                  <p:spPr>
                    <a:xfrm>
                      <a:off x="6460868" y="3984144"/>
                      <a:ext cx="64462" cy="138577"/>
                    </a:xfrm>
                    <a:custGeom>
                      <a:avLst/>
                      <a:gdLst>
                        <a:gd name="connsiteX0" fmla="*/ 58671 w 64462"/>
                        <a:gd name="connsiteY0" fmla="*/ 757 h 138577"/>
                        <a:gd name="connsiteX1" fmla="*/ 49019 w 64462"/>
                        <a:gd name="connsiteY1" fmla="*/ 4618 h 138577"/>
                        <a:gd name="connsiteX2" fmla="*/ 757 w 64462"/>
                        <a:gd name="connsiteY2" fmla="*/ 128168 h 138577"/>
                        <a:gd name="connsiteX3" fmla="*/ 4618 w 64462"/>
                        <a:gd name="connsiteY3" fmla="*/ 137821 h 138577"/>
                        <a:gd name="connsiteX4" fmla="*/ 4618 w 64462"/>
                        <a:gd name="connsiteY4" fmla="*/ 137821 h 138577"/>
                        <a:gd name="connsiteX5" fmla="*/ 14271 w 64462"/>
                        <a:gd name="connsiteY5" fmla="*/ 133960 h 138577"/>
                        <a:gd name="connsiteX6" fmla="*/ 64463 w 64462"/>
                        <a:gd name="connsiteY6" fmla="*/ 10410 h 138577"/>
                        <a:gd name="connsiteX7" fmla="*/ 58671 w 64462"/>
                        <a:gd name="connsiteY7" fmla="*/ 757 h 138577"/>
                        <a:gd name="connsiteX8" fmla="*/ 58671 w 64462"/>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2" h="138577">
                          <a:moveTo>
                            <a:pt x="58671" y="757"/>
                          </a:moveTo>
                          <a:cubicBezTo>
                            <a:pt x="54811" y="-1173"/>
                            <a:pt x="50950" y="757"/>
                            <a:pt x="49019"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4463" y="6549"/>
                            <a:pt x="62532" y="757"/>
                            <a:pt x="58671" y="757"/>
                          </a:cubicBezTo>
                          <a:lnTo>
                            <a:pt x="58671"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 name="Hình tự do: Hình 311">
                      <a:extLst>
                        <a:ext uri="{FF2B5EF4-FFF2-40B4-BE49-F238E27FC236}">
                          <a16:creationId xmlns:a16="http://schemas.microsoft.com/office/drawing/2014/main" id="{6923C18B-9EDF-DB03-1070-B00E5508831C}"/>
                        </a:ext>
                      </a:extLst>
                    </p:cNvPr>
                    <p:cNvSpPr/>
                    <p:nvPr/>
                  </p:nvSpPr>
                  <p:spPr>
                    <a:xfrm>
                      <a:off x="6464729" y="3989935"/>
                      <a:ext cx="58671" cy="128925"/>
                    </a:xfrm>
                    <a:custGeom>
                      <a:avLst/>
                      <a:gdLst>
                        <a:gd name="connsiteX0" fmla="*/ 52880 w 58671"/>
                        <a:gd name="connsiteY0" fmla="*/ 757 h 128925"/>
                        <a:gd name="connsiteX1" fmla="*/ 45158 w 58671"/>
                        <a:gd name="connsiteY1" fmla="*/ 4618 h 128925"/>
                        <a:gd name="connsiteX2" fmla="*/ 757 w 58671"/>
                        <a:gd name="connsiteY2" fmla="*/ 118516 h 128925"/>
                        <a:gd name="connsiteX3" fmla="*/ 4618 w 58671"/>
                        <a:gd name="connsiteY3" fmla="*/ 128168 h 128925"/>
                        <a:gd name="connsiteX4" fmla="*/ 4618 w 58671"/>
                        <a:gd name="connsiteY4" fmla="*/ 128168 h 128925"/>
                        <a:gd name="connsiteX5" fmla="*/ 12340 w 58671"/>
                        <a:gd name="connsiteY5" fmla="*/ 124307 h 128925"/>
                        <a:gd name="connsiteX6" fmla="*/ 58671 w 58671"/>
                        <a:gd name="connsiteY6" fmla="*/ 10410 h 128925"/>
                        <a:gd name="connsiteX7" fmla="*/ 52880 w 58671"/>
                        <a:gd name="connsiteY7" fmla="*/ 757 h 128925"/>
                        <a:gd name="connsiteX8" fmla="*/ 52880 w 58671"/>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1"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867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3" name="Hình tự do: Hình 312">
                    <a:extLst>
                      <a:ext uri="{FF2B5EF4-FFF2-40B4-BE49-F238E27FC236}">
                        <a16:creationId xmlns:a16="http://schemas.microsoft.com/office/drawing/2014/main" id="{E6F80247-5A75-7C65-5B04-7C460A42E66E}"/>
                      </a:ext>
                    </a:extLst>
                  </p:cNvPr>
                  <p:cNvSpPr/>
                  <p:nvPr/>
                </p:nvSpPr>
                <p:spPr>
                  <a:xfrm>
                    <a:off x="6471278" y="3993695"/>
                    <a:ext cx="49709" cy="120547"/>
                  </a:xfrm>
                  <a:custGeom>
                    <a:avLst/>
                    <a:gdLst>
                      <a:gd name="connsiteX0" fmla="*/ 48262 w 49709"/>
                      <a:gd name="connsiteY0" fmla="*/ 858 h 120547"/>
                      <a:gd name="connsiteX1" fmla="*/ 48262 w 49709"/>
                      <a:gd name="connsiteY1" fmla="*/ 858 h 120547"/>
                      <a:gd name="connsiteX2" fmla="*/ 0 w 49709"/>
                      <a:gd name="connsiteY2" fmla="*/ 118617 h 120547"/>
                      <a:gd name="connsiteX3" fmla="*/ 0 w 49709"/>
                      <a:gd name="connsiteY3" fmla="*/ 120547 h 120547"/>
                      <a:gd name="connsiteX4" fmla="*/ 0 w 49709"/>
                      <a:gd name="connsiteY4" fmla="*/ 120547 h 120547"/>
                      <a:gd name="connsiteX5" fmla="*/ 1931 w 49709"/>
                      <a:gd name="connsiteY5" fmla="*/ 120547 h 120547"/>
                      <a:gd name="connsiteX6" fmla="*/ 48262 w 49709"/>
                      <a:gd name="connsiteY6" fmla="*/ 858 h 120547"/>
                      <a:gd name="connsiteX7" fmla="*/ 48262 w 49709"/>
                      <a:gd name="connsiteY7" fmla="*/ 858 h 120547"/>
                      <a:gd name="connsiteX8" fmla="*/ 48262 w 49709"/>
                      <a:gd name="connsiteY8" fmla="*/ 858 h 12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9" h="120547">
                        <a:moveTo>
                          <a:pt x="48262" y="858"/>
                        </a:moveTo>
                        <a:cubicBezTo>
                          <a:pt x="48262" y="-1072"/>
                          <a:pt x="48262" y="858"/>
                          <a:pt x="48262" y="858"/>
                        </a:cubicBezTo>
                        <a:lnTo>
                          <a:pt x="0" y="118617"/>
                        </a:lnTo>
                        <a:cubicBezTo>
                          <a:pt x="0" y="118617"/>
                          <a:pt x="0" y="120547"/>
                          <a:pt x="0" y="120547"/>
                        </a:cubicBezTo>
                        <a:lnTo>
                          <a:pt x="0" y="120547"/>
                        </a:lnTo>
                        <a:cubicBezTo>
                          <a:pt x="0" y="120547"/>
                          <a:pt x="1931" y="120547"/>
                          <a:pt x="1931" y="120547"/>
                        </a:cubicBezTo>
                        <a:lnTo>
                          <a:pt x="48262" y="858"/>
                        </a:lnTo>
                        <a:cubicBezTo>
                          <a:pt x="50192" y="858"/>
                          <a:pt x="5019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14" name="Đồ họa 240">
                <a:extLst>
                  <a:ext uri="{FF2B5EF4-FFF2-40B4-BE49-F238E27FC236}">
                    <a16:creationId xmlns:a16="http://schemas.microsoft.com/office/drawing/2014/main" id="{BF3F95D0-EFAB-6477-66FD-0CE897B1BF3E}"/>
                  </a:ext>
                </a:extLst>
              </p:cNvPr>
              <p:cNvGrpSpPr/>
              <p:nvPr/>
            </p:nvGrpSpPr>
            <p:grpSpPr>
              <a:xfrm>
                <a:off x="6466693" y="3955220"/>
                <a:ext cx="557423" cy="235034"/>
                <a:chOff x="6466693" y="3955220"/>
                <a:chExt cx="557423" cy="235034"/>
              </a:xfrm>
            </p:grpSpPr>
            <p:sp>
              <p:nvSpPr>
                <p:cNvPr id="315" name="Hình tự do: Hình 314">
                  <a:extLst>
                    <a:ext uri="{FF2B5EF4-FFF2-40B4-BE49-F238E27FC236}">
                      <a16:creationId xmlns:a16="http://schemas.microsoft.com/office/drawing/2014/main" id="{EC8CE328-D125-4CCF-2156-F1C7BAC008E6}"/>
                    </a:ext>
                  </a:extLst>
                </p:cNvPr>
                <p:cNvSpPr/>
                <p:nvPr/>
              </p:nvSpPr>
              <p:spPr>
                <a:xfrm>
                  <a:off x="6466693" y="3955220"/>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6" name="Hình tự do: Hình 315">
                  <a:extLst>
                    <a:ext uri="{FF2B5EF4-FFF2-40B4-BE49-F238E27FC236}">
                      <a16:creationId xmlns:a16="http://schemas.microsoft.com/office/drawing/2014/main" id="{3316A457-7AD7-430E-8594-A7B1CFBED2EF}"/>
                    </a:ext>
                  </a:extLst>
                </p:cNvPr>
                <p:cNvSpPr/>
                <p:nvPr/>
              </p:nvSpPr>
              <p:spPr>
                <a:xfrm>
                  <a:off x="6473208" y="3968009"/>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pic>
        <p:nvPicPr>
          <p:cNvPr id="20" name="Đồ họa 19">
            <a:extLst>
              <a:ext uri="{FF2B5EF4-FFF2-40B4-BE49-F238E27FC236}">
                <a16:creationId xmlns:a16="http://schemas.microsoft.com/office/drawing/2014/main" id="{11992148-8F52-C476-B5AD-75D7602F6D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01768" y="3740635"/>
            <a:ext cx="1363034" cy="1096353"/>
          </a:xfrm>
          <a:prstGeom prst="rect">
            <a:avLst/>
          </a:prstGeom>
        </p:spPr>
      </p:pic>
      <p:pic>
        <p:nvPicPr>
          <p:cNvPr id="21" name="Đồ họa 20">
            <a:extLst>
              <a:ext uri="{FF2B5EF4-FFF2-40B4-BE49-F238E27FC236}">
                <a16:creationId xmlns:a16="http://schemas.microsoft.com/office/drawing/2014/main" id="{A4818E55-865E-F75A-D2C7-3B4EABD6C2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0786" y="653189"/>
            <a:ext cx="1240854" cy="1240854"/>
          </a:xfrm>
          <a:prstGeom prst="rect">
            <a:avLst/>
          </a:prstGeom>
        </p:spPr>
      </p:pic>
    </p:spTree>
    <p:extLst>
      <p:ext uri="{BB962C8B-B14F-4D97-AF65-F5344CB8AC3E}">
        <p14:creationId xmlns:p14="http://schemas.microsoft.com/office/powerpoint/2010/main" val="1941608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406 -0.01967 L 0.01406 -0.01967 C 0.0138 -0.02569 0.01367 -0.03148 0.01328 -0.0375 C 0.01315 -0.04213 0.0125 -0.04653 0.01263 -0.05116 C 0.01276 -0.06342 0.01354 -0.07569 0.01406 -0.08773 C 0.01446 -0.09444 0.01511 -0.09907 0.01563 -0.10555 C 0.01615 -0.11273 0.01654 -0.12014 0.01719 -0.12731 C 0.01745 -0.13055 0.01771 -0.13356 0.01797 -0.1368 C 0.01823 -0.14213 0.01849 -0.14768 0.01875 -0.15324 C 0.01823 -0.16528 0.01784 -0.17754 0.01719 -0.18981 C 0.01693 -0.19444 0.01589 -0.19884 0.01563 -0.20347 C 0.01511 -0.21389 0.01524 -0.2243 0.01485 -0.23472 C 0.01446 -0.24606 0.01419 -0.2493 0.01328 -0.25926 C 0.01354 -0.2706 0.01367 -0.28194 0.01406 -0.29329 C 0.01419 -0.29699 0.01459 -0.30046 0.01485 -0.30417 C 0.01511 -0.30833 0.01537 -0.31227 0.01563 -0.31643 C 0.01589 -0.33588 0.01576 -0.35532 0.01641 -0.375 C 0.01654 -0.37917 0.01732 -0.3831 0.01797 -0.38704 C 0.01992 -0.40185 0.01849 -0.39167 0.02097 -0.40208 C 0.02136 -0.40347 0.02149 -0.40486 0.02175 -0.40625 C 0.02292 -0.41111 0.02331 -0.41157 0.02474 -0.41574 C 0.0263 -0.42616 0.02461 -0.4162 0.02787 -0.42801 C 0.02826 -0.42917 0.02826 -0.43079 0.02865 -0.43194 C 0.02956 -0.43495 0.03112 -0.43704 0.03164 -0.44028 C 0.0319 -0.44167 0.03203 -0.44305 0.03242 -0.44421 C 0.03412 -0.44861 0.03724 -0.45092 0.03933 -0.4537 C 0.04024 -0.45509 0.04076 -0.45671 0.04167 -0.45787 C 0.04258 -0.45903 0.04375 -0.45949 0.04466 -0.46065 C 0.04544 -0.46134 0.0461 -0.4625 0.04701 -0.46342 C 0.04818 -0.46435 0.04961 -0.46504 0.05078 -0.46597 C 0.05716 -0.47106 0.05013 -0.4669 0.05925 -0.47153 C 0.06003 -0.47245 0.06068 -0.47361 0.06146 -0.4743 C 0.0625 -0.475 0.06354 -0.47546 0.06459 -0.47546 C 0.07071 -0.47546 0.07683 -0.47477 0.08294 -0.4743 C 0.09558 -0.47037 0.07683 -0.47592 0.09518 -0.47153 C 0.09649 -0.47129 0.09766 -0.4706 0.09896 -0.47014 C 0.10352 -0.4662 0.10091 -0.46805 0.10664 -0.46458 L 0.10886 -0.46342 L 0.1112 -0.46204 C 0.11315 -0.45856 0.11211 -0.45972 0.11433 -0.45787 " pathEditMode="relative" ptsTypes="AAAAAAAAAAAAAAAAAAAAAAAAAAAAAAAAAAAAAAAA">
                                      <p:cBhvr>
                                        <p:cTn id="6"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2">
            <a:extLst>
              <a:ext uri="{28A0092B-C50C-407E-A947-70E740481C1C}">
                <a14:useLocalDpi xmlns:a14="http://schemas.microsoft.com/office/drawing/2010/main" val="0"/>
              </a:ext>
            </a:extLst>
          </a:blip>
          <a:srcRect l="73711" t="10754" r="3412" b="40997"/>
          <a:stretch/>
        </p:blipFill>
        <p:spPr>
          <a:xfrm>
            <a:off x="8716836" y="-1"/>
            <a:ext cx="3475164" cy="3007361"/>
          </a:xfrm>
          <a:prstGeom prst="rect">
            <a:avLst/>
          </a:prstGeom>
        </p:spPr>
      </p:pic>
      <p:pic>
        <p:nvPicPr>
          <p:cNvPr id="4"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2">
            <a:extLst>
              <a:ext uri="{28A0092B-C50C-407E-A947-70E740481C1C}">
                <a14:useLocalDpi xmlns:a14="http://schemas.microsoft.com/office/drawing/2010/main" val="0"/>
              </a:ext>
            </a:extLst>
          </a:blip>
          <a:srcRect l="67018" t="64405" r="3085"/>
          <a:stretch/>
        </p:blipFill>
        <p:spPr>
          <a:xfrm>
            <a:off x="6186971" y="4135328"/>
            <a:ext cx="5844275" cy="2854960"/>
          </a:xfrm>
          <a:prstGeom prst="rect">
            <a:avLst/>
          </a:prstGeom>
        </p:spPr>
      </p:pic>
      <p:pic>
        <p:nvPicPr>
          <p:cNvPr id="5"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2">
            <a:extLst>
              <a:ext uri="{28A0092B-C50C-407E-A947-70E740481C1C}">
                <a14:useLocalDpi xmlns:a14="http://schemas.microsoft.com/office/drawing/2010/main" val="0"/>
              </a:ext>
            </a:extLst>
          </a:blip>
          <a:srcRect t="5905" r="67081" b="7411"/>
          <a:stretch/>
        </p:blipFill>
        <p:spPr>
          <a:xfrm>
            <a:off x="-164192" y="921072"/>
            <a:ext cx="5705017" cy="6163935"/>
          </a:xfrm>
          <a:prstGeom prst="rect">
            <a:avLst/>
          </a:prstGeom>
        </p:spPr>
      </p:pic>
      <p:sp>
        <p:nvSpPr>
          <p:cNvPr id="6" name="Rounded Rectangle 5"/>
          <p:cNvSpPr/>
          <p:nvPr/>
        </p:nvSpPr>
        <p:spPr>
          <a:xfrm>
            <a:off x="1580605" y="1214846"/>
            <a:ext cx="8765177" cy="3691191"/>
          </a:xfrm>
          <a:prstGeom prst="roundRect">
            <a:avLst/>
          </a:prstGeom>
          <a:solidFill>
            <a:schemeClr val="bg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961907" y="1214846"/>
            <a:ext cx="6450127" cy="4145639"/>
          </a:xfrm>
          <a:prstGeom prst="rect">
            <a:avLst/>
          </a:prstGeom>
        </p:spPr>
      </p:pic>
    </p:spTree>
    <p:extLst>
      <p:ext uri="{BB962C8B-B14F-4D97-AF65-F5344CB8AC3E}">
        <p14:creationId xmlns:p14="http://schemas.microsoft.com/office/powerpoint/2010/main" val="23790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37359" y="499470"/>
            <a:ext cx="2626427" cy="753038"/>
            <a:chOff x="809897" y="544762"/>
            <a:chExt cx="11242615"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1314842" y="622162"/>
              <a:ext cx="10737670" cy="949047"/>
            </a:xfrm>
            <a:prstGeom prst="rect">
              <a:avLst/>
            </a:prstGeom>
            <a:noFill/>
          </p:spPr>
          <p:txBody>
            <a:bodyPr wrap="square" rtlCol="0">
              <a:spAutoFit/>
            </a:bodyPr>
            <a:lstStyle/>
            <a:p>
              <a:pPr algn="just">
                <a:lnSpc>
                  <a:spcPct val="80000"/>
                </a:lnSpc>
              </a:pPr>
              <a:r>
                <a:rPr lang="en-US" sz="4800" b="1">
                  <a:latin typeface="Cambria" panose="02040503050406030204" pitchFamily="18" charset="0"/>
                  <a:ea typeface="Cambria" panose="02040503050406030204" pitchFamily="18" charset="0"/>
                </a:rPr>
                <a:t>&gt;; &lt;; = ?</a:t>
              </a:r>
              <a:endParaRPr lang="en-US" sz="13800" b="1">
                <a:latin typeface="Cambria" panose="02040503050406030204" pitchFamily="18" charset="0"/>
                <a:ea typeface="Cambria" panose="02040503050406030204" pitchFamily="18" charset="0"/>
              </a:endParaRPr>
            </a:p>
          </p:txBody>
        </p:sp>
      </p:grpSp>
      <p:sp>
        <p:nvSpPr>
          <p:cNvPr id="5" name="Oval 4"/>
          <p:cNvSpPr/>
          <p:nvPr/>
        </p:nvSpPr>
        <p:spPr>
          <a:xfrm>
            <a:off x="563215" y="499470"/>
            <a:ext cx="833718" cy="753037"/>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grpSp>
        <p:nvGrpSpPr>
          <p:cNvPr id="38" name="Group 37"/>
          <p:cNvGrpSpPr/>
          <p:nvPr/>
        </p:nvGrpSpPr>
        <p:grpSpPr>
          <a:xfrm>
            <a:off x="402164" y="1491497"/>
            <a:ext cx="6541077" cy="2359433"/>
            <a:chOff x="402164" y="1491497"/>
            <a:chExt cx="6541077" cy="2359433"/>
          </a:xfrm>
        </p:grpSpPr>
        <p:sp>
          <p:nvSpPr>
            <p:cNvPr id="36" name="Rounded Rectangle 35"/>
            <p:cNvSpPr/>
            <p:nvPr/>
          </p:nvSpPr>
          <p:spPr>
            <a:xfrm>
              <a:off x="516720" y="1510066"/>
              <a:ext cx="6426521" cy="2340864"/>
            </a:xfrm>
            <a:prstGeom prst="roundRect">
              <a:avLst/>
            </a:prstGeom>
            <a:solidFill>
              <a:srgbClr val="FFCCFF">
                <a:alpha val="67000"/>
              </a:srgb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402164" y="1491497"/>
              <a:ext cx="6468898" cy="2256225"/>
              <a:chOff x="402164" y="1491497"/>
              <a:chExt cx="6468898" cy="2256225"/>
            </a:xfrm>
          </p:grpSpPr>
          <p:grpSp>
            <p:nvGrpSpPr>
              <p:cNvPr id="13" name="Group 12"/>
              <p:cNvGrpSpPr/>
              <p:nvPr/>
            </p:nvGrpSpPr>
            <p:grpSpPr>
              <a:xfrm>
                <a:off x="402164" y="1491497"/>
                <a:ext cx="5861337" cy="803310"/>
                <a:chOff x="402164" y="1491497"/>
                <a:chExt cx="5861337" cy="803310"/>
              </a:xfrm>
            </p:grpSpPr>
            <p:sp>
              <p:nvSpPr>
                <p:cNvPr id="9" name="Rounded Rectangle 8"/>
                <p:cNvSpPr/>
                <p:nvPr/>
              </p:nvSpPr>
              <p:spPr>
                <a:xfrm>
                  <a:off x="402164" y="1514878"/>
                  <a:ext cx="322291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278 992 000 </a:t>
                  </a:r>
                </a:p>
              </p:txBody>
            </p:sp>
            <p:sp>
              <p:nvSpPr>
                <p:cNvPr id="10" name="Rounded Rectangle 9"/>
                <p:cNvSpPr/>
                <p:nvPr/>
              </p:nvSpPr>
              <p:spPr>
                <a:xfrm>
                  <a:off x="4005072" y="1491497"/>
                  <a:ext cx="225842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278 999</a:t>
                  </a:r>
                </a:p>
              </p:txBody>
            </p:sp>
            <p:sp>
              <p:nvSpPr>
                <p:cNvPr id="11" name="Rounded Rectangle 10"/>
                <p:cNvSpPr/>
                <p:nvPr/>
              </p:nvSpPr>
              <p:spPr>
                <a:xfrm>
                  <a:off x="3494453" y="1645920"/>
                  <a:ext cx="608729" cy="45514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a:t>
                  </a:r>
                </a:p>
              </p:txBody>
            </p:sp>
          </p:grpSp>
          <p:grpSp>
            <p:nvGrpSpPr>
              <p:cNvPr id="14" name="Group 13"/>
              <p:cNvGrpSpPr/>
              <p:nvPr/>
            </p:nvGrpSpPr>
            <p:grpSpPr>
              <a:xfrm>
                <a:off x="402164" y="2206177"/>
                <a:ext cx="6468898" cy="803310"/>
                <a:chOff x="402164" y="1491497"/>
                <a:chExt cx="6468898" cy="803310"/>
              </a:xfrm>
            </p:grpSpPr>
            <p:sp>
              <p:nvSpPr>
                <p:cNvPr id="15" name="Rounded Rectangle 14"/>
                <p:cNvSpPr/>
                <p:nvPr/>
              </p:nvSpPr>
              <p:spPr>
                <a:xfrm>
                  <a:off x="402164" y="1514878"/>
                  <a:ext cx="322291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37 338 449 </a:t>
                  </a:r>
                </a:p>
              </p:txBody>
            </p:sp>
            <p:sp>
              <p:nvSpPr>
                <p:cNvPr id="16" name="Rounded Rectangle 15"/>
                <p:cNvSpPr/>
                <p:nvPr/>
              </p:nvSpPr>
              <p:spPr>
                <a:xfrm>
                  <a:off x="4005071" y="1491497"/>
                  <a:ext cx="2865991"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 37 839 449</a:t>
                  </a:r>
                </a:p>
              </p:txBody>
            </p:sp>
            <p:sp>
              <p:nvSpPr>
                <p:cNvPr id="17" name="Rounded Rectangle 16"/>
                <p:cNvSpPr/>
                <p:nvPr/>
              </p:nvSpPr>
              <p:spPr>
                <a:xfrm>
                  <a:off x="3494453" y="1645920"/>
                  <a:ext cx="608729" cy="45514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a:t>
                  </a:r>
                </a:p>
              </p:txBody>
            </p:sp>
          </p:grpSp>
          <p:grpSp>
            <p:nvGrpSpPr>
              <p:cNvPr id="18" name="Group 17"/>
              <p:cNvGrpSpPr/>
              <p:nvPr/>
            </p:nvGrpSpPr>
            <p:grpSpPr>
              <a:xfrm>
                <a:off x="402164" y="2944412"/>
                <a:ext cx="6315207" cy="803310"/>
                <a:chOff x="402164" y="1491497"/>
                <a:chExt cx="6315207" cy="803310"/>
              </a:xfrm>
            </p:grpSpPr>
            <p:sp>
              <p:nvSpPr>
                <p:cNvPr id="19" name="Rounded Rectangle 18"/>
                <p:cNvSpPr/>
                <p:nvPr/>
              </p:nvSpPr>
              <p:spPr>
                <a:xfrm>
                  <a:off x="402164" y="1514878"/>
                  <a:ext cx="322291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3 004 000 </a:t>
                  </a:r>
                </a:p>
              </p:txBody>
            </p:sp>
            <p:sp>
              <p:nvSpPr>
                <p:cNvPr id="20" name="Rounded Rectangle 19"/>
                <p:cNvSpPr/>
                <p:nvPr/>
              </p:nvSpPr>
              <p:spPr>
                <a:xfrm>
                  <a:off x="4279392" y="1491497"/>
                  <a:ext cx="243797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2060"/>
                      </a:solidFill>
                      <a:latin typeface="Cambria" panose="02040503050406030204" pitchFamily="18" charset="0"/>
                      <a:ea typeface="Cambria" panose="02040503050406030204" pitchFamily="18" charset="0"/>
                    </a:rPr>
                    <a:t>3 400 000    </a:t>
                  </a:r>
                </a:p>
              </p:txBody>
            </p:sp>
            <p:sp>
              <p:nvSpPr>
                <p:cNvPr id="21" name="Rounded Rectangle 20"/>
                <p:cNvSpPr/>
                <p:nvPr/>
              </p:nvSpPr>
              <p:spPr>
                <a:xfrm>
                  <a:off x="3494453" y="1645920"/>
                  <a:ext cx="608729" cy="45514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a:t>
                  </a:r>
                </a:p>
              </p:txBody>
            </p:sp>
          </p:grpSp>
        </p:grpSp>
      </p:grpSp>
      <p:grpSp>
        <p:nvGrpSpPr>
          <p:cNvPr id="39" name="Group 38"/>
          <p:cNvGrpSpPr/>
          <p:nvPr/>
        </p:nvGrpSpPr>
        <p:grpSpPr>
          <a:xfrm>
            <a:off x="1666574" y="4084320"/>
            <a:ext cx="10101594" cy="2340864"/>
            <a:chOff x="1666574" y="4084320"/>
            <a:chExt cx="10101594" cy="2340864"/>
          </a:xfrm>
        </p:grpSpPr>
        <p:sp>
          <p:nvSpPr>
            <p:cNvPr id="37" name="Rounded Rectangle 36"/>
            <p:cNvSpPr/>
            <p:nvPr/>
          </p:nvSpPr>
          <p:spPr>
            <a:xfrm>
              <a:off x="1737360" y="4084320"/>
              <a:ext cx="9968816" cy="2340864"/>
            </a:xfrm>
            <a:prstGeom prst="roundRect">
              <a:avLst/>
            </a:prstGeom>
            <a:solidFill>
              <a:srgbClr val="FFCCFF">
                <a:alpha val="67000"/>
              </a:srgb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666574" y="4191056"/>
              <a:ext cx="10101594" cy="2212973"/>
              <a:chOff x="1602721" y="3865592"/>
              <a:chExt cx="10101594" cy="2212973"/>
            </a:xfrm>
          </p:grpSpPr>
          <p:grpSp>
            <p:nvGrpSpPr>
              <p:cNvPr id="22" name="Group 21"/>
              <p:cNvGrpSpPr/>
              <p:nvPr/>
            </p:nvGrpSpPr>
            <p:grpSpPr>
              <a:xfrm>
                <a:off x="1610047" y="5275255"/>
                <a:ext cx="10032276" cy="803310"/>
                <a:chOff x="402164" y="1491497"/>
                <a:chExt cx="10032276" cy="803310"/>
              </a:xfrm>
            </p:grpSpPr>
            <p:sp>
              <p:nvSpPr>
                <p:cNvPr id="23" name="Rounded Rectangle 22"/>
                <p:cNvSpPr/>
                <p:nvPr/>
              </p:nvSpPr>
              <p:spPr>
                <a:xfrm>
                  <a:off x="402164" y="1514878"/>
                  <a:ext cx="322291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650 700 </a:t>
                  </a:r>
                </a:p>
              </p:txBody>
            </p:sp>
            <p:sp>
              <p:nvSpPr>
                <p:cNvPr id="24" name="Rounded Rectangle 23"/>
                <p:cNvSpPr/>
                <p:nvPr/>
              </p:nvSpPr>
              <p:spPr>
                <a:xfrm>
                  <a:off x="4259712" y="1491497"/>
                  <a:ext cx="6174728"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2060"/>
                      </a:solidFill>
                      <a:latin typeface="Cambria" panose="02040503050406030204" pitchFamily="18" charset="0"/>
                      <a:ea typeface="Cambria" panose="02040503050406030204" pitchFamily="18" charset="0"/>
                    </a:rPr>
                    <a:t>6 000 000 + 500 000 + 7000</a:t>
                  </a:r>
                </a:p>
              </p:txBody>
            </p:sp>
            <p:sp>
              <p:nvSpPr>
                <p:cNvPr id="25" name="Rounded Rectangle 24"/>
                <p:cNvSpPr/>
                <p:nvPr/>
              </p:nvSpPr>
              <p:spPr>
                <a:xfrm>
                  <a:off x="3494453" y="1645920"/>
                  <a:ext cx="608729" cy="45514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a:t>
                  </a:r>
                </a:p>
              </p:txBody>
            </p:sp>
          </p:grpSp>
          <p:grpSp>
            <p:nvGrpSpPr>
              <p:cNvPr id="26" name="Group 25"/>
              <p:cNvGrpSpPr/>
              <p:nvPr/>
            </p:nvGrpSpPr>
            <p:grpSpPr>
              <a:xfrm>
                <a:off x="1602721" y="4557318"/>
                <a:ext cx="10101594" cy="803310"/>
                <a:chOff x="402164" y="1491497"/>
                <a:chExt cx="10101594" cy="803310"/>
              </a:xfrm>
            </p:grpSpPr>
            <p:sp>
              <p:nvSpPr>
                <p:cNvPr id="27" name="Rounded Rectangle 26"/>
                <p:cNvSpPr/>
                <p:nvPr/>
              </p:nvSpPr>
              <p:spPr>
                <a:xfrm>
                  <a:off x="402164" y="1514878"/>
                  <a:ext cx="322291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3 405 000 </a:t>
                  </a:r>
                </a:p>
              </p:txBody>
            </p:sp>
            <p:sp>
              <p:nvSpPr>
                <p:cNvPr id="28" name="Rounded Rectangle 27"/>
                <p:cNvSpPr/>
                <p:nvPr/>
              </p:nvSpPr>
              <p:spPr>
                <a:xfrm>
                  <a:off x="4259712" y="1491497"/>
                  <a:ext cx="6244046"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2060"/>
                      </a:solidFill>
                      <a:latin typeface="Cambria" panose="02040503050406030204" pitchFamily="18" charset="0"/>
                      <a:ea typeface="Cambria" panose="02040503050406030204" pitchFamily="18" charset="0"/>
                    </a:rPr>
                    <a:t>3 000 000 + 400 000 + 5000</a:t>
                  </a:r>
                </a:p>
              </p:txBody>
            </p:sp>
            <p:sp>
              <p:nvSpPr>
                <p:cNvPr id="29" name="Rounded Rectangle 28"/>
                <p:cNvSpPr/>
                <p:nvPr/>
              </p:nvSpPr>
              <p:spPr>
                <a:xfrm>
                  <a:off x="3494453" y="1645920"/>
                  <a:ext cx="608729" cy="45514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a:t>
                  </a:r>
                </a:p>
              </p:txBody>
            </p:sp>
          </p:grpSp>
          <p:grpSp>
            <p:nvGrpSpPr>
              <p:cNvPr id="30" name="Group 29"/>
              <p:cNvGrpSpPr/>
              <p:nvPr/>
            </p:nvGrpSpPr>
            <p:grpSpPr>
              <a:xfrm>
                <a:off x="1602721" y="3865592"/>
                <a:ext cx="9121879" cy="803310"/>
                <a:chOff x="402164" y="1491497"/>
                <a:chExt cx="9121879" cy="803310"/>
              </a:xfrm>
            </p:grpSpPr>
            <p:sp>
              <p:nvSpPr>
                <p:cNvPr id="31" name="Rounded Rectangle 30"/>
                <p:cNvSpPr/>
                <p:nvPr/>
              </p:nvSpPr>
              <p:spPr>
                <a:xfrm>
                  <a:off x="402164" y="1514878"/>
                  <a:ext cx="322291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200 000 000 </a:t>
                  </a:r>
                </a:p>
              </p:txBody>
            </p:sp>
            <p:sp>
              <p:nvSpPr>
                <p:cNvPr id="32" name="Rounded Rectangle 31"/>
                <p:cNvSpPr/>
                <p:nvPr/>
              </p:nvSpPr>
              <p:spPr>
                <a:xfrm>
                  <a:off x="4259712" y="1491497"/>
                  <a:ext cx="5264331"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2060"/>
                      </a:solidFill>
                      <a:latin typeface="Cambria" panose="02040503050406030204" pitchFamily="18" charset="0"/>
                      <a:ea typeface="Cambria" panose="02040503050406030204" pitchFamily="18" charset="0"/>
                    </a:rPr>
                    <a:t>99 999 999</a:t>
                  </a:r>
                </a:p>
              </p:txBody>
            </p:sp>
            <p:sp>
              <p:nvSpPr>
                <p:cNvPr id="33" name="Rounded Rectangle 32"/>
                <p:cNvSpPr/>
                <p:nvPr/>
              </p:nvSpPr>
              <p:spPr>
                <a:xfrm>
                  <a:off x="3494453" y="1645920"/>
                  <a:ext cx="608729" cy="45514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a:t>
                  </a:r>
                </a:p>
              </p:txBody>
            </p:sp>
          </p:grpSp>
        </p:grpSp>
      </p:grpSp>
      <p:sp>
        <p:nvSpPr>
          <p:cNvPr id="40" name="Rounded Rectangle 39"/>
          <p:cNvSpPr/>
          <p:nvPr/>
        </p:nvSpPr>
        <p:spPr>
          <a:xfrm>
            <a:off x="3493306" y="1618800"/>
            <a:ext cx="608729" cy="49648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&gt;</a:t>
            </a:r>
          </a:p>
        </p:txBody>
      </p:sp>
      <p:sp>
        <p:nvSpPr>
          <p:cNvPr id="41" name="Rounded Rectangle 40"/>
          <p:cNvSpPr/>
          <p:nvPr/>
        </p:nvSpPr>
        <p:spPr>
          <a:xfrm>
            <a:off x="3493306" y="2319255"/>
            <a:ext cx="608729" cy="49648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&lt;</a:t>
            </a:r>
          </a:p>
        </p:txBody>
      </p:sp>
      <p:sp>
        <p:nvSpPr>
          <p:cNvPr id="42" name="Rounded Rectangle 41"/>
          <p:cNvSpPr/>
          <p:nvPr/>
        </p:nvSpPr>
        <p:spPr>
          <a:xfrm>
            <a:off x="3479717" y="3091152"/>
            <a:ext cx="608729" cy="49648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&lt;</a:t>
            </a:r>
          </a:p>
        </p:txBody>
      </p:sp>
      <p:sp>
        <p:nvSpPr>
          <p:cNvPr id="43" name="Rounded Rectangle 42"/>
          <p:cNvSpPr/>
          <p:nvPr/>
        </p:nvSpPr>
        <p:spPr>
          <a:xfrm>
            <a:off x="4755123" y="4315512"/>
            <a:ext cx="608729" cy="49648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&gt;</a:t>
            </a:r>
          </a:p>
        </p:txBody>
      </p:sp>
      <p:sp>
        <p:nvSpPr>
          <p:cNvPr id="44" name="Rounded Rectangle 43"/>
          <p:cNvSpPr/>
          <p:nvPr/>
        </p:nvSpPr>
        <p:spPr>
          <a:xfrm>
            <a:off x="4751839" y="5011713"/>
            <a:ext cx="608729" cy="49648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a:t>
            </a:r>
          </a:p>
        </p:txBody>
      </p:sp>
      <p:sp>
        <p:nvSpPr>
          <p:cNvPr id="45" name="Rounded Rectangle 44"/>
          <p:cNvSpPr/>
          <p:nvPr/>
        </p:nvSpPr>
        <p:spPr>
          <a:xfrm>
            <a:off x="4766189" y="5741590"/>
            <a:ext cx="608729" cy="49648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&lt;</a:t>
            </a:r>
          </a:p>
        </p:txBody>
      </p:sp>
      <p:sp>
        <p:nvSpPr>
          <p:cNvPr id="46" name="Rounded Rectangle 45"/>
          <p:cNvSpPr/>
          <p:nvPr/>
        </p:nvSpPr>
        <p:spPr>
          <a:xfrm>
            <a:off x="7551853" y="6263590"/>
            <a:ext cx="2632166" cy="53666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6 507 000</a:t>
            </a:r>
          </a:p>
        </p:txBody>
      </p:sp>
    </p:spTree>
    <p:extLst>
      <p:ext uri="{BB962C8B-B14F-4D97-AF65-F5344CB8AC3E}">
        <p14:creationId xmlns:p14="http://schemas.microsoft.com/office/powerpoint/2010/main" val="329483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Effect transition="in" filter="fade">
                                      <p:cBhvr>
                                        <p:cTn id="5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9451" y="1508443"/>
            <a:ext cx="11273246" cy="5057215"/>
          </a:xfrm>
          <a:prstGeom prst="roundRect">
            <a:avLst/>
          </a:prstGeom>
          <a:solidFill>
            <a:schemeClr val="accent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D2DAB1-4E2B-D3BA-EEFF-36D06A6A162B}"/>
              </a:ext>
            </a:extLst>
          </p:cNvPr>
          <p:cNvPicPr>
            <a:picLocks noChangeAspect="1"/>
          </p:cNvPicPr>
          <p:nvPr/>
        </p:nvPicPr>
        <p:blipFill>
          <a:blip r:embed="rId2"/>
          <a:stretch>
            <a:fillRect/>
          </a:stretch>
        </p:blipFill>
        <p:spPr>
          <a:xfrm>
            <a:off x="2542967" y="182880"/>
            <a:ext cx="7206214" cy="1508443"/>
          </a:xfrm>
          <a:prstGeom prst="rect">
            <a:avLst/>
          </a:prstGeom>
        </p:spPr>
      </p:pic>
      <p:sp>
        <p:nvSpPr>
          <p:cNvPr id="4" name="TextBox 3"/>
          <p:cNvSpPr txBox="1"/>
          <p:nvPr/>
        </p:nvSpPr>
        <p:spPr>
          <a:xfrm>
            <a:off x="757645" y="1795316"/>
            <a:ext cx="10536973" cy="4401205"/>
          </a:xfrm>
          <a:prstGeom prst="rect">
            <a:avLst/>
          </a:prstGeom>
          <a:noFill/>
        </p:spPr>
        <p:txBody>
          <a:bodyPr wrap="square" rtlCol="0">
            <a:spAutoFit/>
          </a:bodyPr>
          <a:lstStyle/>
          <a:p>
            <a:pPr lvl="0" algn="just"/>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Nhận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biết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được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cách</a:t>
            </a:r>
            <a:r>
              <a:rPr lang="en-US" sz="4000" b="1" dirty="0">
                <a:solidFill>
                  <a:schemeClr val="bg1"/>
                </a:solidFill>
                <a:latin typeface="Cambria" panose="02040503050406030204" pitchFamily="18" charset="0"/>
                <a:ea typeface="Cambria" panose="02040503050406030204" pitchFamily="18" charset="0"/>
              </a:rPr>
              <a:t> so </a:t>
            </a:r>
            <a:r>
              <a:rPr lang="en-US" sz="4000" b="1" dirty="0" err="1">
                <a:solidFill>
                  <a:schemeClr val="bg1"/>
                </a:solidFill>
                <a:latin typeface="Cambria" panose="02040503050406030204" pitchFamily="18" charset="0"/>
                <a:ea typeface="Cambria" panose="02040503050406030204" pitchFamily="18" charset="0"/>
              </a:rPr>
              <a:t>sánh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hai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và</a:t>
            </a:r>
            <a:r>
              <a:rPr lang="en-US" sz="4000" b="1" dirty="0">
                <a:solidFill>
                  <a:schemeClr val="bg1"/>
                </a:solidFill>
                <a:latin typeface="Cambria" panose="02040503050406030204" pitchFamily="18" charset="0"/>
                <a:ea typeface="Cambria" panose="02040503050406030204" pitchFamily="18" charset="0"/>
              </a:rPr>
              <a:t> so </a:t>
            </a:r>
            <a:r>
              <a:rPr lang="en-US" sz="4000" b="1" dirty="0" err="1">
                <a:solidFill>
                  <a:schemeClr val="bg1"/>
                </a:solidFill>
                <a:latin typeface="Cambria" panose="02040503050406030204" pitchFamily="18" charset="0"/>
                <a:ea typeface="Cambria" panose="02040503050406030204" pitchFamily="18" charset="0"/>
              </a:rPr>
              <a:t>sánh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được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hai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có</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nhiều</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chữ</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a:t>
            </a:r>
          </a:p>
          <a:p>
            <a:pPr lvl="0" algn="just"/>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Xác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định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được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lớn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nhất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hoặc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bé</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nhất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trong</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một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nhóm</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p>
          <a:p>
            <a:pPr lvl="0" algn="just"/>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Thực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hiện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được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việc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sắp</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xếp</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theo</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thứ</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tự</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từ</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bé</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đến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lớn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hoặc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ngược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lại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trong</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một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nhóm</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08340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Đồ họa 4">
            <a:extLst>
              <a:ext uri="{FF2B5EF4-FFF2-40B4-BE49-F238E27FC236}">
                <a16:creationId xmlns:a16="http://schemas.microsoft.com/office/drawing/2014/main" id="{9BDDF274-9993-7EE4-540B-CEEFB7A48E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4064" r="-184" b="8820"/>
          <a:stretch/>
        </p:blipFill>
        <p:spPr>
          <a:xfrm>
            <a:off x="-45431" y="-1"/>
            <a:ext cx="12378417" cy="6911353"/>
          </a:xfrm>
          <a:prstGeom prst="rect">
            <a:avLst/>
          </a:prstGeom>
        </p:spPr>
      </p:pic>
      <p:grpSp>
        <p:nvGrpSpPr>
          <p:cNvPr id="448" name="Nhóm 447" hidden="1">
            <a:extLst>
              <a:ext uri="{FF2B5EF4-FFF2-40B4-BE49-F238E27FC236}">
                <a16:creationId xmlns:a16="http://schemas.microsoft.com/office/drawing/2014/main" id="{94750F86-595E-7C86-4D8D-BD6F95EC2951}"/>
              </a:ext>
            </a:extLst>
          </p:cNvPr>
          <p:cNvGrpSpPr/>
          <p:nvPr/>
        </p:nvGrpSpPr>
        <p:grpSpPr>
          <a:xfrm>
            <a:off x="2456859" y="758541"/>
            <a:ext cx="6610939" cy="4878294"/>
            <a:chOff x="2767658" y="3464174"/>
            <a:chExt cx="4770119" cy="3519930"/>
          </a:xfrm>
        </p:grpSpPr>
        <p:grpSp>
          <p:nvGrpSpPr>
            <p:cNvPr id="245" name="Đồ họa 240">
              <a:extLst>
                <a:ext uri="{FF2B5EF4-FFF2-40B4-BE49-F238E27FC236}">
                  <a16:creationId xmlns:a16="http://schemas.microsoft.com/office/drawing/2014/main" id="{3E3D321A-3878-68B7-A96F-2F3BF79E383D}"/>
                </a:ext>
              </a:extLst>
            </p:cNvPr>
            <p:cNvGrpSpPr/>
            <p:nvPr/>
          </p:nvGrpSpPr>
          <p:grpSpPr>
            <a:xfrm>
              <a:off x="2767658" y="3464174"/>
              <a:ext cx="4770119" cy="3519930"/>
              <a:chOff x="4546600" y="2201146"/>
              <a:chExt cx="3513454" cy="2592622"/>
            </a:xfrm>
          </p:grpSpPr>
          <p:grpSp>
            <p:nvGrpSpPr>
              <p:cNvPr id="246" name="Đồ họa 240">
                <a:extLst>
                  <a:ext uri="{FF2B5EF4-FFF2-40B4-BE49-F238E27FC236}">
                    <a16:creationId xmlns:a16="http://schemas.microsoft.com/office/drawing/2014/main" id="{A24F62C4-E912-07ED-5996-4D46AFC5CCBB}"/>
                  </a:ext>
                </a:extLst>
              </p:cNvPr>
              <p:cNvGrpSpPr/>
              <p:nvPr/>
            </p:nvGrpSpPr>
            <p:grpSpPr>
              <a:xfrm>
                <a:off x="4913389" y="2201146"/>
                <a:ext cx="3042420" cy="2592622"/>
                <a:chOff x="4913389" y="2201146"/>
                <a:chExt cx="3042420" cy="2592622"/>
              </a:xfrm>
            </p:grpSpPr>
            <p:sp>
              <p:nvSpPr>
                <p:cNvPr id="247" name="Hình tự do: Hình 246">
                  <a:extLst>
                    <a:ext uri="{FF2B5EF4-FFF2-40B4-BE49-F238E27FC236}">
                      <a16:creationId xmlns:a16="http://schemas.microsoft.com/office/drawing/2014/main" id="{FA36BDDC-995A-17B7-2236-601DD63249E1}"/>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Hình tự do: Hình 247">
                  <a:extLst>
                    <a:ext uri="{FF2B5EF4-FFF2-40B4-BE49-F238E27FC236}">
                      <a16:creationId xmlns:a16="http://schemas.microsoft.com/office/drawing/2014/main" id="{B0556D47-1215-1A1B-3A34-DD756B74CAB4}"/>
                    </a:ext>
                  </a:extLst>
                </p:cNvPr>
                <p:cNvSpPr/>
                <p:nvPr/>
              </p:nvSpPr>
              <p:spPr>
                <a:xfrm>
                  <a:off x="6191360" y="2201147"/>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Hình tự do: Hình 248">
                  <a:extLst>
                    <a:ext uri="{FF2B5EF4-FFF2-40B4-BE49-F238E27FC236}">
                      <a16:creationId xmlns:a16="http://schemas.microsoft.com/office/drawing/2014/main" id="{5BAA4EEB-438B-71FF-FD1E-9138DA0ABA22}"/>
                    </a:ext>
                  </a:extLst>
                </p:cNvPr>
                <p:cNvSpPr/>
                <p:nvPr/>
              </p:nvSpPr>
              <p:spPr>
                <a:xfrm>
                  <a:off x="6695347" y="2201146"/>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Hình tự do: Hình 249">
                  <a:extLst>
                    <a:ext uri="{FF2B5EF4-FFF2-40B4-BE49-F238E27FC236}">
                      <a16:creationId xmlns:a16="http://schemas.microsoft.com/office/drawing/2014/main" id="{538F0758-6ADD-002F-96C5-F3E8C645D04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Hình tự do: Hình 250">
                  <a:extLst>
                    <a:ext uri="{FF2B5EF4-FFF2-40B4-BE49-F238E27FC236}">
                      <a16:creationId xmlns:a16="http://schemas.microsoft.com/office/drawing/2014/main" id="{091AA9A9-009C-725B-1E68-E6911D0C072E}"/>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 name="Hình tự do: Hình 251">
                  <a:extLst>
                    <a:ext uri="{FF2B5EF4-FFF2-40B4-BE49-F238E27FC236}">
                      <a16:creationId xmlns:a16="http://schemas.microsoft.com/office/drawing/2014/main" id="{DF63688E-E89E-2E2D-EF5D-5EE5C3365E9C}"/>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Hình tự do: Hình 252">
                  <a:extLst>
                    <a:ext uri="{FF2B5EF4-FFF2-40B4-BE49-F238E27FC236}">
                      <a16:creationId xmlns:a16="http://schemas.microsoft.com/office/drawing/2014/main" id="{00A1DFC1-EB8F-6880-0893-0743687FF1A2}"/>
                    </a:ext>
                  </a:extLst>
                </p:cNvPr>
                <p:cNvSpPr/>
                <p:nvPr/>
              </p:nvSpPr>
              <p:spPr>
                <a:xfrm>
                  <a:off x="7620088"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Hình tự do: Hình 253">
                  <a:extLst>
                    <a:ext uri="{FF2B5EF4-FFF2-40B4-BE49-F238E27FC236}">
                      <a16:creationId xmlns:a16="http://schemas.microsoft.com/office/drawing/2014/main" id="{764C4DD9-F4AE-5305-3EC7-699DB2D1BD79}"/>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 name="Hình tự do: Hình 254">
                  <a:extLst>
                    <a:ext uri="{FF2B5EF4-FFF2-40B4-BE49-F238E27FC236}">
                      <a16:creationId xmlns:a16="http://schemas.microsoft.com/office/drawing/2014/main" id="{779B1DFE-7756-FEA9-DD6C-2F2F4DB97479}"/>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Hình tự do: Hình 255">
                  <a:extLst>
                    <a:ext uri="{FF2B5EF4-FFF2-40B4-BE49-F238E27FC236}">
                      <a16:creationId xmlns:a16="http://schemas.microsoft.com/office/drawing/2014/main" id="{61CC11B2-0D33-C8E1-5CEE-69569A4B3E0A}"/>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Hình tự do: Hình 256">
                  <a:extLst>
                    <a:ext uri="{FF2B5EF4-FFF2-40B4-BE49-F238E27FC236}">
                      <a16:creationId xmlns:a16="http://schemas.microsoft.com/office/drawing/2014/main" id="{99660D3F-D593-A71C-FFD3-9E981B5B4EB4}"/>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8" name="Hình tự do: Hình 257">
                  <a:extLst>
                    <a:ext uri="{FF2B5EF4-FFF2-40B4-BE49-F238E27FC236}">
                      <a16:creationId xmlns:a16="http://schemas.microsoft.com/office/drawing/2014/main" id="{8880E0F3-4331-8FC4-8C7E-445AFDE711B4}"/>
                    </a:ext>
                  </a:extLst>
                </p:cNvPr>
                <p:cNvSpPr/>
                <p:nvPr/>
              </p:nvSpPr>
              <p:spPr>
                <a:xfrm>
                  <a:off x="5374771" y="2708860"/>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Hình tự do: Hình 258">
                  <a:extLst>
                    <a:ext uri="{FF2B5EF4-FFF2-40B4-BE49-F238E27FC236}">
                      <a16:creationId xmlns:a16="http://schemas.microsoft.com/office/drawing/2014/main" id="{63633686-620E-2894-912D-B6244D6DDAF7}"/>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Hình tự do: Hình 259">
                  <a:extLst>
                    <a:ext uri="{FF2B5EF4-FFF2-40B4-BE49-F238E27FC236}">
                      <a16:creationId xmlns:a16="http://schemas.microsoft.com/office/drawing/2014/main" id="{FC52042E-D303-08CF-830C-BA06969351DF}"/>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 name="Hình tự do: Hình 260">
                  <a:extLst>
                    <a:ext uri="{FF2B5EF4-FFF2-40B4-BE49-F238E27FC236}">
                      <a16:creationId xmlns:a16="http://schemas.microsoft.com/office/drawing/2014/main" id="{512C8C55-9599-F667-5E33-664212189601}"/>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Hình tự do: Hình 261">
                  <a:extLst>
                    <a:ext uri="{FF2B5EF4-FFF2-40B4-BE49-F238E27FC236}">
                      <a16:creationId xmlns:a16="http://schemas.microsoft.com/office/drawing/2014/main" id="{726978D4-B515-59AD-245B-E7D0122774D4}"/>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Hình tự do: Hình 262">
                  <a:extLst>
                    <a:ext uri="{FF2B5EF4-FFF2-40B4-BE49-F238E27FC236}">
                      <a16:creationId xmlns:a16="http://schemas.microsoft.com/office/drawing/2014/main" id="{A2A8C96A-783B-E3A2-7B09-C3E59C27224D}"/>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64" name="Hình tự do: Hình 263">
                <a:extLst>
                  <a:ext uri="{FF2B5EF4-FFF2-40B4-BE49-F238E27FC236}">
                    <a16:creationId xmlns:a16="http://schemas.microsoft.com/office/drawing/2014/main" id="{CE847114-9FC6-CF9D-91C2-D852D34A9183}"/>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Hình tự do: Hình 264">
                <a:extLst>
                  <a:ext uri="{FF2B5EF4-FFF2-40B4-BE49-F238E27FC236}">
                    <a16:creationId xmlns:a16="http://schemas.microsoft.com/office/drawing/2014/main" id="{F266426B-96AA-B4E4-3948-A54E39AAEDF8}"/>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Hình tự do: Hình 265">
                <a:extLst>
                  <a:ext uri="{FF2B5EF4-FFF2-40B4-BE49-F238E27FC236}">
                    <a16:creationId xmlns:a16="http://schemas.microsoft.com/office/drawing/2014/main" id="{7BC83820-86AB-8B97-DDBB-BC45AA1FA4FC}"/>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Hình tự do: Hình 266">
                <a:extLst>
                  <a:ext uri="{FF2B5EF4-FFF2-40B4-BE49-F238E27FC236}">
                    <a16:creationId xmlns:a16="http://schemas.microsoft.com/office/drawing/2014/main" id="{FB634553-ECA7-8F44-0C4F-75BE340D9CC4}"/>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Hình tự do: Hình 267">
                <a:extLst>
                  <a:ext uri="{FF2B5EF4-FFF2-40B4-BE49-F238E27FC236}">
                    <a16:creationId xmlns:a16="http://schemas.microsoft.com/office/drawing/2014/main" id="{FE55AF6F-A5B6-9427-5D03-C9CCBA19E1C8}"/>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5" name="Hình tự do: Hình 364">
              <a:extLst>
                <a:ext uri="{FF2B5EF4-FFF2-40B4-BE49-F238E27FC236}">
                  <a16:creationId xmlns:a16="http://schemas.microsoft.com/office/drawing/2014/main" id="{27FF1DDC-183E-7F9C-BD54-C9096FFFCB82}"/>
                </a:ext>
              </a:extLst>
            </p:cNvPr>
            <p:cNvSpPr/>
            <p:nvPr/>
          </p:nvSpPr>
          <p:spPr>
            <a:xfrm>
              <a:off x="2788625" y="3777379"/>
              <a:ext cx="670962" cy="670962"/>
            </a:xfrm>
            <a:custGeom>
              <a:avLst/>
              <a:gdLst>
                <a:gd name="connsiteX0" fmla="*/ 0 w 494200"/>
                <a:gd name="connsiteY0" fmla="*/ 399607 h 494200"/>
                <a:gd name="connsiteX1" fmla="*/ 94593 w 494200"/>
                <a:gd name="connsiteY1" fmla="*/ 494200 h 494200"/>
                <a:gd name="connsiteX2" fmla="*/ 399607 w 494200"/>
                <a:gd name="connsiteY2" fmla="*/ 494200 h 494200"/>
                <a:gd name="connsiteX3" fmla="*/ 494200 w 494200"/>
                <a:gd name="connsiteY3" fmla="*/ 399607 h 494200"/>
                <a:gd name="connsiteX4" fmla="*/ 494200 w 494200"/>
                <a:gd name="connsiteY4" fmla="*/ 94593 h 494200"/>
                <a:gd name="connsiteX5" fmla="*/ 399607 w 494200"/>
                <a:gd name="connsiteY5" fmla="*/ 0 h 494200"/>
                <a:gd name="connsiteX6" fmla="*/ 94593 w 494200"/>
                <a:gd name="connsiteY6" fmla="*/ 0 h 494200"/>
                <a:gd name="connsiteX7" fmla="*/ 0 w 494200"/>
                <a:gd name="connsiteY7" fmla="*/ 94593 h 494200"/>
                <a:gd name="connsiteX8" fmla="*/ 0 w 494200"/>
                <a:gd name="connsiteY8" fmla="*/ 399607 h 4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00" h="494200">
                  <a:moveTo>
                    <a:pt x="0" y="399607"/>
                  </a:moveTo>
                  <a:cubicBezTo>
                    <a:pt x="0" y="451730"/>
                    <a:pt x="42470" y="494200"/>
                    <a:pt x="94593" y="494200"/>
                  </a:cubicBezTo>
                  <a:lnTo>
                    <a:pt x="399607" y="494200"/>
                  </a:lnTo>
                  <a:cubicBezTo>
                    <a:pt x="451730" y="494200"/>
                    <a:pt x="494200" y="451730"/>
                    <a:pt x="494200" y="399607"/>
                  </a:cubicBezTo>
                  <a:lnTo>
                    <a:pt x="494200" y="94593"/>
                  </a:lnTo>
                  <a:cubicBezTo>
                    <a:pt x="494200" y="42470"/>
                    <a:pt x="451730" y="0"/>
                    <a:pt x="399607" y="0"/>
                  </a:cubicBezTo>
                  <a:lnTo>
                    <a:pt x="94593" y="0"/>
                  </a:lnTo>
                  <a:cubicBezTo>
                    <a:pt x="42470" y="0"/>
                    <a:pt x="0" y="42470"/>
                    <a:pt x="0" y="94593"/>
                  </a:cubicBezTo>
                  <a:lnTo>
                    <a:pt x="0" y="399607"/>
                  </a:lnTo>
                  <a:close/>
                </a:path>
              </a:pathLst>
            </a:custGeom>
            <a:solidFill>
              <a:srgbClr val="FFFAE9"/>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9" name="Nhóm 18">
            <a:extLst>
              <a:ext uri="{FF2B5EF4-FFF2-40B4-BE49-F238E27FC236}">
                <a16:creationId xmlns:a16="http://schemas.microsoft.com/office/drawing/2014/main" id="{3E04801D-747B-D5A4-B9C0-288D1DA7A076}"/>
              </a:ext>
            </a:extLst>
          </p:cNvPr>
          <p:cNvGrpSpPr/>
          <p:nvPr/>
        </p:nvGrpSpPr>
        <p:grpSpPr>
          <a:xfrm>
            <a:off x="2765956" y="758543"/>
            <a:ext cx="6610939" cy="4878292"/>
            <a:chOff x="2456860" y="758544"/>
            <a:chExt cx="6610939" cy="4878292"/>
          </a:xfrm>
        </p:grpSpPr>
        <p:grpSp>
          <p:nvGrpSpPr>
            <p:cNvPr id="424" name="Đồ họa 240">
              <a:extLst>
                <a:ext uri="{FF2B5EF4-FFF2-40B4-BE49-F238E27FC236}">
                  <a16:creationId xmlns:a16="http://schemas.microsoft.com/office/drawing/2014/main" id="{A99F0FA3-3B73-6530-5968-761645121C64}"/>
                </a:ext>
              </a:extLst>
            </p:cNvPr>
            <p:cNvGrpSpPr/>
            <p:nvPr/>
          </p:nvGrpSpPr>
          <p:grpSpPr>
            <a:xfrm>
              <a:off x="2456860" y="758544"/>
              <a:ext cx="6610939" cy="4878292"/>
              <a:chOff x="4546600" y="2201147"/>
              <a:chExt cx="3513454" cy="2592621"/>
            </a:xfrm>
          </p:grpSpPr>
          <p:grpSp>
            <p:nvGrpSpPr>
              <p:cNvPr id="425" name="Đồ họa 240">
                <a:extLst>
                  <a:ext uri="{FF2B5EF4-FFF2-40B4-BE49-F238E27FC236}">
                    <a16:creationId xmlns:a16="http://schemas.microsoft.com/office/drawing/2014/main" id="{7A5EBC7D-9732-0D93-1746-251506F4DFF1}"/>
                  </a:ext>
                </a:extLst>
              </p:cNvPr>
              <p:cNvGrpSpPr/>
              <p:nvPr/>
            </p:nvGrpSpPr>
            <p:grpSpPr>
              <a:xfrm>
                <a:off x="4913389" y="2201147"/>
                <a:ext cx="3042420" cy="2592621"/>
                <a:chOff x="4913389" y="2201147"/>
                <a:chExt cx="3042420" cy="2592621"/>
              </a:xfrm>
            </p:grpSpPr>
            <p:sp>
              <p:nvSpPr>
                <p:cNvPr id="431" name="Hình tự do: Hình 430">
                  <a:extLst>
                    <a:ext uri="{FF2B5EF4-FFF2-40B4-BE49-F238E27FC236}">
                      <a16:creationId xmlns:a16="http://schemas.microsoft.com/office/drawing/2014/main" id="{69920489-19BA-739F-EEFF-DD16D2E9B0DB}"/>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2" name="Hình tự do: Hình 431">
                  <a:extLst>
                    <a:ext uri="{FF2B5EF4-FFF2-40B4-BE49-F238E27FC236}">
                      <a16:creationId xmlns:a16="http://schemas.microsoft.com/office/drawing/2014/main" id="{4C84E21E-7F9E-D69E-8D31-5AA5CEB16892}"/>
                    </a:ext>
                  </a:extLst>
                </p:cNvPr>
                <p:cNvSpPr/>
                <p:nvPr/>
              </p:nvSpPr>
              <p:spPr>
                <a:xfrm>
                  <a:off x="6191360" y="2201148"/>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3" name="Hình tự do: Hình 432">
                  <a:extLst>
                    <a:ext uri="{FF2B5EF4-FFF2-40B4-BE49-F238E27FC236}">
                      <a16:creationId xmlns:a16="http://schemas.microsoft.com/office/drawing/2014/main" id="{83644CFD-7BCB-B16D-8CEB-CE860AB8AF59}"/>
                    </a:ext>
                  </a:extLst>
                </p:cNvPr>
                <p:cNvSpPr/>
                <p:nvPr/>
              </p:nvSpPr>
              <p:spPr>
                <a:xfrm>
                  <a:off x="6699073" y="2201147"/>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4" name="Hình tự do: Hình 433">
                  <a:extLst>
                    <a:ext uri="{FF2B5EF4-FFF2-40B4-BE49-F238E27FC236}">
                      <a16:creationId xmlns:a16="http://schemas.microsoft.com/office/drawing/2014/main" id="{C431279A-040B-87A2-9E28-3D74F3CB1E2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 name="Hình tự do: Hình 434">
                  <a:extLst>
                    <a:ext uri="{FF2B5EF4-FFF2-40B4-BE49-F238E27FC236}">
                      <a16:creationId xmlns:a16="http://schemas.microsoft.com/office/drawing/2014/main" id="{C9069065-3732-6162-17AA-EBB0F73797DD}"/>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6" name="Hình tự do: Hình 435">
                  <a:extLst>
                    <a:ext uri="{FF2B5EF4-FFF2-40B4-BE49-F238E27FC236}">
                      <a16:creationId xmlns:a16="http://schemas.microsoft.com/office/drawing/2014/main" id="{0B7FCFC6-399E-5527-6E4A-9499A5B53F5A}"/>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7" name="Hình tự do: Hình 436">
                  <a:extLst>
                    <a:ext uri="{FF2B5EF4-FFF2-40B4-BE49-F238E27FC236}">
                      <a16:creationId xmlns:a16="http://schemas.microsoft.com/office/drawing/2014/main" id="{93741BB9-509E-0E48-3C10-92A2FBF398A0}"/>
                    </a:ext>
                  </a:extLst>
                </p:cNvPr>
                <p:cNvSpPr/>
                <p:nvPr/>
              </p:nvSpPr>
              <p:spPr>
                <a:xfrm>
                  <a:off x="7625699"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8" name="Hình tự do: Hình 437">
                  <a:extLst>
                    <a:ext uri="{FF2B5EF4-FFF2-40B4-BE49-F238E27FC236}">
                      <a16:creationId xmlns:a16="http://schemas.microsoft.com/office/drawing/2014/main" id="{7F33C1C0-4531-2816-C40A-A7398C0DE474}"/>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9" name="Hình tự do: Hình 438">
                  <a:extLst>
                    <a:ext uri="{FF2B5EF4-FFF2-40B4-BE49-F238E27FC236}">
                      <a16:creationId xmlns:a16="http://schemas.microsoft.com/office/drawing/2014/main" id="{2FFD66A6-D709-8BAE-F267-9EDD3CCC9F9F}"/>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 name="Hình tự do: Hình 439">
                  <a:extLst>
                    <a:ext uri="{FF2B5EF4-FFF2-40B4-BE49-F238E27FC236}">
                      <a16:creationId xmlns:a16="http://schemas.microsoft.com/office/drawing/2014/main" id="{FADC4193-A57B-4EAC-E18D-979DA0B45223}"/>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1" name="Hình tự do: Hình 440">
                  <a:extLst>
                    <a:ext uri="{FF2B5EF4-FFF2-40B4-BE49-F238E27FC236}">
                      <a16:creationId xmlns:a16="http://schemas.microsoft.com/office/drawing/2014/main" id="{F2207C69-CB63-AB2B-5ACD-A230D5140A20}"/>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2" name="Hình tự do: Hình 441">
                  <a:extLst>
                    <a:ext uri="{FF2B5EF4-FFF2-40B4-BE49-F238E27FC236}">
                      <a16:creationId xmlns:a16="http://schemas.microsoft.com/office/drawing/2014/main" id="{830A0BF3-191A-0A1C-7392-6A6A389301DC}"/>
                    </a:ext>
                  </a:extLst>
                </p:cNvPr>
                <p:cNvSpPr/>
                <p:nvPr/>
              </p:nvSpPr>
              <p:spPr>
                <a:xfrm>
                  <a:off x="5374770" y="2708868"/>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3" name="Hình tự do: Hình 442">
                  <a:extLst>
                    <a:ext uri="{FF2B5EF4-FFF2-40B4-BE49-F238E27FC236}">
                      <a16:creationId xmlns:a16="http://schemas.microsoft.com/office/drawing/2014/main" id="{951023D7-EFAD-1BF9-278D-0263956448CA}"/>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4" name="Hình tự do: Hình 443">
                  <a:extLst>
                    <a:ext uri="{FF2B5EF4-FFF2-40B4-BE49-F238E27FC236}">
                      <a16:creationId xmlns:a16="http://schemas.microsoft.com/office/drawing/2014/main" id="{7AD37498-5A58-92D6-1CE0-3582374B9770}"/>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5" name="Hình tự do: Hình 444">
                  <a:extLst>
                    <a:ext uri="{FF2B5EF4-FFF2-40B4-BE49-F238E27FC236}">
                      <a16:creationId xmlns:a16="http://schemas.microsoft.com/office/drawing/2014/main" id="{3702B3ED-A190-CCD5-F0CD-AA36E2BDEAEE}"/>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6" name="Hình tự do: Hình 445">
                  <a:extLst>
                    <a:ext uri="{FF2B5EF4-FFF2-40B4-BE49-F238E27FC236}">
                      <a16:creationId xmlns:a16="http://schemas.microsoft.com/office/drawing/2014/main" id="{3D3F2887-3998-068A-6141-C6D706EEFB4F}"/>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7" name="Hình tự do: Hình 446">
                  <a:extLst>
                    <a:ext uri="{FF2B5EF4-FFF2-40B4-BE49-F238E27FC236}">
                      <a16:creationId xmlns:a16="http://schemas.microsoft.com/office/drawing/2014/main" id="{95AA531D-B0FF-84CC-D56E-35AC8F084DB2}"/>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26" name="Hình tự do: Hình 425">
                <a:extLst>
                  <a:ext uri="{FF2B5EF4-FFF2-40B4-BE49-F238E27FC236}">
                    <a16:creationId xmlns:a16="http://schemas.microsoft.com/office/drawing/2014/main" id="{68EE8AC0-8E7A-4AD2-7225-165E354414D4}"/>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7" name="Hình tự do: Hình 426">
                <a:extLst>
                  <a:ext uri="{FF2B5EF4-FFF2-40B4-BE49-F238E27FC236}">
                    <a16:creationId xmlns:a16="http://schemas.microsoft.com/office/drawing/2014/main" id="{D1BAB8E1-3FF9-7B2A-7900-72814F602E77}"/>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8" name="Hình tự do: Hình 427">
                <a:extLst>
                  <a:ext uri="{FF2B5EF4-FFF2-40B4-BE49-F238E27FC236}">
                    <a16:creationId xmlns:a16="http://schemas.microsoft.com/office/drawing/2014/main" id="{9B78519B-BDB7-FBF8-FED2-6A81DAC37C06}"/>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9" name="Hình tự do: Hình 428">
                <a:extLst>
                  <a:ext uri="{FF2B5EF4-FFF2-40B4-BE49-F238E27FC236}">
                    <a16:creationId xmlns:a16="http://schemas.microsoft.com/office/drawing/2014/main" id="{E7B0212B-2D25-BA12-E03D-52E7BA92EA65}"/>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0" name="Hình tự do: Hình 429">
                <a:extLst>
                  <a:ext uri="{FF2B5EF4-FFF2-40B4-BE49-F238E27FC236}">
                    <a16:creationId xmlns:a16="http://schemas.microsoft.com/office/drawing/2014/main" id="{67D4E75D-1FFF-8C06-66FF-7F832E3BA9B4}"/>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 name="Hình tự do: Hình 7">
              <a:extLst>
                <a:ext uri="{FF2B5EF4-FFF2-40B4-BE49-F238E27FC236}">
                  <a16:creationId xmlns:a16="http://schemas.microsoft.com/office/drawing/2014/main" id="{FC38E11F-547D-D58F-BCE1-B1A11FC8E9D2}"/>
                </a:ext>
              </a:extLst>
            </p:cNvPr>
            <p:cNvSpPr/>
            <p:nvPr/>
          </p:nvSpPr>
          <p:spPr>
            <a:xfrm>
              <a:off x="3901440" y="1616358"/>
              <a:ext cx="894080" cy="3180080"/>
            </a:xfrm>
            <a:custGeom>
              <a:avLst/>
              <a:gdLst>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4224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203200 w 894080"/>
                <a:gd name="connsiteY6" fmla="*/ 375920 h 3169920"/>
                <a:gd name="connsiteX7" fmla="*/ 0 w 894080"/>
                <a:gd name="connsiteY7" fmla="*/ 193040 h 3169920"/>
                <a:gd name="connsiteX8" fmla="*/ 426720 w 894080"/>
                <a:gd name="connsiteY8"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20320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6256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5024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3180080">
                  <a:moveTo>
                    <a:pt x="508000" y="0"/>
                  </a:moveTo>
                  <a:cubicBezTo>
                    <a:pt x="531707" y="84667"/>
                    <a:pt x="626533" y="179493"/>
                    <a:pt x="650240" y="264160"/>
                  </a:cubicBezTo>
                  <a:cubicBezTo>
                    <a:pt x="765387" y="646853"/>
                    <a:pt x="697653" y="948267"/>
                    <a:pt x="741680" y="1290320"/>
                  </a:cubicBezTo>
                  <a:lnTo>
                    <a:pt x="741680" y="2468880"/>
                  </a:lnTo>
                  <a:lnTo>
                    <a:pt x="894080" y="2672080"/>
                  </a:lnTo>
                  <a:lnTo>
                    <a:pt x="772160" y="3180080"/>
                  </a:lnTo>
                  <a:lnTo>
                    <a:pt x="172720" y="2225040"/>
                  </a:lnTo>
                  <a:cubicBezTo>
                    <a:pt x="169333" y="1612053"/>
                    <a:pt x="206587" y="1029547"/>
                    <a:pt x="142240" y="386080"/>
                  </a:cubicBezTo>
                  <a:lnTo>
                    <a:pt x="0" y="203200"/>
                  </a:lnTo>
                  <a:lnTo>
                    <a:pt x="50800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1</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9" name="Hình tự do: Hình 8">
              <a:hlinkClick r:id="rId4" action="ppaction://hlinksldjump"/>
              <a:extLst>
                <a:ext uri="{FF2B5EF4-FFF2-40B4-BE49-F238E27FC236}">
                  <a16:creationId xmlns:a16="http://schemas.microsoft.com/office/drawing/2014/main" id="{E798B9F1-5076-58CD-43BB-18AA14CDC669}"/>
                </a:ext>
              </a:extLst>
            </p:cNvPr>
            <p:cNvSpPr/>
            <p:nvPr/>
          </p:nvSpPr>
          <p:spPr>
            <a:xfrm>
              <a:off x="5252720" y="1494438"/>
              <a:ext cx="843280" cy="3190240"/>
            </a:xfrm>
            <a:custGeom>
              <a:avLst/>
              <a:gdLst>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325120 w 843280"/>
                <a:gd name="connsiteY6" fmla="*/ 0 h 3190240"/>
                <a:gd name="connsiteX7" fmla="*/ 508000 w 843280"/>
                <a:gd name="connsiteY7"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284480 w 843280"/>
                <a:gd name="connsiteY6" fmla="*/ 609600 h 3190240"/>
                <a:gd name="connsiteX7" fmla="*/ 325120 w 843280"/>
                <a:gd name="connsiteY7" fmla="*/ 0 h 3190240"/>
                <a:gd name="connsiteX8" fmla="*/ 508000 w 843280"/>
                <a:gd name="connsiteY8"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508000 w 843280"/>
                <a:gd name="connsiteY9"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650240 w 843280"/>
                <a:gd name="connsiteY9" fmla="*/ 254000 h 3190240"/>
                <a:gd name="connsiteX0" fmla="*/ 355600 w 843280"/>
                <a:gd name="connsiteY0" fmla="*/ 213360 h 3190240"/>
                <a:gd name="connsiteX1" fmla="*/ 680720 w 843280"/>
                <a:gd name="connsiteY1" fmla="*/ 294640 h 3190240"/>
                <a:gd name="connsiteX2" fmla="*/ 843280 w 843280"/>
                <a:gd name="connsiteY2" fmla="*/ 457200 h 3190240"/>
                <a:gd name="connsiteX3" fmla="*/ 833120 w 843280"/>
                <a:gd name="connsiteY3" fmla="*/ 2479040 h 3190240"/>
                <a:gd name="connsiteX4" fmla="*/ 660400 w 843280"/>
                <a:gd name="connsiteY4" fmla="*/ 2997200 h 3190240"/>
                <a:gd name="connsiteX5" fmla="*/ 467360 w 843280"/>
                <a:gd name="connsiteY5" fmla="*/ 3190240 h 3190240"/>
                <a:gd name="connsiteX6" fmla="*/ 0 w 843280"/>
                <a:gd name="connsiteY6" fmla="*/ 2854960 h 3190240"/>
                <a:gd name="connsiteX7" fmla="*/ 284480 w 843280"/>
                <a:gd name="connsiteY7" fmla="*/ 2600960 h 3190240"/>
                <a:gd name="connsiteX8" fmla="*/ 284480 w 843280"/>
                <a:gd name="connsiteY8" fmla="*/ 609600 h 3190240"/>
                <a:gd name="connsiteX9" fmla="*/ 325120 w 843280"/>
                <a:gd name="connsiteY9" fmla="*/ 0 h 3190240"/>
                <a:gd name="connsiteX10" fmla="*/ 650240 w 843280"/>
                <a:gd name="connsiteY10" fmla="*/ 254000 h 31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0" h="3190240">
                  <a:moveTo>
                    <a:pt x="355600" y="213360"/>
                  </a:moveTo>
                  <a:cubicBezTo>
                    <a:pt x="419947" y="240453"/>
                    <a:pt x="616373" y="267547"/>
                    <a:pt x="680720" y="294640"/>
                  </a:cubicBezTo>
                  <a:lnTo>
                    <a:pt x="843280" y="457200"/>
                  </a:lnTo>
                  <a:cubicBezTo>
                    <a:pt x="839893" y="1131147"/>
                    <a:pt x="836507" y="1805093"/>
                    <a:pt x="833120" y="2479040"/>
                  </a:cubicBezTo>
                  <a:cubicBezTo>
                    <a:pt x="775547" y="2580640"/>
                    <a:pt x="717973" y="2895600"/>
                    <a:pt x="660400" y="2997200"/>
                  </a:cubicBezTo>
                  <a:lnTo>
                    <a:pt x="467360" y="3190240"/>
                  </a:lnTo>
                  <a:lnTo>
                    <a:pt x="0" y="2854960"/>
                  </a:lnTo>
                  <a:lnTo>
                    <a:pt x="284480" y="2600960"/>
                  </a:lnTo>
                  <a:cubicBezTo>
                    <a:pt x="294640" y="1933787"/>
                    <a:pt x="274320" y="1276773"/>
                    <a:pt x="284480" y="609600"/>
                  </a:cubicBezTo>
                  <a:lnTo>
                    <a:pt x="325120" y="0"/>
                  </a:lnTo>
                  <a:lnTo>
                    <a:pt x="650240" y="254000"/>
                  </a:ln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1" name="Hình tự do: Hình 10">
              <a:extLst>
                <a:ext uri="{FF2B5EF4-FFF2-40B4-BE49-F238E27FC236}">
                  <a16:creationId xmlns:a16="http://schemas.microsoft.com/office/drawing/2014/main" id="{DC2207C4-E613-48FA-2D3B-7543563A5875}"/>
                </a:ext>
              </a:extLst>
            </p:cNvPr>
            <p:cNvSpPr/>
            <p:nvPr/>
          </p:nvSpPr>
          <p:spPr>
            <a:xfrm>
              <a:off x="5669280" y="802078"/>
              <a:ext cx="1879600" cy="2622759"/>
            </a:xfrm>
            <a:custGeom>
              <a:avLst/>
              <a:gdLst>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89280 w 1788160"/>
                <a:gd name="connsiteY7" fmla="*/ 43688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6040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731520 w 1788160"/>
                <a:gd name="connsiteY7" fmla="*/ 558800 h 2661920"/>
                <a:gd name="connsiteX8" fmla="*/ 660400 w 1788160"/>
                <a:gd name="connsiteY8" fmla="*/ 497840 h 2661920"/>
                <a:gd name="connsiteX9" fmla="*/ 345440 w 1788160"/>
                <a:gd name="connsiteY9" fmla="*/ 894080 h 2661920"/>
                <a:gd name="connsiteX10" fmla="*/ 0 w 1788160"/>
                <a:gd name="connsiteY10" fmla="*/ 579120 h 2661920"/>
                <a:gd name="connsiteX11" fmla="*/ 121920 w 1788160"/>
                <a:gd name="connsiteY11"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57680 w 1788160"/>
                <a:gd name="connsiteY3" fmla="*/ 894080 h 2661920"/>
                <a:gd name="connsiteX4" fmla="*/ 1778000 w 1788160"/>
                <a:gd name="connsiteY4" fmla="*/ 1422400 h 2661920"/>
                <a:gd name="connsiteX5" fmla="*/ 1788160 w 1788160"/>
                <a:gd name="connsiteY5" fmla="*/ 2661920 h 2661920"/>
                <a:gd name="connsiteX6" fmla="*/ 1249680 w 1788160"/>
                <a:gd name="connsiteY6" fmla="*/ 2590800 h 2661920"/>
                <a:gd name="connsiteX7" fmla="*/ 1229360 w 1788160"/>
                <a:gd name="connsiteY7" fmla="*/ 731520 h 2661920"/>
                <a:gd name="connsiteX8" fmla="*/ 731520 w 1788160"/>
                <a:gd name="connsiteY8" fmla="*/ 558800 h 2661920"/>
                <a:gd name="connsiteX9" fmla="*/ 660400 w 1788160"/>
                <a:gd name="connsiteY9" fmla="*/ 497840 h 2661920"/>
                <a:gd name="connsiteX10" fmla="*/ 345440 w 1788160"/>
                <a:gd name="connsiteY10" fmla="*/ 894080 h 2661920"/>
                <a:gd name="connsiteX11" fmla="*/ 0 w 1788160"/>
                <a:gd name="connsiteY11" fmla="*/ 579120 h 2661920"/>
                <a:gd name="connsiteX12" fmla="*/ 121920 w 1788160"/>
                <a:gd name="connsiteY12" fmla="*/ 284480 h 2661920"/>
                <a:gd name="connsiteX0" fmla="*/ 121920 w 1788160"/>
                <a:gd name="connsiteY0" fmla="*/ 284480 h 2661920"/>
                <a:gd name="connsiteX1" fmla="*/ 792480 w 1788160"/>
                <a:gd name="connsiteY1" fmla="*/ 0 h 2661920"/>
                <a:gd name="connsiteX2" fmla="*/ 1290320 w 1788160"/>
                <a:gd name="connsiteY2" fmla="*/ 162560 h 2661920"/>
                <a:gd name="connsiteX3" fmla="*/ 1656080 w 1788160"/>
                <a:gd name="connsiteY3" fmla="*/ 457200 h 2661920"/>
                <a:gd name="connsiteX4" fmla="*/ 1757680 w 1788160"/>
                <a:gd name="connsiteY4" fmla="*/ 894080 h 2661920"/>
                <a:gd name="connsiteX5" fmla="*/ 1778000 w 1788160"/>
                <a:gd name="connsiteY5" fmla="*/ 1422400 h 2661920"/>
                <a:gd name="connsiteX6" fmla="*/ 1788160 w 1788160"/>
                <a:gd name="connsiteY6" fmla="*/ 2661920 h 2661920"/>
                <a:gd name="connsiteX7" fmla="*/ 1249680 w 1788160"/>
                <a:gd name="connsiteY7" fmla="*/ 2590800 h 2661920"/>
                <a:gd name="connsiteX8" fmla="*/ 1229360 w 1788160"/>
                <a:gd name="connsiteY8" fmla="*/ 731520 h 2661920"/>
                <a:gd name="connsiteX9" fmla="*/ 731520 w 1788160"/>
                <a:gd name="connsiteY9" fmla="*/ 558800 h 2661920"/>
                <a:gd name="connsiteX10" fmla="*/ 660400 w 1788160"/>
                <a:gd name="connsiteY10" fmla="*/ 497840 h 2661920"/>
                <a:gd name="connsiteX11" fmla="*/ 345440 w 1788160"/>
                <a:gd name="connsiteY11" fmla="*/ 894080 h 2661920"/>
                <a:gd name="connsiteX12" fmla="*/ 0 w 1788160"/>
                <a:gd name="connsiteY12" fmla="*/ 579120 h 2661920"/>
                <a:gd name="connsiteX13" fmla="*/ 121920 w 1788160"/>
                <a:gd name="connsiteY13" fmla="*/ 284480 h 2661920"/>
                <a:gd name="connsiteX0" fmla="*/ 121920 w 1788160"/>
                <a:gd name="connsiteY0" fmla="*/ 284480 h 2661920"/>
                <a:gd name="connsiteX1" fmla="*/ 365760 w 1788160"/>
                <a:gd name="connsiteY1" fmla="*/ 162560 h 2661920"/>
                <a:gd name="connsiteX2" fmla="*/ 792480 w 1788160"/>
                <a:gd name="connsiteY2" fmla="*/ 0 h 2661920"/>
                <a:gd name="connsiteX3" fmla="*/ 1290320 w 1788160"/>
                <a:gd name="connsiteY3" fmla="*/ 162560 h 2661920"/>
                <a:gd name="connsiteX4" fmla="*/ 1656080 w 1788160"/>
                <a:gd name="connsiteY4" fmla="*/ 457200 h 2661920"/>
                <a:gd name="connsiteX5" fmla="*/ 1757680 w 1788160"/>
                <a:gd name="connsiteY5" fmla="*/ 894080 h 2661920"/>
                <a:gd name="connsiteX6" fmla="*/ 1778000 w 1788160"/>
                <a:gd name="connsiteY6" fmla="*/ 1422400 h 2661920"/>
                <a:gd name="connsiteX7" fmla="*/ 1788160 w 1788160"/>
                <a:gd name="connsiteY7" fmla="*/ 2661920 h 2661920"/>
                <a:gd name="connsiteX8" fmla="*/ 1249680 w 1788160"/>
                <a:gd name="connsiteY8" fmla="*/ 2590800 h 2661920"/>
                <a:gd name="connsiteX9" fmla="*/ 1229360 w 1788160"/>
                <a:gd name="connsiteY9" fmla="*/ 731520 h 2661920"/>
                <a:gd name="connsiteX10" fmla="*/ 731520 w 1788160"/>
                <a:gd name="connsiteY10" fmla="*/ 558800 h 2661920"/>
                <a:gd name="connsiteX11" fmla="*/ 660400 w 1788160"/>
                <a:gd name="connsiteY11" fmla="*/ 497840 h 2661920"/>
                <a:gd name="connsiteX12" fmla="*/ 345440 w 1788160"/>
                <a:gd name="connsiteY12" fmla="*/ 894080 h 2661920"/>
                <a:gd name="connsiteX13" fmla="*/ 0 w 1788160"/>
                <a:gd name="connsiteY13" fmla="*/ 579120 h 2661920"/>
                <a:gd name="connsiteX14" fmla="*/ 121920 w 1788160"/>
                <a:gd name="connsiteY14" fmla="*/ 284480 h 2661920"/>
                <a:gd name="connsiteX0" fmla="*/ 213360 w 1879600"/>
                <a:gd name="connsiteY0" fmla="*/ 284480 h 2661920"/>
                <a:gd name="connsiteX1" fmla="*/ 457200 w 1879600"/>
                <a:gd name="connsiteY1" fmla="*/ 162560 h 2661920"/>
                <a:gd name="connsiteX2" fmla="*/ 883920 w 1879600"/>
                <a:gd name="connsiteY2" fmla="*/ 0 h 2661920"/>
                <a:gd name="connsiteX3" fmla="*/ 1381760 w 1879600"/>
                <a:gd name="connsiteY3" fmla="*/ 162560 h 2661920"/>
                <a:gd name="connsiteX4" fmla="*/ 1747520 w 1879600"/>
                <a:gd name="connsiteY4" fmla="*/ 457200 h 2661920"/>
                <a:gd name="connsiteX5" fmla="*/ 1849120 w 1879600"/>
                <a:gd name="connsiteY5" fmla="*/ 894080 h 2661920"/>
                <a:gd name="connsiteX6" fmla="*/ 1869440 w 1879600"/>
                <a:gd name="connsiteY6" fmla="*/ 1422400 h 2661920"/>
                <a:gd name="connsiteX7" fmla="*/ 1879600 w 1879600"/>
                <a:gd name="connsiteY7" fmla="*/ 2661920 h 2661920"/>
                <a:gd name="connsiteX8" fmla="*/ 1341120 w 1879600"/>
                <a:gd name="connsiteY8" fmla="*/ 2590800 h 2661920"/>
                <a:gd name="connsiteX9" fmla="*/ 1320800 w 1879600"/>
                <a:gd name="connsiteY9" fmla="*/ 731520 h 2661920"/>
                <a:gd name="connsiteX10" fmla="*/ 822960 w 1879600"/>
                <a:gd name="connsiteY10" fmla="*/ 558800 h 2661920"/>
                <a:gd name="connsiteX11" fmla="*/ 751840 w 1879600"/>
                <a:gd name="connsiteY11" fmla="*/ 497840 h 2661920"/>
                <a:gd name="connsiteX12" fmla="*/ 436880 w 1879600"/>
                <a:gd name="connsiteY12" fmla="*/ 894080 h 2661920"/>
                <a:gd name="connsiteX13" fmla="*/ 0 w 1879600"/>
                <a:gd name="connsiteY13" fmla="*/ 619760 h 2661920"/>
                <a:gd name="connsiteX14" fmla="*/ 213360 w 1879600"/>
                <a:gd name="connsiteY14" fmla="*/ 284480 h 2661920"/>
                <a:gd name="connsiteX0" fmla="*/ 213360 w 1879600"/>
                <a:gd name="connsiteY0" fmla="*/ 243840 h 2621280"/>
                <a:gd name="connsiteX1" fmla="*/ 457200 w 1879600"/>
                <a:gd name="connsiteY1" fmla="*/ 121920 h 2621280"/>
                <a:gd name="connsiteX2" fmla="*/ 8839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3840 h 2621280"/>
                <a:gd name="connsiteX1" fmla="*/ 457200 w 1879600"/>
                <a:gd name="connsiteY1" fmla="*/ 121920 h 2621280"/>
                <a:gd name="connsiteX2" fmla="*/ 8331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5319 h 2622759"/>
                <a:gd name="connsiteX1" fmla="*/ 457200 w 1879600"/>
                <a:gd name="connsiteY1" fmla="*/ 123399 h 2622759"/>
                <a:gd name="connsiteX2" fmla="*/ 833120 w 1879600"/>
                <a:gd name="connsiteY2" fmla="*/ 1479 h 2622759"/>
                <a:gd name="connsiteX3" fmla="*/ 1117600 w 1879600"/>
                <a:gd name="connsiteY3" fmla="*/ 72599 h 2622759"/>
                <a:gd name="connsiteX4" fmla="*/ 1381760 w 1879600"/>
                <a:gd name="connsiteY4" fmla="*/ 123399 h 2622759"/>
                <a:gd name="connsiteX5" fmla="*/ 1747520 w 1879600"/>
                <a:gd name="connsiteY5" fmla="*/ 418039 h 2622759"/>
                <a:gd name="connsiteX6" fmla="*/ 1849120 w 1879600"/>
                <a:gd name="connsiteY6" fmla="*/ 854919 h 2622759"/>
                <a:gd name="connsiteX7" fmla="*/ 1869440 w 1879600"/>
                <a:gd name="connsiteY7" fmla="*/ 1383239 h 2622759"/>
                <a:gd name="connsiteX8" fmla="*/ 1879600 w 1879600"/>
                <a:gd name="connsiteY8" fmla="*/ 2622759 h 2622759"/>
                <a:gd name="connsiteX9" fmla="*/ 1341120 w 1879600"/>
                <a:gd name="connsiteY9" fmla="*/ 2551639 h 2622759"/>
                <a:gd name="connsiteX10" fmla="*/ 1320800 w 1879600"/>
                <a:gd name="connsiteY10" fmla="*/ 692359 h 2622759"/>
                <a:gd name="connsiteX11" fmla="*/ 822960 w 1879600"/>
                <a:gd name="connsiteY11" fmla="*/ 519639 h 2622759"/>
                <a:gd name="connsiteX12" fmla="*/ 751840 w 1879600"/>
                <a:gd name="connsiteY12" fmla="*/ 458679 h 2622759"/>
                <a:gd name="connsiteX13" fmla="*/ 436880 w 1879600"/>
                <a:gd name="connsiteY13" fmla="*/ 854919 h 2622759"/>
                <a:gd name="connsiteX14" fmla="*/ 0 w 1879600"/>
                <a:gd name="connsiteY14" fmla="*/ 580599 h 2622759"/>
                <a:gd name="connsiteX15" fmla="*/ 213360 w 1879600"/>
                <a:gd name="connsiteY15"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822960 w 1879600"/>
                <a:gd name="connsiteY12" fmla="*/ 519639 h 2622759"/>
                <a:gd name="connsiteX13" fmla="*/ 751840 w 1879600"/>
                <a:gd name="connsiteY13" fmla="*/ 458679 h 2622759"/>
                <a:gd name="connsiteX14" fmla="*/ 436880 w 1879600"/>
                <a:gd name="connsiteY14" fmla="*/ 854919 h 2622759"/>
                <a:gd name="connsiteX15" fmla="*/ 0 w 1879600"/>
                <a:gd name="connsiteY15" fmla="*/ 580599 h 2622759"/>
                <a:gd name="connsiteX16" fmla="*/ 213360 w 1879600"/>
                <a:gd name="connsiteY16"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036320 w 1879600"/>
                <a:gd name="connsiteY12" fmla="*/ 499320 h 2622759"/>
                <a:gd name="connsiteX13" fmla="*/ 822960 w 1879600"/>
                <a:gd name="connsiteY13" fmla="*/ 519639 h 2622759"/>
                <a:gd name="connsiteX14" fmla="*/ 751840 w 1879600"/>
                <a:gd name="connsiteY14" fmla="*/ 458679 h 2622759"/>
                <a:gd name="connsiteX15" fmla="*/ 436880 w 1879600"/>
                <a:gd name="connsiteY15" fmla="*/ 854919 h 2622759"/>
                <a:gd name="connsiteX16" fmla="*/ 0 w 1879600"/>
                <a:gd name="connsiteY16" fmla="*/ 580599 h 2622759"/>
                <a:gd name="connsiteX17" fmla="*/ 213360 w 1879600"/>
                <a:gd name="connsiteY17"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36880 w 1879600"/>
                <a:gd name="connsiteY16" fmla="*/ 85491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26720 w 1879600"/>
                <a:gd name="connsiteY16" fmla="*/ 77363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619760 w 1879600"/>
                <a:gd name="connsiteY15" fmla="*/ 550119 h 2622759"/>
                <a:gd name="connsiteX16" fmla="*/ 426720 w 1879600"/>
                <a:gd name="connsiteY16" fmla="*/ 773639 h 2622759"/>
                <a:gd name="connsiteX17" fmla="*/ 0 w 1879600"/>
                <a:gd name="connsiteY17" fmla="*/ 580599 h 2622759"/>
                <a:gd name="connsiteX18" fmla="*/ 213360 w 1879600"/>
                <a:gd name="connsiteY18" fmla="*/ 245319 h 262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9600" h="2622759">
                  <a:moveTo>
                    <a:pt x="213360" y="245319"/>
                  </a:moveTo>
                  <a:cubicBezTo>
                    <a:pt x="304800" y="208066"/>
                    <a:pt x="365760" y="160652"/>
                    <a:pt x="457200" y="123399"/>
                  </a:cubicBezTo>
                  <a:cubicBezTo>
                    <a:pt x="514773" y="106466"/>
                    <a:pt x="541867" y="69213"/>
                    <a:pt x="599440" y="52280"/>
                  </a:cubicBezTo>
                  <a:lnTo>
                    <a:pt x="833120" y="1479"/>
                  </a:lnTo>
                  <a:cubicBezTo>
                    <a:pt x="933027" y="-10374"/>
                    <a:pt x="1026160" y="52279"/>
                    <a:pt x="1117600" y="72599"/>
                  </a:cubicBezTo>
                  <a:cubicBezTo>
                    <a:pt x="1209040" y="92919"/>
                    <a:pt x="1266614" y="62439"/>
                    <a:pt x="1381760" y="123399"/>
                  </a:cubicBezTo>
                  <a:lnTo>
                    <a:pt x="1747520" y="418039"/>
                  </a:lnTo>
                  <a:cubicBezTo>
                    <a:pt x="1764453" y="550119"/>
                    <a:pt x="1832187" y="722839"/>
                    <a:pt x="1849120" y="854919"/>
                  </a:cubicBezTo>
                  <a:lnTo>
                    <a:pt x="1869440" y="1383239"/>
                  </a:lnTo>
                  <a:cubicBezTo>
                    <a:pt x="1872827" y="1796412"/>
                    <a:pt x="1876213" y="2209586"/>
                    <a:pt x="1879600" y="2622759"/>
                  </a:cubicBezTo>
                  <a:lnTo>
                    <a:pt x="1341120" y="2551639"/>
                  </a:lnTo>
                  <a:lnTo>
                    <a:pt x="1320800" y="692359"/>
                  </a:lnTo>
                  <a:cubicBezTo>
                    <a:pt x="1308947" y="348613"/>
                    <a:pt x="1256453" y="602613"/>
                    <a:pt x="1209040" y="570440"/>
                  </a:cubicBezTo>
                  <a:cubicBezTo>
                    <a:pt x="1161627" y="538267"/>
                    <a:pt x="1110826" y="494240"/>
                    <a:pt x="1036320" y="499320"/>
                  </a:cubicBezTo>
                  <a:cubicBezTo>
                    <a:pt x="961814" y="504400"/>
                    <a:pt x="890693" y="523026"/>
                    <a:pt x="822960" y="519639"/>
                  </a:cubicBezTo>
                  <a:cubicBezTo>
                    <a:pt x="755227" y="516252"/>
                    <a:pt x="697653" y="485772"/>
                    <a:pt x="619760" y="550119"/>
                  </a:cubicBezTo>
                  <a:lnTo>
                    <a:pt x="426720" y="773639"/>
                  </a:lnTo>
                  <a:lnTo>
                    <a:pt x="0" y="580599"/>
                  </a:lnTo>
                  <a:lnTo>
                    <a:pt x="213360" y="245319"/>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Hình tự do: Hình 11">
              <a:extLst>
                <a:ext uri="{FF2B5EF4-FFF2-40B4-BE49-F238E27FC236}">
                  <a16:creationId xmlns:a16="http://schemas.microsoft.com/office/drawing/2014/main" id="{6C4B94DE-C3F5-7698-36B4-B820D3696F98}"/>
                </a:ext>
              </a:extLst>
            </p:cNvPr>
            <p:cNvSpPr/>
            <p:nvPr/>
          </p:nvSpPr>
          <p:spPr>
            <a:xfrm>
              <a:off x="7005866" y="3506118"/>
              <a:ext cx="1772374" cy="2092960"/>
            </a:xfrm>
            <a:custGeom>
              <a:avLst/>
              <a:gdLst>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0 w 1767840"/>
                <a:gd name="connsiteY11" fmla="*/ 135128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51840 w 1767840"/>
                <a:gd name="connsiteY3" fmla="*/ 156464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4534 w 1772374"/>
                <a:gd name="connsiteY0" fmla="*/ 0 h 2092960"/>
                <a:gd name="connsiteX1" fmla="*/ 543014 w 1772374"/>
                <a:gd name="connsiteY1" fmla="*/ 60960 h 2092960"/>
                <a:gd name="connsiteX2" fmla="*/ 532854 w 1772374"/>
                <a:gd name="connsiteY2" fmla="*/ 1270000 h 2092960"/>
                <a:gd name="connsiteX3" fmla="*/ 756374 w 1772374"/>
                <a:gd name="connsiteY3" fmla="*/ 1564640 h 2092960"/>
                <a:gd name="connsiteX4" fmla="*/ 1142454 w 1772374"/>
                <a:gd name="connsiteY4" fmla="*/ 1513840 h 2092960"/>
                <a:gd name="connsiteX5" fmla="*/ 1416774 w 1772374"/>
                <a:gd name="connsiteY5" fmla="*/ 1127760 h 2092960"/>
                <a:gd name="connsiteX6" fmla="*/ 1772374 w 1772374"/>
                <a:gd name="connsiteY6" fmla="*/ 1493520 h 2092960"/>
                <a:gd name="connsiteX7" fmla="*/ 1508214 w 1772374"/>
                <a:gd name="connsiteY7" fmla="*/ 1899920 h 2092960"/>
                <a:gd name="connsiteX8" fmla="*/ 939254 w 1772374"/>
                <a:gd name="connsiteY8" fmla="*/ 2092960 h 2092960"/>
                <a:gd name="connsiteX9" fmla="*/ 431254 w 1772374"/>
                <a:gd name="connsiteY9" fmla="*/ 1920240 h 2092960"/>
                <a:gd name="connsiteX10" fmla="*/ 146774 w 1772374"/>
                <a:gd name="connsiteY10" fmla="*/ 1727200 h 2092960"/>
                <a:gd name="connsiteX11" fmla="*/ 14694 w 1772374"/>
                <a:gd name="connsiteY11" fmla="*/ 1066800 h 2092960"/>
                <a:gd name="connsiteX12" fmla="*/ 4534 w 1772374"/>
                <a:gd name="connsiteY12" fmla="*/ 762000 h 2092960"/>
                <a:gd name="connsiteX13" fmla="*/ 14694 w 1772374"/>
                <a:gd name="connsiteY13" fmla="*/ 518160 h 209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2374" h="2092960">
                  <a:moveTo>
                    <a:pt x="4534" y="0"/>
                  </a:moveTo>
                  <a:lnTo>
                    <a:pt x="543014" y="60960"/>
                  </a:lnTo>
                  <a:cubicBezTo>
                    <a:pt x="539627" y="463973"/>
                    <a:pt x="536241" y="866987"/>
                    <a:pt x="532854" y="1270000"/>
                  </a:cubicBezTo>
                  <a:lnTo>
                    <a:pt x="756374" y="1564640"/>
                  </a:lnTo>
                  <a:lnTo>
                    <a:pt x="1142454" y="1513840"/>
                  </a:lnTo>
                  <a:lnTo>
                    <a:pt x="1416774" y="1127760"/>
                  </a:lnTo>
                  <a:lnTo>
                    <a:pt x="1772374" y="1493520"/>
                  </a:lnTo>
                  <a:lnTo>
                    <a:pt x="1508214" y="1899920"/>
                  </a:lnTo>
                  <a:lnTo>
                    <a:pt x="939254" y="2092960"/>
                  </a:lnTo>
                  <a:lnTo>
                    <a:pt x="431254" y="1920240"/>
                  </a:lnTo>
                  <a:lnTo>
                    <a:pt x="146774" y="1727200"/>
                  </a:lnTo>
                  <a:cubicBezTo>
                    <a:pt x="102747" y="1507067"/>
                    <a:pt x="-2239" y="1388533"/>
                    <a:pt x="14694" y="1066800"/>
                  </a:cubicBezTo>
                  <a:cubicBezTo>
                    <a:pt x="-10706" y="902547"/>
                    <a:pt x="4534" y="853440"/>
                    <a:pt x="4534" y="762000"/>
                  </a:cubicBezTo>
                  <a:cubicBezTo>
                    <a:pt x="4534" y="670560"/>
                    <a:pt x="11307" y="555413"/>
                    <a:pt x="14694" y="518160"/>
                  </a:cubicBez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Hình tự do: Hình 12">
              <a:extLst>
                <a:ext uri="{FF2B5EF4-FFF2-40B4-BE49-F238E27FC236}">
                  <a16:creationId xmlns:a16="http://schemas.microsoft.com/office/drawing/2014/main" id="{D4428704-A0FA-3442-4691-FF39EC947D10}"/>
                </a:ext>
              </a:extLst>
            </p:cNvPr>
            <p:cNvSpPr/>
            <p:nvPr/>
          </p:nvSpPr>
          <p:spPr>
            <a:xfrm>
              <a:off x="8270240" y="2276758"/>
              <a:ext cx="568960" cy="1971040"/>
            </a:xfrm>
            <a:custGeom>
              <a:avLst/>
              <a:gdLst>
                <a:gd name="connsiteX0" fmla="*/ 20320 w 568960"/>
                <a:gd name="connsiteY0" fmla="*/ 0 h 1971040"/>
                <a:gd name="connsiteX1" fmla="*/ 20320 w 568960"/>
                <a:gd name="connsiteY1" fmla="*/ 0 h 1971040"/>
                <a:gd name="connsiteX2" fmla="*/ 558800 w 568960"/>
                <a:gd name="connsiteY2" fmla="*/ 0 h 1971040"/>
                <a:gd name="connsiteX3" fmla="*/ 568960 w 568960"/>
                <a:gd name="connsiteY3" fmla="*/ 1971040 h 1971040"/>
                <a:gd name="connsiteX4" fmla="*/ 0 w 568960"/>
                <a:gd name="connsiteY4" fmla="*/ 1879600 h 1971040"/>
                <a:gd name="connsiteX5" fmla="*/ 20320 w 568960"/>
                <a:gd name="connsiteY5" fmla="*/ 0 h 197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60" h="1971040">
                  <a:moveTo>
                    <a:pt x="20320" y="0"/>
                  </a:moveTo>
                  <a:lnTo>
                    <a:pt x="20320" y="0"/>
                  </a:lnTo>
                  <a:lnTo>
                    <a:pt x="558800" y="0"/>
                  </a:lnTo>
                  <a:cubicBezTo>
                    <a:pt x="562187" y="657013"/>
                    <a:pt x="565573" y="1314027"/>
                    <a:pt x="568960" y="1971040"/>
                  </a:cubicBezTo>
                  <a:lnTo>
                    <a:pt x="0" y="1879600"/>
                  </a:lnTo>
                  <a:lnTo>
                    <a:pt x="2032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Hộp Văn bản 14">
              <a:extLst>
                <a:ext uri="{FF2B5EF4-FFF2-40B4-BE49-F238E27FC236}">
                  <a16:creationId xmlns:a16="http://schemas.microsoft.com/office/drawing/2014/main" id="{459A3AEA-E9CF-6C1C-C327-A2FCBFA0F163}"/>
                </a:ext>
              </a:extLst>
            </p:cNvPr>
            <p:cNvSpPr txBox="1"/>
            <p:nvPr/>
          </p:nvSpPr>
          <p:spPr>
            <a:xfrm>
              <a:off x="5547879" y="3029653"/>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2</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6" name="Hộp Văn bản 15">
              <a:extLst>
                <a:ext uri="{FF2B5EF4-FFF2-40B4-BE49-F238E27FC236}">
                  <a16:creationId xmlns:a16="http://schemas.microsoft.com/office/drawing/2014/main" id="{CDD3E6A3-7CBA-4EFF-AD79-3B77F6CED480}"/>
                </a:ext>
              </a:extLst>
            </p:cNvPr>
            <p:cNvSpPr txBox="1"/>
            <p:nvPr/>
          </p:nvSpPr>
          <p:spPr>
            <a:xfrm>
              <a:off x="7000761" y="1636311"/>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3</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7" name="Hộp Văn bản 16">
              <a:extLst>
                <a:ext uri="{FF2B5EF4-FFF2-40B4-BE49-F238E27FC236}">
                  <a16:creationId xmlns:a16="http://schemas.microsoft.com/office/drawing/2014/main" id="{20FC7D06-A1CE-0E0A-31C6-018764780479}"/>
                </a:ext>
              </a:extLst>
            </p:cNvPr>
            <p:cNvSpPr txBox="1"/>
            <p:nvPr/>
          </p:nvSpPr>
          <p:spPr>
            <a:xfrm>
              <a:off x="7062949" y="4175019"/>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hlinkClick r:id="rId5" action="ppaction://hlinksldjump"/>
                </a:rPr>
                <a:t>4</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8" name="Hộp Văn bản 17">
              <a:extLst>
                <a:ext uri="{FF2B5EF4-FFF2-40B4-BE49-F238E27FC236}">
                  <a16:creationId xmlns:a16="http://schemas.microsoft.com/office/drawing/2014/main" id="{D3D5E27D-51A6-7773-B5F0-3CF576E99FAE}"/>
                </a:ext>
              </a:extLst>
            </p:cNvPr>
            <p:cNvSpPr txBox="1"/>
            <p:nvPr/>
          </p:nvSpPr>
          <p:spPr>
            <a:xfrm>
              <a:off x="8270836" y="2844887"/>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5</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nvGrpSpPr>
            <p:cNvPr id="317" name="Đồ họa 240">
              <a:extLst>
                <a:ext uri="{FF2B5EF4-FFF2-40B4-BE49-F238E27FC236}">
                  <a16:creationId xmlns:a16="http://schemas.microsoft.com/office/drawing/2014/main" id="{19470A55-7280-4FC9-EAFC-5E8F1C4D2DA0}"/>
                </a:ext>
              </a:extLst>
            </p:cNvPr>
            <p:cNvGrpSpPr/>
            <p:nvPr/>
          </p:nvGrpSpPr>
          <p:grpSpPr>
            <a:xfrm>
              <a:off x="4598876" y="2939791"/>
              <a:ext cx="1033487" cy="368759"/>
              <a:chOff x="5675422" y="3343483"/>
              <a:chExt cx="549258" cy="195981"/>
            </a:xfrm>
          </p:grpSpPr>
          <p:grpSp>
            <p:nvGrpSpPr>
              <p:cNvPr id="318" name="Đồ họa 240">
                <a:extLst>
                  <a:ext uri="{FF2B5EF4-FFF2-40B4-BE49-F238E27FC236}">
                    <a16:creationId xmlns:a16="http://schemas.microsoft.com/office/drawing/2014/main" id="{598454CF-A62D-ED09-7038-670ABFEDEAB5}"/>
                  </a:ext>
                </a:extLst>
              </p:cNvPr>
              <p:cNvGrpSpPr/>
              <p:nvPr/>
            </p:nvGrpSpPr>
            <p:grpSpPr>
              <a:xfrm>
                <a:off x="5685075" y="3480546"/>
                <a:ext cx="539605" cy="58918"/>
                <a:chOff x="5685075" y="3480546"/>
                <a:chExt cx="539605" cy="58918"/>
              </a:xfrm>
            </p:grpSpPr>
            <p:sp>
              <p:nvSpPr>
                <p:cNvPr id="319" name="Hình tự do: Hình 318">
                  <a:extLst>
                    <a:ext uri="{FF2B5EF4-FFF2-40B4-BE49-F238E27FC236}">
                      <a16:creationId xmlns:a16="http://schemas.microsoft.com/office/drawing/2014/main" id="{69018169-4470-A1C7-FC35-0560D88D5196}"/>
                    </a:ext>
                  </a:extLst>
                </p:cNvPr>
                <p:cNvSpPr/>
                <p:nvPr/>
              </p:nvSpPr>
              <p:spPr>
                <a:xfrm>
                  <a:off x="5685075" y="3480546"/>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0" name="Hình tự do: Hình 319">
                  <a:extLst>
                    <a:ext uri="{FF2B5EF4-FFF2-40B4-BE49-F238E27FC236}">
                      <a16:creationId xmlns:a16="http://schemas.microsoft.com/office/drawing/2014/main" id="{250050D7-6F0F-A4CE-D037-33F5C238FC65}"/>
                    </a:ext>
                  </a:extLst>
                </p:cNvPr>
                <p:cNvSpPr/>
                <p:nvPr/>
              </p:nvSpPr>
              <p:spPr>
                <a:xfrm>
                  <a:off x="5691371" y="3490698"/>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1" name="Đồ họa 240">
                <a:extLst>
                  <a:ext uri="{FF2B5EF4-FFF2-40B4-BE49-F238E27FC236}">
                    <a16:creationId xmlns:a16="http://schemas.microsoft.com/office/drawing/2014/main" id="{D549517B-0194-64C6-C126-6B06B7929B05}"/>
                  </a:ext>
                </a:extLst>
              </p:cNvPr>
              <p:cNvGrpSpPr/>
              <p:nvPr/>
            </p:nvGrpSpPr>
            <p:grpSpPr>
              <a:xfrm>
                <a:off x="5720325" y="3355568"/>
                <a:ext cx="484547" cy="170394"/>
                <a:chOff x="5720325" y="3355568"/>
                <a:chExt cx="484547" cy="170394"/>
              </a:xfrm>
            </p:grpSpPr>
            <p:grpSp>
              <p:nvGrpSpPr>
                <p:cNvPr id="322" name="Đồ họa 240">
                  <a:extLst>
                    <a:ext uri="{FF2B5EF4-FFF2-40B4-BE49-F238E27FC236}">
                      <a16:creationId xmlns:a16="http://schemas.microsoft.com/office/drawing/2014/main" id="{9C2DAAB8-1384-22AB-390F-8B66E8D1D997}"/>
                    </a:ext>
                  </a:extLst>
                </p:cNvPr>
                <p:cNvGrpSpPr/>
                <p:nvPr/>
              </p:nvGrpSpPr>
              <p:grpSpPr>
                <a:xfrm>
                  <a:off x="6181707" y="3355568"/>
                  <a:ext cx="23165" cy="133715"/>
                  <a:chOff x="6181707" y="3355568"/>
                  <a:chExt cx="23165" cy="133715"/>
                </a:xfrm>
              </p:grpSpPr>
              <p:grpSp>
                <p:nvGrpSpPr>
                  <p:cNvPr id="323" name="Đồ họa 240">
                    <a:extLst>
                      <a:ext uri="{FF2B5EF4-FFF2-40B4-BE49-F238E27FC236}">
                        <a16:creationId xmlns:a16="http://schemas.microsoft.com/office/drawing/2014/main" id="{3317339E-2001-48D1-7C20-3E1B5EB2F3D5}"/>
                      </a:ext>
                    </a:extLst>
                  </p:cNvPr>
                  <p:cNvGrpSpPr/>
                  <p:nvPr/>
                </p:nvGrpSpPr>
                <p:grpSpPr>
                  <a:xfrm>
                    <a:off x="6181707" y="3355568"/>
                    <a:ext cx="23165" cy="133715"/>
                    <a:chOff x="6181707" y="3355568"/>
                    <a:chExt cx="23165" cy="133715"/>
                  </a:xfrm>
                </p:grpSpPr>
                <p:sp>
                  <p:nvSpPr>
                    <p:cNvPr id="324" name="Hình tự do: Hình 323">
                      <a:extLst>
                        <a:ext uri="{FF2B5EF4-FFF2-40B4-BE49-F238E27FC236}">
                          <a16:creationId xmlns:a16="http://schemas.microsoft.com/office/drawing/2014/main" id="{FFFD6F96-06AA-E4CF-DA5D-F3D7A1CB2CA9}"/>
                        </a:ext>
                      </a:extLst>
                    </p:cNvPr>
                    <p:cNvSpPr/>
                    <p:nvPr/>
                  </p:nvSpPr>
                  <p:spPr>
                    <a:xfrm>
                      <a:off x="6181707" y="3355568"/>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5" name="Hình tự do: Hình 324">
                      <a:extLst>
                        <a:ext uri="{FF2B5EF4-FFF2-40B4-BE49-F238E27FC236}">
                          <a16:creationId xmlns:a16="http://schemas.microsoft.com/office/drawing/2014/main" id="{C1C68958-4AAA-1CF6-5CFA-87F97943F1A4}"/>
                        </a:ext>
                      </a:extLst>
                    </p:cNvPr>
                    <p:cNvSpPr/>
                    <p:nvPr/>
                  </p:nvSpPr>
                  <p:spPr>
                    <a:xfrm>
                      <a:off x="6181707" y="3361359"/>
                      <a:ext cx="19304" cy="123550"/>
                    </a:xfrm>
                    <a:custGeom>
                      <a:avLst/>
                      <a:gdLst>
                        <a:gd name="connsiteX0" fmla="*/ 5791 w 19304"/>
                        <a:gd name="connsiteY0" fmla="*/ 0 h 123550"/>
                        <a:gd name="connsiteX1" fmla="*/ 0 w 19304"/>
                        <a:gd name="connsiteY1" fmla="*/ 7722 h 123550"/>
                        <a:gd name="connsiteX2" fmla="*/ 7722 w 19304"/>
                        <a:gd name="connsiteY2" fmla="*/ 117759 h 123550"/>
                        <a:gd name="connsiteX3" fmla="*/ 13513 w 19304"/>
                        <a:gd name="connsiteY3" fmla="*/ 123550 h 123550"/>
                        <a:gd name="connsiteX4" fmla="*/ 13513 w 19304"/>
                        <a:gd name="connsiteY4" fmla="*/ 123550 h 123550"/>
                        <a:gd name="connsiteX5" fmla="*/ 19305 w 19304"/>
                        <a:gd name="connsiteY5" fmla="*/ 115828 h 123550"/>
                        <a:gd name="connsiteX6" fmla="*/ 9652 w 19304"/>
                        <a:gd name="connsiteY6" fmla="*/ 5791 h 123550"/>
                        <a:gd name="connsiteX7" fmla="*/ 5791 w 19304"/>
                        <a:gd name="connsiteY7" fmla="*/ 0 h 123550"/>
                        <a:gd name="connsiteX8" fmla="*/ 5791 w 19304"/>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4" h="123550">
                          <a:moveTo>
                            <a:pt x="5791" y="0"/>
                          </a:moveTo>
                          <a:cubicBezTo>
                            <a:pt x="1931" y="0"/>
                            <a:pt x="0" y="3861"/>
                            <a:pt x="0" y="7722"/>
                          </a:cubicBezTo>
                          <a:lnTo>
                            <a:pt x="7722" y="117759"/>
                          </a:lnTo>
                          <a:cubicBezTo>
                            <a:pt x="7722" y="121620"/>
                            <a:pt x="11583" y="123550"/>
                            <a:pt x="13513" y="123550"/>
                          </a:cubicBezTo>
                          <a:lnTo>
                            <a:pt x="13513" y="123550"/>
                          </a:lnTo>
                          <a:cubicBezTo>
                            <a:pt x="17374" y="123550"/>
                            <a:pt x="19305" y="119689"/>
                            <a:pt x="19305" y="115828"/>
                          </a:cubicBezTo>
                          <a:lnTo>
                            <a:pt x="9652" y="5791"/>
                          </a:lnTo>
                          <a:cubicBezTo>
                            <a:pt x="11583" y="193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26" name="Hình tự do: Hình 325">
                    <a:extLst>
                      <a:ext uri="{FF2B5EF4-FFF2-40B4-BE49-F238E27FC236}">
                        <a16:creationId xmlns:a16="http://schemas.microsoft.com/office/drawing/2014/main" id="{C4322B4D-6FFE-0EC2-2D66-0DD1941F4B34}"/>
                      </a:ext>
                    </a:extLst>
                  </p:cNvPr>
                  <p:cNvSpPr/>
                  <p:nvPr/>
                </p:nvSpPr>
                <p:spPr>
                  <a:xfrm>
                    <a:off x="6191360" y="3363290"/>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0"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7" name="Đồ họa 240">
                  <a:extLst>
                    <a:ext uri="{FF2B5EF4-FFF2-40B4-BE49-F238E27FC236}">
                      <a16:creationId xmlns:a16="http://schemas.microsoft.com/office/drawing/2014/main" id="{54582351-2A72-E150-A6BE-DEE2A4C82B00}"/>
                    </a:ext>
                  </a:extLst>
                </p:cNvPr>
                <p:cNvGrpSpPr/>
                <p:nvPr/>
              </p:nvGrpSpPr>
              <p:grpSpPr>
                <a:xfrm>
                  <a:off x="6116071" y="3361359"/>
                  <a:ext cx="23165" cy="133715"/>
                  <a:chOff x="6116071" y="3361359"/>
                  <a:chExt cx="23165" cy="133715"/>
                </a:xfrm>
              </p:grpSpPr>
              <p:grpSp>
                <p:nvGrpSpPr>
                  <p:cNvPr id="328" name="Đồ họa 240">
                    <a:extLst>
                      <a:ext uri="{FF2B5EF4-FFF2-40B4-BE49-F238E27FC236}">
                        <a16:creationId xmlns:a16="http://schemas.microsoft.com/office/drawing/2014/main" id="{DB507CB6-5B75-7923-9C91-47BAA539F806}"/>
                      </a:ext>
                    </a:extLst>
                  </p:cNvPr>
                  <p:cNvGrpSpPr/>
                  <p:nvPr/>
                </p:nvGrpSpPr>
                <p:grpSpPr>
                  <a:xfrm>
                    <a:off x="6116071" y="3361359"/>
                    <a:ext cx="23165" cy="133715"/>
                    <a:chOff x="6116071" y="3361359"/>
                    <a:chExt cx="23165" cy="133715"/>
                  </a:xfrm>
                </p:grpSpPr>
                <p:sp>
                  <p:nvSpPr>
                    <p:cNvPr id="329" name="Hình tự do: Hình 328">
                      <a:extLst>
                        <a:ext uri="{FF2B5EF4-FFF2-40B4-BE49-F238E27FC236}">
                          <a16:creationId xmlns:a16="http://schemas.microsoft.com/office/drawing/2014/main" id="{4D97A8F2-1DCD-30E0-F0D3-CEDA36F5F200}"/>
                        </a:ext>
                      </a:extLst>
                    </p:cNvPr>
                    <p:cNvSpPr/>
                    <p:nvPr/>
                  </p:nvSpPr>
                  <p:spPr>
                    <a:xfrm>
                      <a:off x="6116071" y="3361359"/>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193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0" name="Hình tự do: Hình 329">
                      <a:extLst>
                        <a:ext uri="{FF2B5EF4-FFF2-40B4-BE49-F238E27FC236}">
                          <a16:creationId xmlns:a16="http://schemas.microsoft.com/office/drawing/2014/main" id="{08710FDC-977F-A070-D5BA-20C1437DBA5C}"/>
                        </a:ext>
                      </a:extLst>
                    </p:cNvPr>
                    <p:cNvSpPr/>
                    <p:nvPr/>
                  </p:nvSpPr>
                  <p:spPr>
                    <a:xfrm>
                      <a:off x="6116071" y="3367150"/>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351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351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1" name="Hình tự do: Hình 330">
                    <a:extLst>
                      <a:ext uri="{FF2B5EF4-FFF2-40B4-BE49-F238E27FC236}">
                        <a16:creationId xmlns:a16="http://schemas.microsoft.com/office/drawing/2014/main" id="{AEC11ADE-A7A7-6980-94FC-BE3CFA947E65}"/>
                      </a:ext>
                    </a:extLst>
                  </p:cNvPr>
                  <p:cNvSpPr/>
                  <p:nvPr/>
                </p:nvSpPr>
                <p:spPr>
                  <a:xfrm>
                    <a:off x="6124866" y="3369081"/>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3"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2" name="Đồ họa 240">
                  <a:extLst>
                    <a:ext uri="{FF2B5EF4-FFF2-40B4-BE49-F238E27FC236}">
                      <a16:creationId xmlns:a16="http://schemas.microsoft.com/office/drawing/2014/main" id="{391BF51C-F1F6-62FF-E889-8AAB703E50E9}"/>
                    </a:ext>
                  </a:extLst>
                </p:cNvPr>
                <p:cNvGrpSpPr/>
                <p:nvPr/>
              </p:nvGrpSpPr>
              <p:grpSpPr>
                <a:xfrm>
                  <a:off x="6050435" y="3366637"/>
                  <a:ext cx="23165" cy="134229"/>
                  <a:chOff x="6050435" y="3366637"/>
                  <a:chExt cx="23165" cy="134229"/>
                </a:xfrm>
              </p:grpSpPr>
              <p:grpSp>
                <p:nvGrpSpPr>
                  <p:cNvPr id="333" name="Đồ họa 240">
                    <a:extLst>
                      <a:ext uri="{FF2B5EF4-FFF2-40B4-BE49-F238E27FC236}">
                        <a16:creationId xmlns:a16="http://schemas.microsoft.com/office/drawing/2014/main" id="{471EB945-E27A-036F-84B6-C03373C2A365}"/>
                      </a:ext>
                    </a:extLst>
                  </p:cNvPr>
                  <p:cNvGrpSpPr/>
                  <p:nvPr/>
                </p:nvGrpSpPr>
                <p:grpSpPr>
                  <a:xfrm>
                    <a:off x="6050435" y="3366637"/>
                    <a:ext cx="23165" cy="134229"/>
                    <a:chOff x="6050435" y="3366637"/>
                    <a:chExt cx="23165" cy="134229"/>
                  </a:xfrm>
                </p:grpSpPr>
                <p:sp>
                  <p:nvSpPr>
                    <p:cNvPr id="334" name="Hình tự do: Hình 333">
                      <a:extLst>
                        <a:ext uri="{FF2B5EF4-FFF2-40B4-BE49-F238E27FC236}">
                          <a16:creationId xmlns:a16="http://schemas.microsoft.com/office/drawing/2014/main" id="{08F69439-067D-4116-1B9C-1EAD7573D910}"/>
                        </a:ext>
                      </a:extLst>
                    </p:cNvPr>
                    <p:cNvSpPr/>
                    <p:nvPr/>
                  </p:nvSpPr>
                  <p:spPr>
                    <a:xfrm>
                      <a:off x="6050435" y="3366637"/>
                      <a:ext cx="23165" cy="134229"/>
                    </a:xfrm>
                    <a:custGeom>
                      <a:avLst/>
                      <a:gdLst>
                        <a:gd name="connsiteX0" fmla="*/ 5791 w 23165"/>
                        <a:gd name="connsiteY0" fmla="*/ 513 h 134229"/>
                        <a:gd name="connsiteX1" fmla="*/ 0 w 23165"/>
                        <a:gd name="connsiteY1" fmla="*/ 8235 h 134229"/>
                        <a:gd name="connsiteX2" fmla="*/ 9652 w 23165"/>
                        <a:gd name="connsiteY2" fmla="*/ 127925 h 134229"/>
                        <a:gd name="connsiteX3" fmla="*/ 17374 w 23165"/>
                        <a:gd name="connsiteY3" fmla="*/ 133716 h 134229"/>
                        <a:gd name="connsiteX4" fmla="*/ 17374 w 23165"/>
                        <a:gd name="connsiteY4" fmla="*/ 133716 h 134229"/>
                        <a:gd name="connsiteX5" fmla="*/ 23166 w 23165"/>
                        <a:gd name="connsiteY5" fmla="*/ 125994 h 134229"/>
                        <a:gd name="connsiteX6" fmla="*/ 13513 w 23165"/>
                        <a:gd name="connsiteY6" fmla="*/ 6305 h 134229"/>
                        <a:gd name="connsiteX7" fmla="*/ 5791 w 23165"/>
                        <a:gd name="connsiteY7" fmla="*/ 513 h 134229"/>
                        <a:gd name="connsiteX8" fmla="*/ 5791 w 23165"/>
                        <a:gd name="connsiteY8" fmla="*/ 513 h 1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4229">
                          <a:moveTo>
                            <a:pt x="5791" y="513"/>
                          </a:moveTo>
                          <a:cubicBezTo>
                            <a:pt x="1930" y="513"/>
                            <a:pt x="0" y="4374"/>
                            <a:pt x="0" y="8235"/>
                          </a:cubicBezTo>
                          <a:lnTo>
                            <a:pt x="9652" y="127925"/>
                          </a:lnTo>
                          <a:cubicBezTo>
                            <a:pt x="9652" y="131785"/>
                            <a:pt x="13513" y="135646"/>
                            <a:pt x="17374" y="133716"/>
                          </a:cubicBezTo>
                          <a:lnTo>
                            <a:pt x="17374" y="133716"/>
                          </a:lnTo>
                          <a:cubicBezTo>
                            <a:pt x="21235" y="133716"/>
                            <a:pt x="23166" y="129855"/>
                            <a:pt x="23166" y="125994"/>
                          </a:cubicBezTo>
                          <a:lnTo>
                            <a:pt x="13513" y="6305"/>
                          </a:lnTo>
                          <a:cubicBezTo>
                            <a:pt x="13513" y="2444"/>
                            <a:pt x="9652" y="-1417"/>
                            <a:pt x="5791" y="513"/>
                          </a:cubicBezTo>
                          <a:lnTo>
                            <a:pt x="5791" y="513"/>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5" name="Hình tự do: Hình 334">
                      <a:extLst>
                        <a:ext uri="{FF2B5EF4-FFF2-40B4-BE49-F238E27FC236}">
                          <a16:creationId xmlns:a16="http://schemas.microsoft.com/office/drawing/2014/main" id="{F778AFFF-F63C-FAD3-9AFC-EA71BFE92935}"/>
                        </a:ext>
                      </a:extLst>
                    </p:cNvPr>
                    <p:cNvSpPr/>
                    <p:nvPr/>
                  </p:nvSpPr>
                  <p:spPr>
                    <a:xfrm>
                      <a:off x="6050435" y="3371011"/>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7722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7722"/>
                          </a:lnTo>
                          <a:cubicBezTo>
                            <a:pt x="11583" y="386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6" name="Hình tự do: Hình 335">
                    <a:extLst>
                      <a:ext uri="{FF2B5EF4-FFF2-40B4-BE49-F238E27FC236}">
                        <a16:creationId xmlns:a16="http://schemas.microsoft.com/office/drawing/2014/main" id="{D9E7549C-3115-50C2-56B9-DE8A85EEE713}"/>
                      </a:ext>
                    </a:extLst>
                  </p:cNvPr>
                  <p:cNvSpPr/>
                  <p:nvPr/>
                </p:nvSpPr>
                <p:spPr>
                  <a:xfrm>
                    <a:off x="6059230" y="3374872"/>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2"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7" name="Đồ họa 240">
                  <a:extLst>
                    <a:ext uri="{FF2B5EF4-FFF2-40B4-BE49-F238E27FC236}">
                      <a16:creationId xmlns:a16="http://schemas.microsoft.com/office/drawing/2014/main" id="{CA1EFF17-BD50-2335-F6D8-3CEF85527218}"/>
                    </a:ext>
                  </a:extLst>
                </p:cNvPr>
                <p:cNvGrpSpPr/>
                <p:nvPr/>
              </p:nvGrpSpPr>
              <p:grpSpPr>
                <a:xfrm>
                  <a:off x="5984799" y="3371011"/>
                  <a:ext cx="23165" cy="133715"/>
                  <a:chOff x="5984799" y="3371011"/>
                  <a:chExt cx="23165" cy="133715"/>
                </a:xfrm>
              </p:grpSpPr>
              <p:grpSp>
                <p:nvGrpSpPr>
                  <p:cNvPr id="338" name="Đồ họa 240">
                    <a:extLst>
                      <a:ext uri="{FF2B5EF4-FFF2-40B4-BE49-F238E27FC236}">
                        <a16:creationId xmlns:a16="http://schemas.microsoft.com/office/drawing/2014/main" id="{9C1F2294-97DA-A80D-F1B9-D18054558423}"/>
                      </a:ext>
                    </a:extLst>
                  </p:cNvPr>
                  <p:cNvGrpSpPr/>
                  <p:nvPr/>
                </p:nvGrpSpPr>
                <p:grpSpPr>
                  <a:xfrm>
                    <a:off x="5984799" y="3371011"/>
                    <a:ext cx="23165" cy="133715"/>
                    <a:chOff x="5984799" y="3371011"/>
                    <a:chExt cx="23165" cy="133715"/>
                  </a:xfrm>
                </p:grpSpPr>
                <p:sp>
                  <p:nvSpPr>
                    <p:cNvPr id="339" name="Hình tự do: Hình 338">
                      <a:extLst>
                        <a:ext uri="{FF2B5EF4-FFF2-40B4-BE49-F238E27FC236}">
                          <a16:creationId xmlns:a16="http://schemas.microsoft.com/office/drawing/2014/main" id="{2383D362-E4E1-6064-9384-7DB06C1B7F02}"/>
                        </a:ext>
                      </a:extLst>
                    </p:cNvPr>
                    <p:cNvSpPr/>
                    <p:nvPr/>
                  </p:nvSpPr>
                  <p:spPr>
                    <a:xfrm>
                      <a:off x="5984799" y="3371011"/>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7722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7722"/>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0" name="Hình tự do: Hình 339">
                      <a:extLst>
                        <a:ext uri="{FF2B5EF4-FFF2-40B4-BE49-F238E27FC236}">
                          <a16:creationId xmlns:a16="http://schemas.microsoft.com/office/drawing/2014/main" id="{5459C56E-7B97-C2D2-2658-F33FE5B48085}"/>
                        </a:ext>
                      </a:extLst>
                    </p:cNvPr>
                    <p:cNvSpPr/>
                    <p:nvPr/>
                  </p:nvSpPr>
                  <p:spPr>
                    <a:xfrm>
                      <a:off x="5984799" y="3376803"/>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1" name="Hình tự do: Hình 340">
                    <a:extLst>
                      <a:ext uri="{FF2B5EF4-FFF2-40B4-BE49-F238E27FC236}">
                        <a16:creationId xmlns:a16="http://schemas.microsoft.com/office/drawing/2014/main" id="{630413EA-9791-ACB0-A955-BA0771107230}"/>
                      </a:ext>
                    </a:extLst>
                  </p:cNvPr>
                  <p:cNvSpPr/>
                  <p:nvPr/>
                </p:nvSpPr>
                <p:spPr>
                  <a:xfrm>
                    <a:off x="5993004" y="3378733"/>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42" name="Đồ họa 240">
                  <a:extLst>
                    <a:ext uri="{FF2B5EF4-FFF2-40B4-BE49-F238E27FC236}">
                      <a16:creationId xmlns:a16="http://schemas.microsoft.com/office/drawing/2014/main" id="{F04098E1-4A8B-A778-EC9B-F3963AE02DCC}"/>
                    </a:ext>
                  </a:extLst>
                </p:cNvPr>
                <p:cNvGrpSpPr/>
                <p:nvPr/>
              </p:nvGrpSpPr>
              <p:grpSpPr>
                <a:xfrm>
                  <a:off x="5919163" y="3376803"/>
                  <a:ext cx="23165" cy="133715"/>
                  <a:chOff x="5919163" y="3376803"/>
                  <a:chExt cx="23165" cy="133715"/>
                </a:xfrm>
              </p:grpSpPr>
              <p:grpSp>
                <p:nvGrpSpPr>
                  <p:cNvPr id="343" name="Đồ họa 240">
                    <a:extLst>
                      <a:ext uri="{FF2B5EF4-FFF2-40B4-BE49-F238E27FC236}">
                        <a16:creationId xmlns:a16="http://schemas.microsoft.com/office/drawing/2014/main" id="{6BAE93D6-83E0-4BB4-8EF4-6D17CE87EEA4}"/>
                      </a:ext>
                    </a:extLst>
                  </p:cNvPr>
                  <p:cNvGrpSpPr/>
                  <p:nvPr/>
                </p:nvGrpSpPr>
                <p:grpSpPr>
                  <a:xfrm>
                    <a:off x="5919163" y="3376803"/>
                    <a:ext cx="23165" cy="133715"/>
                    <a:chOff x="5919163" y="3376803"/>
                    <a:chExt cx="23165" cy="133715"/>
                  </a:xfrm>
                </p:grpSpPr>
                <p:sp>
                  <p:nvSpPr>
                    <p:cNvPr id="344" name="Hình tự do: Hình 343">
                      <a:extLst>
                        <a:ext uri="{FF2B5EF4-FFF2-40B4-BE49-F238E27FC236}">
                          <a16:creationId xmlns:a16="http://schemas.microsoft.com/office/drawing/2014/main" id="{F726CC94-4680-C1A6-281B-369C6E0BBE21}"/>
                        </a:ext>
                      </a:extLst>
                    </p:cNvPr>
                    <p:cNvSpPr/>
                    <p:nvPr/>
                  </p:nvSpPr>
                  <p:spPr>
                    <a:xfrm>
                      <a:off x="5919163" y="3376803"/>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5" name="Hình tự do: Hình 344">
                      <a:extLst>
                        <a:ext uri="{FF2B5EF4-FFF2-40B4-BE49-F238E27FC236}">
                          <a16:creationId xmlns:a16="http://schemas.microsoft.com/office/drawing/2014/main" id="{658DADBD-026E-0DA1-15B1-9B9F12F72BA0}"/>
                        </a:ext>
                      </a:extLst>
                    </p:cNvPr>
                    <p:cNvSpPr/>
                    <p:nvPr/>
                  </p:nvSpPr>
                  <p:spPr>
                    <a:xfrm>
                      <a:off x="5919163" y="3382594"/>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6" name="Hình tự do: Hình 345">
                    <a:extLst>
                      <a:ext uri="{FF2B5EF4-FFF2-40B4-BE49-F238E27FC236}">
                        <a16:creationId xmlns:a16="http://schemas.microsoft.com/office/drawing/2014/main" id="{F22966BD-3E1C-2C65-F687-9C8E95914E04}"/>
                      </a:ext>
                    </a:extLst>
                  </p:cNvPr>
                  <p:cNvSpPr/>
                  <p:nvPr/>
                </p:nvSpPr>
                <p:spPr>
                  <a:xfrm>
                    <a:off x="5927368" y="3384525"/>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47" name="Đồ họa 240">
                  <a:extLst>
                    <a:ext uri="{FF2B5EF4-FFF2-40B4-BE49-F238E27FC236}">
                      <a16:creationId xmlns:a16="http://schemas.microsoft.com/office/drawing/2014/main" id="{F59C3C10-9C95-989B-DCEB-7D0B61FDBA63}"/>
                    </a:ext>
                  </a:extLst>
                </p:cNvPr>
                <p:cNvGrpSpPr/>
                <p:nvPr/>
              </p:nvGrpSpPr>
              <p:grpSpPr>
                <a:xfrm>
                  <a:off x="5853527" y="3382594"/>
                  <a:ext cx="23165" cy="133715"/>
                  <a:chOff x="5853527" y="3382594"/>
                  <a:chExt cx="23165" cy="133715"/>
                </a:xfrm>
              </p:grpSpPr>
              <p:grpSp>
                <p:nvGrpSpPr>
                  <p:cNvPr id="348" name="Đồ họa 240">
                    <a:extLst>
                      <a:ext uri="{FF2B5EF4-FFF2-40B4-BE49-F238E27FC236}">
                        <a16:creationId xmlns:a16="http://schemas.microsoft.com/office/drawing/2014/main" id="{86BBC8EF-ACCA-95D7-38AE-A114C9ED464F}"/>
                      </a:ext>
                    </a:extLst>
                  </p:cNvPr>
                  <p:cNvGrpSpPr/>
                  <p:nvPr/>
                </p:nvGrpSpPr>
                <p:grpSpPr>
                  <a:xfrm>
                    <a:off x="5853527" y="3382594"/>
                    <a:ext cx="23165" cy="133715"/>
                    <a:chOff x="5853527" y="3382594"/>
                    <a:chExt cx="23165" cy="133715"/>
                  </a:xfrm>
                </p:grpSpPr>
                <p:sp>
                  <p:nvSpPr>
                    <p:cNvPr id="349" name="Hình tự do: Hình 348">
                      <a:extLst>
                        <a:ext uri="{FF2B5EF4-FFF2-40B4-BE49-F238E27FC236}">
                          <a16:creationId xmlns:a16="http://schemas.microsoft.com/office/drawing/2014/main" id="{DF337694-5FDD-0A8E-0977-6DF590019774}"/>
                        </a:ext>
                      </a:extLst>
                    </p:cNvPr>
                    <p:cNvSpPr/>
                    <p:nvPr/>
                  </p:nvSpPr>
                  <p:spPr>
                    <a:xfrm>
                      <a:off x="5853527" y="3382594"/>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0" name="Hình tự do: Hình 349">
                      <a:extLst>
                        <a:ext uri="{FF2B5EF4-FFF2-40B4-BE49-F238E27FC236}">
                          <a16:creationId xmlns:a16="http://schemas.microsoft.com/office/drawing/2014/main" id="{A74B843F-DF75-787B-3C4D-2502C705820B}"/>
                        </a:ext>
                      </a:extLst>
                    </p:cNvPr>
                    <p:cNvSpPr/>
                    <p:nvPr/>
                  </p:nvSpPr>
                  <p:spPr>
                    <a:xfrm>
                      <a:off x="5853527" y="3387872"/>
                      <a:ext cx="21235" cy="124063"/>
                    </a:xfrm>
                    <a:custGeom>
                      <a:avLst/>
                      <a:gdLst>
                        <a:gd name="connsiteX0" fmla="*/ 5791 w 21235"/>
                        <a:gd name="connsiteY0" fmla="*/ 513 h 124063"/>
                        <a:gd name="connsiteX1" fmla="*/ 0 w 21235"/>
                        <a:gd name="connsiteY1" fmla="*/ 8235 h 124063"/>
                        <a:gd name="connsiteX2" fmla="*/ 9652 w 21235"/>
                        <a:gd name="connsiteY2" fmla="*/ 118272 h 124063"/>
                        <a:gd name="connsiteX3" fmla="*/ 15444 w 21235"/>
                        <a:gd name="connsiteY3" fmla="*/ 124064 h 124063"/>
                        <a:gd name="connsiteX4" fmla="*/ 15444 w 21235"/>
                        <a:gd name="connsiteY4" fmla="*/ 124064 h 124063"/>
                        <a:gd name="connsiteX5" fmla="*/ 21235 w 21235"/>
                        <a:gd name="connsiteY5" fmla="*/ 116342 h 124063"/>
                        <a:gd name="connsiteX6" fmla="*/ 11583 w 21235"/>
                        <a:gd name="connsiteY6" fmla="*/ 6305 h 124063"/>
                        <a:gd name="connsiteX7" fmla="*/ 5791 w 21235"/>
                        <a:gd name="connsiteY7" fmla="*/ 513 h 124063"/>
                        <a:gd name="connsiteX8" fmla="*/ 5791 w 21235"/>
                        <a:gd name="connsiteY8" fmla="*/ 513 h 1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4063">
                          <a:moveTo>
                            <a:pt x="5791" y="513"/>
                          </a:moveTo>
                          <a:cubicBezTo>
                            <a:pt x="1931" y="513"/>
                            <a:pt x="0" y="4374"/>
                            <a:pt x="0" y="8235"/>
                          </a:cubicBezTo>
                          <a:lnTo>
                            <a:pt x="9652" y="118272"/>
                          </a:lnTo>
                          <a:cubicBezTo>
                            <a:pt x="9652" y="122133"/>
                            <a:pt x="13513" y="124064"/>
                            <a:pt x="15444" y="124064"/>
                          </a:cubicBezTo>
                          <a:lnTo>
                            <a:pt x="15444" y="124064"/>
                          </a:lnTo>
                          <a:cubicBezTo>
                            <a:pt x="19305" y="124064"/>
                            <a:pt x="21235" y="120203"/>
                            <a:pt x="21235" y="116342"/>
                          </a:cubicBezTo>
                          <a:lnTo>
                            <a:pt x="11583" y="6305"/>
                          </a:lnTo>
                          <a:cubicBezTo>
                            <a:pt x="11583" y="2444"/>
                            <a:pt x="9652" y="-1417"/>
                            <a:pt x="5791" y="513"/>
                          </a:cubicBezTo>
                          <a:lnTo>
                            <a:pt x="5791" y="513"/>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1" name="Hình tự do: Hình 350">
                    <a:extLst>
                      <a:ext uri="{FF2B5EF4-FFF2-40B4-BE49-F238E27FC236}">
                        <a16:creationId xmlns:a16="http://schemas.microsoft.com/office/drawing/2014/main" id="{F4B48F0B-376F-3D1A-CAC0-00990079602D}"/>
                      </a:ext>
                    </a:extLst>
                  </p:cNvPr>
                  <p:cNvSpPr/>
                  <p:nvPr/>
                </p:nvSpPr>
                <p:spPr>
                  <a:xfrm>
                    <a:off x="5861732" y="3390316"/>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2" name="Đồ họa 240">
                  <a:extLst>
                    <a:ext uri="{FF2B5EF4-FFF2-40B4-BE49-F238E27FC236}">
                      <a16:creationId xmlns:a16="http://schemas.microsoft.com/office/drawing/2014/main" id="{413FD33C-1A49-7829-E604-20102B6F6E73}"/>
                    </a:ext>
                  </a:extLst>
                </p:cNvPr>
                <p:cNvGrpSpPr/>
                <p:nvPr/>
              </p:nvGrpSpPr>
              <p:grpSpPr>
                <a:xfrm>
                  <a:off x="5787892" y="3386455"/>
                  <a:ext cx="23165" cy="133715"/>
                  <a:chOff x="5787892" y="3386455"/>
                  <a:chExt cx="23165" cy="133715"/>
                </a:xfrm>
              </p:grpSpPr>
              <p:grpSp>
                <p:nvGrpSpPr>
                  <p:cNvPr id="353" name="Đồ họa 240">
                    <a:extLst>
                      <a:ext uri="{FF2B5EF4-FFF2-40B4-BE49-F238E27FC236}">
                        <a16:creationId xmlns:a16="http://schemas.microsoft.com/office/drawing/2014/main" id="{3E28144C-5C95-76FF-0833-95D7D0439CFD}"/>
                      </a:ext>
                    </a:extLst>
                  </p:cNvPr>
                  <p:cNvGrpSpPr/>
                  <p:nvPr/>
                </p:nvGrpSpPr>
                <p:grpSpPr>
                  <a:xfrm>
                    <a:off x="5787892" y="3386455"/>
                    <a:ext cx="23165" cy="133715"/>
                    <a:chOff x="5787892" y="3386455"/>
                    <a:chExt cx="23165" cy="133715"/>
                  </a:xfrm>
                </p:grpSpPr>
                <p:sp>
                  <p:nvSpPr>
                    <p:cNvPr id="354" name="Hình tự do: Hình 353">
                      <a:extLst>
                        <a:ext uri="{FF2B5EF4-FFF2-40B4-BE49-F238E27FC236}">
                          <a16:creationId xmlns:a16="http://schemas.microsoft.com/office/drawing/2014/main" id="{D0299DCE-6267-8BD1-B349-26893FE215F3}"/>
                        </a:ext>
                      </a:extLst>
                    </p:cNvPr>
                    <p:cNvSpPr/>
                    <p:nvPr/>
                  </p:nvSpPr>
                  <p:spPr>
                    <a:xfrm>
                      <a:off x="5787892" y="3386455"/>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 name="Hình tự do: Hình 354">
                      <a:extLst>
                        <a:ext uri="{FF2B5EF4-FFF2-40B4-BE49-F238E27FC236}">
                          <a16:creationId xmlns:a16="http://schemas.microsoft.com/office/drawing/2014/main" id="{DC335496-9E1E-D918-7316-91B2924C3303}"/>
                        </a:ext>
                      </a:extLst>
                    </p:cNvPr>
                    <p:cNvSpPr/>
                    <p:nvPr/>
                  </p:nvSpPr>
                  <p:spPr>
                    <a:xfrm>
                      <a:off x="5787892" y="3392247"/>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6" name="Hình tự do: Hình 355">
                    <a:extLst>
                      <a:ext uri="{FF2B5EF4-FFF2-40B4-BE49-F238E27FC236}">
                        <a16:creationId xmlns:a16="http://schemas.microsoft.com/office/drawing/2014/main" id="{2DB641E7-D31C-C110-42EF-BB75C98758D2}"/>
                      </a:ext>
                    </a:extLst>
                  </p:cNvPr>
                  <p:cNvSpPr/>
                  <p:nvPr/>
                </p:nvSpPr>
                <p:spPr>
                  <a:xfrm>
                    <a:off x="5796096" y="3394177"/>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1"/>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1931"/>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7" name="Đồ họa 240">
                  <a:extLst>
                    <a:ext uri="{FF2B5EF4-FFF2-40B4-BE49-F238E27FC236}">
                      <a16:creationId xmlns:a16="http://schemas.microsoft.com/office/drawing/2014/main" id="{84A9D744-895F-8279-FEE2-2CA5B5662AFC}"/>
                    </a:ext>
                  </a:extLst>
                </p:cNvPr>
                <p:cNvGrpSpPr/>
                <p:nvPr/>
              </p:nvGrpSpPr>
              <p:grpSpPr>
                <a:xfrm>
                  <a:off x="5720325" y="3392247"/>
                  <a:ext cx="23165" cy="133715"/>
                  <a:chOff x="5720325" y="3392247"/>
                  <a:chExt cx="23165" cy="133715"/>
                </a:xfrm>
              </p:grpSpPr>
              <p:grpSp>
                <p:nvGrpSpPr>
                  <p:cNvPr id="358" name="Đồ họa 240">
                    <a:extLst>
                      <a:ext uri="{FF2B5EF4-FFF2-40B4-BE49-F238E27FC236}">
                        <a16:creationId xmlns:a16="http://schemas.microsoft.com/office/drawing/2014/main" id="{66B0F202-6264-CD2E-E41F-BF013694F917}"/>
                      </a:ext>
                    </a:extLst>
                  </p:cNvPr>
                  <p:cNvGrpSpPr/>
                  <p:nvPr/>
                </p:nvGrpSpPr>
                <p:grpSpPr>
                  <a:xfrm>
                    <a:off x="5720325" y="3392247"/>
                    <a:ext cx="23165" cy="133715"/>
                    <a:chOff x="5720325" y="3392247"/>
                    <a:chExt cx="23165" cy="133715"/>
                  </a:xfrm>
                </p:grpSpPr>
                <p:sp>
                  <p:nvSpPr>
                    <p:cNvPr id="359" name="Hình tự do: Hình 358">
                      <a:extLst>
                        <a:ext uri="{FF2B5EF4-FFF2-40B4-BE49-F238E27FC236}">
                          <a16:creationId xmlns:a16="http://schemas.microsoft.com/office/drawing/2014/main" id="{5A755338-EAFF-B649-8B11-63EBBAC42807}"/>
                        </a:ext>
                      </a:extLst>
                    </p:cNvPr>
                    <p:cNvSpPr/>
                    <p:nvPr/>
                  </p:nvSpPr>
                  <p:spPr>
                    <a:xfrm>
                      <a:off x="5720325" y="3392247"/>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351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0" name="Hình tự do: Hình 359">
                      <a:extLst>
                        <a:ext uri="{FF2B5EF4-FFF2-40B4-BE49-F238E27FC236}">
                          <a16:creationId xmlns:a16="http://schemas.microsoft.com/office/drawing/2014/main" id="{71B8A112-FEAE-6430-009D-7EE9D17B6B18}"/>
                        </a:ext>
                      </a:extLst>
                    </p:cNvPr>
                    <p:cNvSpPr/>
                    <p:nvPr/>
                  </p:nvSpPr>
                  <p:spPr>
                    <a:xfrm>
                      <a:off x="5722256" y="3398038"/>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1" name="Hình tự do: Hình 360">
                    <a:extLst>
                      <a:ext uri="{FF2B5EF4-FFF2-40B4-BE49-F238E27FC236}">
                        <a16:creationId xmlns:a16="http://schemas.microsoft.com/office/drawing/2014/main" id="{2BEE8C08-9F85-8535-FDD9-04A13A688CD4}"/>
                      </a:ext>
                    </a:extLst>
                  </p:cNvPr>
                  <p:cNvSpPr/>
                  <p:nvPr/>
                </p:nvSpPr>
                <p:spPr>
                  <a:xfrm>
                    <a:off x="5729977" y="3399968"/>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1931"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62" name="Đồ họa 240">
                <a:extLst>
                  <a:ext uri="{FF2B5EF4-FFF2-40B4-BE49-F238E27FC236}">
                    <a16:creationId xmlns:a16="http://schemas.microsoft.com/office/drawing/2014/main" id="{E571A5F2-A807-12E8-6801-E3BF198A2932}"/>
                  </a:ext>
                </a:extLst>
              </p:cNvPr>
              <p:cNvGrpSpPr/>
              <p:nvPr/>
            </p:nvGrpSpPr>
            <p:grpSpPr>
              <a:xfrm>
                <a:off x="5675422" y="3343483"/>
                <a:ext cx="539605" cy="58918"/>
                <a:chOff x="5675422" y="3343483"/>
                <a:chExt cx="539605" cy="58918"/>
              </a:xfrm>
            </p:grpSpPr>
            <p:sp>
              <p:nvSpPr>
                <p:cNvPr id="363" name="Hình tự do: Hình 362">
                  <a:extLst>
                    <a:ext uri="{FF2B5EF4-FFF2-40B4-BE49-F238E27FC236}">
                      <a16:creationId xmlns:a16="http://schemas.microsoft.com/office/drawing/2014/main" id="{F0AAC9DA-99C8-0145-1B57-84341A14300E}"/>
                    </a:ext>
                  </a:extLst>
                </p:cNvPr>
                <p:cNvSpPr/>
                <p:nvPr/>
              </p:nvSpPr>
              <p:spPr>
                <a:xfrm>
                  <a:off x="5675422" y="3343483"/>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4" name="Hình tự do: Hình 363">
                  <a:extLst>
                    <a:ext uri="{FF2B5EF4-FFF2-40B4-BE49-F238E27FC236}">
                      <a16:creationId xmlns:a16="http://schemas.microsoft.com/office/drawing/2014/main" id="{EECE300E-697F-9B36-ADAA-B269EA601406}"/>
                    </a:ext>
                  </a:extLst>
                </p:cNvPr>
                <p:cNvSpPr/>
                <p:nvPr/>
              </p:nvSpPr>
              <p:spPr>
                <a:xfrm>
                  <a:off x="5681716" y="3353637"/>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269" name="Đồ họa 240">
              <a:extLst>
                <a:ext uri="{FF2B5EF4-FFF2-40B4-BE49-F238E27FC236}">
                  <a16:creationId xmlns:a16="http://schemas.microsoft.com/office/drawing/2014/main" id="{27F44DCC-2FFA-EFD6-96B8-87260C9E8E2C}"/>
                </a:ext>
              </a:extLst>
            </p:cNvPr>
            <p:cNvGrpSpPr/>
            <p:nvPr/>
          </p:nvGrpSpPr>
          <p:grpSpPr>
            <a:xfrm>
              <a:off x="5982403" y="4090839"/>
              <a:ext cx="1154188" cy="703773"/>
              <a:chOff x="6410709" y="3955220"/>
              <a:chExt cx="613406" cy="374028"/>
            </a:xfrm>
          </p:grpSpPr>
          <p:grpSp>
            <p:nvGrpSpPr>
              <p:cNvPr id="270" name="Đồ họa 240">
                <a:extLst>
                  <a:ext uri="{FF2B5EF4-FFF2-40B4-BE49-F238E27FC236}">
                    <a16:creationId xmlns:a16="http://schemas.microsoft.com/office/drawing/2014/main" id="{B453B1FE-C545-1C0C-FC42-E30994F37A7C}"/>
                  </a:ext>
                </a:extLst>
              </p:cNvPr>
              <p:cNvGrpSpPr/>
              <p:nvPr/>
            </p:nvGrpSpPr>
            <p:grpSpPr>
              <a:xfrm>
                <a:off x="6410709" y="4094214"/>
                <a:ext cx="557423" cy="235034"/>
                <a:chOff x="6410709" y="4094214"/>
                <a:chExt cx="557423" cy="235034"/>
              </a:xfrm>
            </p:grpSpPr>
            <p:sp>
              <p:nvSpPr>
                <p:cNvPr id="271" name="Hình tự do: Hình 270">
                  <a:extLst>
                    <a:ext uri="{FF2B5EF4-FFF2-40B4-BE49-F238E27FC236}">
                      <a16:creationId xmlns:a16="http://schemas.microsoft.com/office/drawing/2014/main" id="{80843317-4F8B-5C4D-F18D-8B639CE46072}"/>
                    </a:ext>
                  </a:extLst>
                </p:cNvPr>
                <p:cNvSpPr/>
                <p:nvPr/>
              </p:nvSpPr>
              <p:spPr>
                <a:xfrm>
                  <a:off x="6410709" y="4094214"/>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 name="Hình tự do: Hình 271">
                  <a:extLst>
                    <a:ext uri="{FF2B5EF4-FFF2-40B4-BE49-F238E27FC236}">
                      <a16:creationId xmlns:a16="http://schemas.microsoft.com/office/drawing/2014/main" id="{9C5A51B6-35B9-BAA4-9FDC-2B7968F8B9F0}"/>
                    </a:ext>
                  </a:extLst>
                </p:cNvPr>
                <p:cNvSpPr/>
                <p:nvPr/>
              </p:nvSpPr>
              <p:spPr>
                <a:xfrm>
                  <a:off x="6417225" y="4107003"/>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3" name="Đồ họa 240">
                <a:extLst>
                  <a:ext uri="{FF2B5EF4-FFF2-40B4-BE49-F238E27FC236}">
                    <a16:creationId xmlns:a16="http://schemas.microsoft.com/office/drawing/2014/main" id="{12B610D5-B8DA-E21A-5FED-9CD34CBB57BC}"/>
                  </a:ext>
                </a:extLst>
              </p:cNvPr>
              <p:cNvGrpSpPr/>
              <p:nvPr/>
            </p:nvGrpSpPr>
            <p:grpSpPr>
              <a:xfrm>
                <a:off x="6460868" y="3984144"/>
                <a:ext cx="538185" cy="327764"/>
                <a:chOff x="6460868" y="3984144"/>
                <a:chExt cx="538185" cy="327764"/>
              </a:xfrm>
            </p:grpSpPr>
            <p:grpSp>
              <p:nvGrpSpPr>
                <p:cNvPr id="274" name="Đồ họa 240">
                  <a:extLst>
                    <a:ext uri="{FF2B5EF4-FFF2-40B4-BE49-F238E27FC236}">
                      <a16:creationId xmlns:a16="http://schemas.microsoft.com/office/drawing/2014/main" id="{105720DA-940A-268C-EA02-133E7D64A1B1}"/>
                    </a:ext>
                  </a:extLst>
                </p:cNvPr>
                <p:cNvGrpSpPr/>
                <p:nvPr/>
              </p:nvGrpSpPr>
              <p:grpSpPr>
                <a:xfrm>
                  <a:off x="6933833" y="4173330"/>
                  <a:ext cx="65220" cy="138578"/>
                  <a:chOff x="6933833" y="4173330"/>
                  <a:chExt cx="65220" cy="138578"/>
                </a:xfrm>
              </p:grpSpPr>
              <p:grpSp>
                <p:nvGrpSpPr>
                  <p:cNvPr id="275" name="Đồ họa 240">
                    <a:extLst>
                      <a:ext uri="{FF2B5EF4-FFF2-40B4-BE49-F238E27FC236}">
                        <a16:creationId xmlns:a16="http://schemas.microsoft.com/office/drawing/2014/main" id="{99E030AF-E135-A6DA-8A29-64B2EA593A22}"/>
                      </a:ext>
                    </a:extLst>
                  </p:cNvPr>
                  <p:cNvGrpSpPr/>
                  <p:nvPr/>
                </p:nvGrpSpPr>
                <p:grpSpPr>
                  <a:xfrm>
                    <a:off x="6933833" y="4173330"/>
                    <a:ext cx="65220" cy="138578"/>
                    <a:chOff x="6933833" y="4173330"/>
                    <a:chExt cx="65220" cy="138578"/>
                  </a:xfrm>
                </p:grpSpPr>
                <p:sp>
                  <p:nvSpPr>
                    <p:cNvPr id="276" name="Hình tự do: Hình 275">
                      <a:extLst>
                        <a:ext uri="{FF2B5EF4-FFF2-40B4-BE49-F238E27FC236}">
                          <a16:creationId xmlns:a16="http://schemas.microsoft.com/office/drawing/2014/main" id="{05209E34-347A-2627-74AA-E14788905013}"/>
                        </a:ext>
                      </a:extLst>
                    </p:cNvPr>
                    <p:cNvSpPr/>
                    <p:nvPr/>
                  </p:nvSpPr>
                  <p:spPr>
                    <a:xfrm>
                      <a:off x="6933833" y="4173330"/>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 name="Hình tự do: Hình 276">
                      <a:extLst>
                        <a:ext uri="{FF2B5EF4-FFF2-40B4-BE49-F238E27FC236}">
                          <a16:creationId xmlns:a16="http://schemas.microsoft.com/office/drawing/2014/main" id="{C3F3E107-9537-C4DD-28C0-B132BBC73B47}"/>
                        </a:ext>
                      </a:extLst>
                    </p:cNvPr>
                    <p:cNvSpPr/>
                    <p:nvPr/>
                  </p:nvSpPr>
                  <p:spPr>
                    <a:xfrm>
                      <a:off x="6939625" y="417912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78" name="Hình tự do: Hình 277">
                    <a:extLst>
                      <a:ext uri="{FF2B5EF4-FFF2-40B4-BE49-F238E27FC236}">
                        <a16:creationId xmlns:a16="http://schemas.microsoft.com/office/drawing/2014/main" id="{6EDA9162-4984-1210-AC17-71314E65EDEF}"/>
                      </a:ext>
                    </a:extLst>
                  </p:cNvPr>
                  <p:cNvSpPr/>
                  <p:nvPr/>
                </p:nvSpPr>
                <p:spPr>
                  <a:xfrm>
                    <a:off x="6946173" y="4183739"/>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9" name="Đồ họa 240">
                  <a:extLst>
                    <a:ext uri="{FF2B5EF4-FFF2-40B4-BE49-F238E27FC236}">
                      <a16:creationId xmlns:a16="http://schemas.microsoft.com/office/drawing/2014/main" id="{8E987558-3835-EB71-723F-1D172E2576BC}"/>
                    </a:ext>
                  </a:extLst>
                </p:cNvPr>
                <p:cNvGrpSpPr/>
                <p:nvPr/>
              </p:nvGrpSpPr>
              <p:grpSpPr>
                <a:xfrm>
                  <a:off x="6866267" y="4146303"/>
                  <a:ext cx="65220" cy="138578"/>
                  <a:chOff x="6866267" y="4146303"/>
                  <a:chExt cx="65220" cy="138578"/>
                </a:xfrm>
              </p:grpSpPr>
              <p:grpSp>
                <p:nvGrpSpPr>
                  <p:cNvPr id="280" name="Đồ họa 240">
                    <a:extLst>
                      <a:ext uri="{FF2B5EF4-FFF2-40B4-BE49-F238E27FC236}">
                        <a16:creationId xmlns:a16="http://schemas.microsoft.com/office/drawing/2014/main" id="{F76E0F20-D74A-8B2F-A67F-206F2FDF5814}"/>
                      </a:ext>
                    </a:extLst>
                  </p:cNvPr>
                  <p:cNvGrpSpPr/>
                  <p:nvPr/>
                </p:nvGrpSpPr>
                <p:grpSpPr>
                  <a:xfrm>
                    <a:off x="6866267" y="4146303"/>
                    <a:ext cx="65220" cy="138578"/>
                    <a:chOff x="6866267" y="4146303"/>
                    <a:chExt cx="65220" cy="138578"/>
                  </a:xfrm>
                </p:grpSpPr>
                <p:sp>
                  <p:nvSpPr>
                    <p:cNvPr id="281" name="Hình tự do: Hình 280">
                      <a:extLst>
                        <a:ext uri="{FF2B5EF4-FFF2-40B4-BE49-F238E27FC236}">
                          <a16:creationId xmlns:a16="http://schemas.microsoft.com/office/drawing/2014/main" id="{E0EC8D35-B4D6-194A-A9B2-6AF7AA8D78F5}"/>
                        </a:ext>
                      </a:extLst>
                    </p:cNvPr>
                    <p:cNvSpPr/>
                    <p:nvPr/>
                  </p:nvSpPr>
                  <p:spPr>
                    <a:xfrm>
                      <a:off x="6866267" y="414630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 name="Hình tự do: Hình 281">
                      <a:extLst>
                        <a:ext uri="{FF2B5EF4-FFF2-40B4-BE49-F238E27FC236}">
                          <a16:creationId xmlns:a16="http://schemas.microsoft.com/office/drawing/2014/main" id="{C5D9DF59-538A-D5B7-DB78-909895B95C1E}"/>
                        </a:ext>
                      </a:extLst>
                    </p:cNvPr>
                    <p:cNvSpPr/>
                    <p:nvPr/>
                  </p:nvSpPr>
                  <p:spPr>
                    <a:xfrm>
                      <a:off x="6872058" y="4152094"/>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3" name="Hình tự do: Hình 282">
                    <a:extLst>
                      <a:ext uri="{FF2B5EF4-FFF2-40B4-BE49-F238E27FC236}">
                        <a16:creationId xmlns:a16="http://schemas.microsoft.com/office/drawing/2014/main" id="{1DB4792A-8014-4145-45E9-B821D1F2C252}"/>
                      </a:ext>
                    </a:extLst>
                  </p:cNvPr>
                  <p:cNvSpPr/>
                  <p:nvPr/>
                </p:nvSpPr>
                <p:spPr>
                  <a:xfrm>
                    <a:off x="6878607" y="415671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4" name="Đồ họa 240">
                  <a:extLst>
                    <a:ext uri="{FF2B5EF4-FFF2-40B4-BE49-F238E27FC236}">
                      <a16:creationId xmlns:a16="http://schemas.microsoft.com/office/drawing/2014/main" id="{F947E8F8-CAA9-ED65-6F2A-7DA9C863A920}"/>
                    </a:ext>
                  </a:extLst>
                </p:cNvPr>
                <p:cNvGrpSpPr/>
                <p:nvPr/>
              </p:nvGrpSpPr>
              <p:grpSpPr>
                <a:xfrm>
                  <a:off x="6798700" y="4119277"/>
                  <a:ext cx="65220" cy="138577"/>
                  <a:chOff x="6798700" y="4119277"/>
                  <a:chExt cx="65220" cy="138577"/>
                </a:xfrm>
              </p:grpSpPr>
              <p:grpSp>
                <p:nvGrpSpPr>
                  <p:cNvPr id="285" name="Đồ họa 240">
                    <a:extLst>
                      <a:ext uri="{FF2B5EF4-FFF2-40B4-BE49-F238E27FC236}">
                        <a16:creationId xmlns:a16="http://schemas.microsoft.com/office/drawing/2014/main" id="{7B7B904F-E295-B257-C775-6250D411EAEF}"/>
                      </a:ext>
                    </a:extLst>
                  </p:cNvPr>
                  <p:cNvGrpSpPr/>
                  <p:nvPr/>
                </p:nvGrpSpPr>
                <p:grpSpPr>
                  <a:xfrm>
                    <a:off x="6798700" y="4119277"/>
                    <a:ext cx="65220" cy="138577"/>
                    <a:chOff x="6798700" y="4119277"/>
                    <a:chExt cx="65220" cy="138577"/>
                  </a:xfrm>
                </p:grpSpPr>
                <p:sp>
                  <p:nvSpPr>
                    <p:cNvPr id="286" name="Hình tự do: Hình 285">
                      <a:extLst>
                        <a:ext uri="{FF2B5EF4-FFF2-40B4-BE49-F238E27FC236}">
                          <a16:creationId xmlns:a16="http://schemas.microsoft.com/office/drawing/2014/main" id="{E69D5032-53A1-58FB-CECA-0932947716E9}"/>
                        </a:ext>
                      </a:extLst>
                    </p:cNvPr>
                    <p:cNvSpPr/>
                    <p:nvPr/>
                  </p:nvSpPr>
                  <p:spPr>
                    <a:xfrm>
                      <a:off x="6798700" y="4119277"/>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7" name="Hình tự do: Hình 286">
                      <a:extLst>
                        <a:ext uri="{FF2B5EF4-FFF2-40B4-BE49-F238E27FC236}">
                          <a16:creationId xmlns:a16="http://schemas.microsoft.com/office/drawing/2014/main" id="{601383C4-4F18-710F-A5F1-043BF26E9407}"/>
                        </a:ext>
                      </a:extLst>
                    </p:cNvPr>
                    <p:cNvSpPr/>
                    <p:nvPr/>
                  </p:nvSpPr>
                  <p:spPr>
                    <a:xfrm>
                      <a:off x="6804492" y="412506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8" name="Hình tự do: Hình 287">
                    <a:extLst>
                      <a:ext uri="{FF2B5EF4-FFF2-40B4-BE49-F238E27FC236}">
                        <a16:creationId xmlns:a16="http://schemas.microsoft.com/office/drawing/2014/main" id="{6F5C33F6-99DA-11F2-B93A-A86060B5FAEF}"/>
                      </a:ext>
                    </a:extLst>
                  </p:cNvPr>
                  <p:cNvSpPr/>
                  <p:nvPr/>
                </p:nvSpPr>
                <p:spPr>
                  <a:xfrm>
                    <a:off x="6811041" y="4129686"/>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9" name="Đồ họa 240">
                  <a:extLst>
                    <a:ext uri="{FF2B5EF4-FFF2-40B4-BE49-F238E27FC236}">
                      <a16:creationId xmlns:a16="http://schemas.microsoft.com/office/drawing/2014/main" id="{3F4EFB19-8732-6712-73C2-DD08B7963249}"/>
                    </a:ext>
                  </a:extLst>
                </p:cNvPr>
                <p:cNvGrpSpPr/>
                <p:nvPr/>
              </p:nvGrpSpPr>
              <p:grpSpPr>
                <a:xfrm>
                  <a:off x="6731134" y="4092250"/>
                  <a:ext cx="65220" cy="138577"/>
                  <a:chOff x="6731134" y="4092250"/>
                  <a:chExt cx="65220" cy="138577"/>
                </a:xfrm>
              </p:grpSpPr>
              <p:grpSp>
                <p:nvGrpSpPr>
                  <p:cNvPr id="290" name="Đồ họa 240">
                    <a:extLst>
                      <a:ext uri="{FF2B5EF4-FFF2-40B4-BE49-F238E27FC236}">
                        <a16:creationId xmlns:a16="http://schemas.microsoft.com/office/drawing/2014/main" id="{D182DB9D-9DE3-BFB8-EBF4-11A5C129F21B}"/>
                      </a:ext>
                    </a:extLst>
                  </p:cNvPr>
                  <p:cNvGrpSpPr/>
                  <p:nvPr/>
                </p:nvGrpSpPr>
                <p:grpSpPr>
                  <a:xfrm>
                    <a:off x="6731134" y="4092250"/>
                    <a:ext cx="65220" cy="138577"/>
                    <a:chOff x="6731134" y="4092250"/>
                    <a:chExt cx="65220" cy="138577"/>
                  </a:xfrm>
                </p:grpSpPr>
                <p:sp>
                  <p:nvSpPr>
                    <p:cNvPr id="291" name="Hình tự do: Hình 290">
                      <a:extLst>
                        <a:ext uri="{FF2B5EF4-FFF2-40B4-BE49-F238E27FC236}">
                          <a16:creationId xmlns:a16="http://schemas.microsoft.com/office/drawing/2014/main" id="{298266F4-5FAD-8458-3C77-A06FBC1F5044}"/>
                        </a:ext>
                      </a:extLst>
                    </p:cNvPr>
                    <p:cNvSpPr/>
                    <p:nvPr/>
                  </p:nvSpPr>
                  <p:spPr>
                    <a:xfrm>
                      <a:off x="6731134" y="4092250"/>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2" name="Hình tự do: Hình 291">
                      <a:extLst>
                        <a:ext uri="{FF2B5EF4-FFF2-40B4-BE49-F238E27FC236}">
                          <a16:creationId xmlns:a16="http://schemas.microsoft.com/office/drawing/2014/main" id="{FD7A18B0-95A0-5668-6BC8-9D900949B644}"/>
                        </a:ext>
                      </a:extLst>
                    </p:cNvPr>
                    <p:cNvSpPr/>
                    <p:nvPr/>
                  </p:nvSpPr>
                  <p:spPr>
                    <a:xfrm>
                      <a:off x="6736925" y="409804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3" name="Hình tự do: Hình 292">
                    <a:extLst>
                      <a:ext uri="{FF2B5EF4-FFF2-40B4-BE49-F238E27FC236}">
                        <a16:creationId xmlns:a16="http://schemas.microsoft.com/office/drawing/2014/main" id="{3108F2DC-20EA-0B16-63DE-26FA4C59B5F0}"/>
                      </a:ext>
                    </a:extLst>
                  </p:cNvPr>
                  <p:cNvSpPr/>
                  <p:nvPr/>
                </p:nvSpPr>
                <p:spPr>
                  <a:xfrm>
                    <a:off x="6743474" y="4102660"/>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4" name="Đồ họa 240">
                  <a:extLst>
                    <a:ext uri="{FF2B5EF4-FFF2-40B4-BE49-F238E27FC236}">
                      <a16:creationId xmlns:a16="http://schemas.microsoft.com/office/drawing/2014/main" id="{C47D95E6-DBAA-5401-B6F3-E9CF074C7D16}"/>
                    </a:ext>
                  </a:extLst>
                </p:cNvPr>
                <p:cNvGrpSpPr/>
                <p:nvPr/>
              </p:nvGrpSpPr>
              <p:grpSpPr>
                <a:xfrm>
                  <a:off x="6663567" y="4065223"/>
                  <a:ext cx="65220" cy="138578"/>
                  <a:chOff x="6663567" y="4065223"/>
                  <a:chExt cx="65220" cy="138578"/>
                </a:xfrm>
              </p:grpSpPr>
              <p:grpSp>
                <p:nvGrpSpPr>
                  <p:cNvPr id="295" name="Đồ họa 240">
                    <a:extLst>
                      <a:ext uri="{FF2B5EF4-FFF2-40B4-BE49-F238E27FC236}">
                        <a16:creationId xmlns:a16="http://schemas.microsoft.com/office/drawing/2014/main" id="{7E3279C8-DD39-D48E-5F0A-0F5EE7714BAA}"/>
                      </a:ext>
                    </a:extLst>
                  </p:cNvPr>
                  <p:cNvGrpSpPr/>
                  <p:nvPr/>
                </p:nvGrpSpPr>
                <p:grpSpPr>
                  <a:xfrm>
                    <a:off x="6663567" y="4065223"/>
                    <a:ext cx="65220" cy="138578"/>
                    <a:chOff x="6663567" y="4065223"/>
                    <a:chExt cx="65220" cy="138578"/>
                  </a:xfrm>
                </p:grpSpPr>
                <p:sp>
                  <p:nvSpPr>
                    <p:cNvPr id="296" name="Hình tự do: Hình 295">
                      <a:extLst>
                        <a:ext uri="{FF2B5EF4-FFF2-40B4-BE49-F238E27FC236}">
                          <a16:creationId xmlns:a16="http://schemas.microsoft.com/office/drawing/2014/main" id="{C45850E6-6B94-73AB-8EAE-68C42E397FD8}"/>
                        </a:ext>
                      </a:extLst>
                    </p:cNvPr>
                    <p:cNvSpPr/>
                    <p:nvPr/>
                  </p:nvSpPr>
                  <p:spPr>
                    <a:xfrm>
                      <a:off x="6663567" y="406522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7" name="Hình tự do: Hình 296">
                      <a:extLst>
                        <a:ext uri="{FF2B5EF4-FFF2-40B4-BE49-F238E27FC236}">
                          <a16:creationId xmlns:a16="http://schemas.microsoft.com/office/drawing/2014/main" id="{3C16F073-FC39-ED49-A789-A3D4CB70D3B4}"/>
                        </a:ext>
                      </a:extLst>
                    </p:cNvPr>
                    <p:cNvSpPr/>
                    <p:nvPr/>
                  </p:nvSpPr>
                  <p:spPr>
                    <a:xfrm>
                      <a:off x="6669359" y="4071015"/>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8" name="Hình tự do: Hình 297">
                    <a:extLst>
                      <a:ext uri="{FF2B5EF4-FFF2-40B4-BE49-F238E27FC236}">
                        <a16:creationId xmlns:a16="http://schemas.microsoft.com/office/drawing/2014/main" id="{C5FD0E02-B1EA-4E30-6E75-DB1A3DA2C118}"/>
                      </a:ext>
                    </a:extLst>
                  </p:cNvPr>
                  <p:cNvSpPr/>
                  <p:nvPr/>
                </p:nvSpPr>
                <p:spPr>
                  <a:xfrm>
                    <a:off x="6675908" y="407563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9" name="Đồ họa 240">
                  <a:extLst>
                    <a:ext uri="{FF2B5EF4-FFF2-40B4-BE49-F238E27FC236}">
                      <a16:creationId xmlns:a16="http://schemas.microsoft.com/office/drawing/2014/main" id="{79EDF391-282B-8027-0AC0-C9752B7A82E1}"/>
                    </a:ext>
                  </a:extLst>
                </p:cNvPr>
                <p:cNvGrpSpPr/>
                <p:nvPr/>
              </p:nvGrpSpPr>
              <p:grpSpPr>
                <a:xfrm>
                  <a:off x="6596001" y="4038197"/>
                  <a:ext cx="65220" cy="138578"/>
                  <a:chOff x="6596001" y="4038197"/>
                  <a:chExt cx="65220" cy="138578"/>
                </a:xfrm>
              </p:grpSpPr>
              <p:grpSp>
                <p:nvGrpSpPr>
                  <p:cNvPr id="300" name="Đồ họa 240">
                    <a:extLst>
                      <a:ext uri="{FF2B5EF4-FFF2-40B4-BE49-F238E27FC236}">
                        <a16:creationId xmlns:a16="http://schemas.microsoft.com/office/drawing/2014/main" id="{0CF07453-1408-4797-4B17-642676C95D67}"/>
                      </a:ext>
                    </a:extLst>
                  </p:cNvPr>
                  <p:cNvGrpSpPr/>
                  <p:nvPr/>
                </p:nvGrpSpPr>
                <p:grpSpPr>
                  <a:xfrm>
                    <a:off x="6596001" y="4038197"/>
                    <a:ext cx="65220" cy="138578"/>
                    <a:chOff x="6596001" y="4038197"/>
                    <a:chExt cx="65220" cy="138578"/>
                  </a:xfrm>
                </p:grpSpPr>
                <p:sp>
                  <p:nvSpPr>
                    <p:cNvPr id="301" name="Hình tự do: Hình 300">
                      <a:extLst>
                        <a:ext uri="{FF2B5EF4-FFF2-40B4-BE49-F238E27FC236}">
                          <a16:creationId xmlns:a16="http://schemas.microsoft.com/office/drawing/2014/main" id="{60CD2EC9-B7FE-B2D7-F022-854054087782}"/>
                        </a:ext>
                      </a:extLst>
                    </p:cNvPr>
                    <p:cNvSpPr/>
                    <p:nvPr/>
                  </p:nvSpPr>
                  <p:spPr>
                    <a:xfrm>
                      <a:off x="6596001" y="4038197"/>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2" name="Hình tự do: Hình 301">
                      <a:extLst>
                        <a:ext uri="{FF2B5EF4-FFF2-40B4-BE49-F238E27FC236}">
                          <a16:creationId xmlns:a16="http://schemas.microsoft.com/office/drawing/2014/main" id="{E4A978BA-B28E-63DC-7B15-A0B2E796C12A}"/>
                        </a:ext>
                      </a:extLst>
                    </p:cNvPr>
                    <p:cNvSpPr/>
                    <p:nvPr/>
                  </p:nvSpPr>
                  <p:spPr>
                    <a:xfrm>
                      <a:off x="6601792" y="404398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3" name="Hình tự do: Hình 302">
                    <a:extLst>
                      <a:ext uri="{FF2B5EF4-FFF2-40B4-BE49-F238E27FC236}">
                        <a16:creationId xmlns:a16="http://schemas.microsoft.com/office/drawing/2014/main" id="{A08C955B-D181-39B9-F1F0-955A3C70FA25}"/>
                      </a:ext>
                    </a:extLst>
                  </p:cNvPr>
                  <p:cNvSpPr/>
                  <p:nvPr/>
                </p:nvSpPr>
                <p:spPr>
                  <a:xfrm>
                    <a:off x="6608341" y="4047748"/>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2"/>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4" name="Đồ họa 240">
                  <a:extLst>
                    <a:ext uri="{FF2B5EF4-FFF2-40B4-BE49-F238E27FC236}">
                      <a16:creationId xmlns:a16="http://schemas.microsoft.com/office/drawing/2014/main" id="{33475053-AA58-10CC-51E5-4A37AC7AC71E}"/>
                    </a:ext>
                  </a:extLst>
                </p:cNvPr>
                <p:cNvGrpSpPr/>
                <p:nvPr/>
              </p:nvGrpSpPr>
              <p:grpSpPr>
                <a:xfrm>
                  <a:off x="6526504" y="4011170"/>
                  <a:ext cx="65617" cy="138578"/>
                  <a:chOff x="6526504" y="4011170"/>
                  <a:chExt cx="65617" cy="138578"/>
                </a:xfrm>
              </p:grpSpPr>
              <p:grpSp>
                <p:nvGrpSpPr>
                  <p:cNvPr id="305" name="Đồ họa 240">
                    <a:extLst>
                      <a:ext uri="{FF2B5EF4-FFF2-40B4-BE49-F238E27FC236}">
                        <a16:creationId xmlns:a16="http://schemas.microsoft.com/office/drawing/2014/main" id="{421D39CB-C425-5856-16CA-E7CEC456096A}"/>
                      </a:ext>
                    </a:extLst>
                  </p:cNvPr>
                  <p:cNvGrpSpPr/>
                  <p:nvPr/>
                </p:nvGrpSpPr>
                <p:grpSpPr>
                  <a:xfrm>
                    <a:off x="6526504" y="4011170"/>
                    <a:ext cx="65617" cy="138578"/>
                    <a:chOff x="6526504" y="4011170"/>
                    <a:chExt cx="65617" cy="138578"/>
                  </a:xfrm>
                </p:grpSpPr>
                <p:sp>
                  <p:nvSpPr>
                    <p:cNvPr id="306" name="Hình tự do: Hình 305">
                      <a:extLst>
                        <a:ext uri="{FF2B5EF4-FFF2-40B4-BE49-F238E27FC236}">
                          <a16:creationId xmlns:a16="http://schemas.microsoft.com/office/drawing/2014/main" id="{C620C8E3-5659-58A0-733A-FF2E57418C57}"/>
                        </a:ext>
                      </a:extLst>
                    </p:cNvPr>
                    <p:cNvSpPr/>
                    <p:nvPr/>
                  </p:nvSpPr>
                  <p:spPr>
                    <a:xfrm>
                      <a:off x="6526504" y="4011170"/>
                      <a:ext cx="65617" cy="138578"/>
                    </a:xfrm>
                    <a:custGeom>
                      <a:avLst/>
                      <a:gdLst>
                        <a:gd name="connsiteX0" fmla="*/ 60602 w 65617"/>
                        <a:gd name="connsiteY0" fmla="*/ 757 h 138578"/>
                        <a:gd name="connsiteX1" fmla="*/ 50950 w 65617"/>
                        <a:gd name="connsiteY1" fmla="*/ 4618 h 138578"/>
                        <a:gd name="connsiteX2" fmla="*/ 757 w 65617"/>
                        <a:gd name="connsiteY2" fmla="*/ 128168 h 138578"/>
                        <a:gd name="connsiteX3" fmla="*/ 4618 w 65617"/>
                        <a:gd name="connsiteY3" fmla="*/ 137821 h 138578"/>
                        <a:gd name="connsiteX4" fmla="*/ 4618 w 65617"/>
                        <a:gd name="connsiteY4" fmla="*/ 137821 h 138578"/>
                        <a:gd name="connsiteX5" fmla="*/ 14271 w 65617"/>
                        <a:gd name="connsiteY5" fmla="*/ 133960 h 138578"/>
                        <a:gd name="connsiteX6" fmla="*/ 64463 w 65617"/>
                        <a:gd name="connsiteY6" fmla="*/ 10410 h 138578"/>
                        <a:gd name="connsiteX7" fmla="*/ 60602 w 65617"/>
                        <a:gd name="connsiteY7" fmla="*/ 757 h 138578"/>
                        <a:gd name="connsiteX8" fmla="*/ 60602 w 65617"/>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17"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639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 name="Hình tự do: Hình 306">
                      <a:extLst>
                        <a:ext uri="{FF2B5EF4-FFF2-40B4-BE49-F238E27FC236}">
                          <a16:creationId xmlns:a16="http://schemas.microsoft.com/office/drawing/2014/main" id="{AF0D7121-BA0C-64F0-8B10-D15FADE28EB7}"/>
                        </a:ext>
                      </a:extLst>
                    </p:cNvPr>
                    <p:cNvSpPr/>
                    <p:nvPr/>
                  </p:nvSpPr>
                  <p:spPr>
                    <a:xfrm>
                      <a:off x="6532296" y="4016962"/>
                      <a:ext cx="57498" cy="128925"/>
                    </a:xfrm>
                    <a:custGeom>
                      <a:avLst/>
                      <a:gdLst>
                        <a:gd name="connsiteX0" fmla="*/ 52880 w 57498"/>
                        <a:gd name="connsiteY0" fmla="*/ 757 h 128925"/>
                        <a:gd name="connsiteX1" fmla="*/ 45158 w 57498"/>
                        <a:gd name="connsiteY1" fmla="*/ 4618 h 128925"/>
                        <a:gd name="connsiteX2" fmla="*/ 757 w 57498"/>
                        <a:gd name="connsiteY2" fmla="*/ 118516 h 128925"/>
                        <a:gd name="connsiteX3" fmla="*/ 4618 w 57498"/>
                        <a:gd name="connsiteY3" fmla="*/ 128168 h 128925"/>
                        <a:gd name="connsiteX4" fmla="*/ 4618 w 57498"/>
                        <a:gd name="connsiteY4" fmla="*/ 128168 h 128925"/>
                        <a:gd name="connsiteX5" fmla="*/ 12340 w 57498"/>
                        <a:gd name="connsiteY5" fmla="*/ 124307 h 128925"/>
                        <a:gd name="connsiteX6" fmla="*/ 56741 w 57498"/>
                        <a:gd name="connsiteY6" fmla="*/ 10410 h 128925"/>
                        <a:gd name="connsiteX7" fmla="*/ 52880 w 57498"/>
                        <a:gd name="connsiteY7" fmla="*/ 757 h 128925"/>
                        <a:gd name="connsiteX8" fmla="*/ 52880 w 57498"/>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98"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8" name="Hình tự do: Hình 307">
                    <a:extLst>
                      <a:ext uri="{FF2B5EF4-FFF2-40B4-BE49-F238E27FC236}">
                        <a16:creationId xmlns:a16="http://schemas.microsoft.com/office/drawing/2014/main" id="{AF53F0FE-64CA-00E2-EAEF-24FD1DD7F58C}"/>
                      </a:ext>
                    </a:extLst>
                  </p:cNvPr>
                  <p:cNvSpPr/>
                  <p:nvPr/>
                </p:nvSpPr>
                <p:spPr>
                  <a:xfrm>
                    <a:off x="6540775" y="4020722"/>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3"/>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9" name="Đồ họa 240">
                  <a:extLst>
                    <a:ext uri="{FF2B5EF4-FFF2-40B4-BE49-F238E27FC236}">
                      <a16:creationId xmlns:a16="http://schemas.microsoft.com/office/drawing/2014/main" id="{168A4FBD-DAD2-733C-CC67-C0D7258042E5}"/>
                    </a:ext>
                  </a:extLst>
                </p:cNvPr>
                <p:cNvGrpSpPr/>
                <p:nvPr/>
              </p:nvGrpSpPr>
              <p:grpSpPr>
                <a:xfrm>
                  <a:off x="6460868" y="3984144"/>
                  <a:ext cx="64462" cy="138577"/>
                  <a:chOff x="6460868" y="3984144"/>
                  <a:chExt cx="64462" cy="138577"/>
                </a:xfrm>
              </p:grpSpPr>
              <p:grpSp>
                <p:nvGrpSpPr>
                  <p:cNvPr id="310" name="Đồ họa 240">
                    <a:extLst>
                      <a:ext uri="{FF2B5EF4-FFF2-40B4-BE49-F238E27FC236}">
                        <a16:creationId xmlns:a16="http://schemas.microsoft.com/office/drawing/2014/main" id="{D2F9A39C-84F3-BBFF-4767-3E5022DAAC39}"/>
                      </a:ext>
                    </a:extLst>
                  </p:cNvPr>
                  <p:cNvGrpSpPr/>
                  <p:nvPr/>
                </p:nvGrpSpPr>
                <p:grpSpPr>
                  <a:xfrm>
                    <a:off x="6460868" y="3984144"/>
                    <a:ext cx="64462" cy="138577"/>
                    <a:chOff x="6460868" y="3984144"/>
                    <a:chExt cx="64462" cy="138577"/>
                  </a:xfrm>
                </p:grpSpPr>
                <p:sp>
                  <p:nvSpPr>
                    <p:cNvPr id="311" name="Hình tự do: Hình 310">
                      <a:extLst>
                        <a:ext uri="{FF2B5EF4-FFF2-40B4-BE49-F238E27FC236}">
                          <a16:creationId xmlns:a16="http://schemas.microsoft.com/office/drawing/2014/main" id="{1300B0B3-21E4-E8E0-AEF2-795292B73363}"/>
                        </a:ext>
                      </a:extLst>
                    </p:cNvPr>
                    <p:cNvSpPr/>
                    <p:nvPr/>
                  </p:nvSpPr>
                  <p:spPr>
                    <a:xfrm>
                      <a:off x="6460868" y="3984144"/>
                      <a:ext cx="64462" cy="138577"/>
                    </a:xfrm>
                    <a:custGeom>
                      <a:avLst/>
                      <a:gdLst>
                        <a:gd name="connsiteX0" fmla="*/ 58671 w 64462"/>
                        <a:gd name="connsiteY0" fmla="*/ 757 h 138577"/>
                        <a:gd name="connsiteX1" fmla="*/ 49019 w 64462"/>
                        <a:gd name="connsiteY1" fmla="*/ 4618 h 138577"/>
                        <a:gd name="connsiteX2" fmla="*/ 757 w 64462"/>
                        <a:gd name="connsiteY2" fmla="*/ 128168 h 138577"/>
                        <a:gd name="connsiteX3" fmla="*/ 4618 w 64462"/>
                        <a:gd name="connsiteY3" fmla="*/ 137821 h 138577"/>
                        <a:gd name="connsiteX4" fmla="*/ 4618 w 64462"/>
                        <a:gd name="connsiteY4" fmla="*/ 137821 h 138577"/>
                        <a:gd name="connsiteX5" fmla="*/ 14271 w 64462"/>
                        <a:gd name="connsiteY5" fmla="*/ 133960 h 138577"/>
                        <a:gd name="connsiteX6" fmla="*/ 64463 w 64462"/>
                        <a:gd name="connsiteY6" fmla="*/ 10410 h 138577"/>
                        <a:gd name="connsiteX7" fmla="*/ 58671 w 64462"/>
                        <a:gd name="connsiteY7" fmla="*/ 757 h 138577"/>
                        <a:gd name="connsiteX8" fmla="*/ 58671 w 64462"/>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2" h="138577">
                          <a:moveTo>
                            <a:pt x="58671" y="757"/>
                          </a:moveTo>
                          <a:cubicBezTo>
                            <a:pt x="54811" y="-1173"/>
                            <a:pt x="50950" y="757"/>
                            <a:pt x="49019"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4463" y="6549"/>
                            <a:pt x="62532" y="757"/>
                            <a:pt x="58671" y="757"/>
                          </a:cubicBezTo>
                          <a:lnTo>
                            <a:pt x="58671"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 name="Hình tự do: Hình 311">
                      <a:extLst>
                        <a:ext uri="{FF2B5EF4-FFF2-40B4-BE49-F238E27FC236}">
                          <a16:creationId xmlns:a16="http://schemas.microsoft.com/office/drawing/2014/main" id="{6923C18B-9EDF-DB03-1070-B00E5508831C}"/>
                        </a:ext>
                      </a:extLst>
                    </p:cNvPr>
                    <p:cNvSpPr/>
                    <p:nvPr/>
                  </p:nvSpPr>
                  <p:spPr>
                    <a:xfrm>
                      <a:off x="6464729" y="3989935"/>
                      <a:ext cx="58671" cy="128925"/>
                    </a:xfrm>
                    <a:custGeom>
                      <a:avLst/>
                      <a:gdLst>
                        <a:gd name="connsiteX0" fmla="*/ 52880 w 58671"/>
                        <a:gd name="connsiteY0" fmla="*/ 757 h 128925"/>
                        <a:gd name="connsiteX1" fmla="*/ 45158 w 58671"/>
                        <a:gd name="connsiteY1" fmla="*/ 4618 h 128925"/>
                        <a:gd name="connsiteX2" fmla="*/ 757 w 58671"/>
                        <a:gd name="connsiteY2" fmla="*/ 118516 h 128925"/>
                        <a:gd name="connsiteX3" fmla="*/ 4618 w 58671"/>
                        <a:gd name="connsiteY3" fmla="*/ 128168 h 128925"/>
                        <a:gd name="connsiteX4" fmla="*/ 4618 w 58671"/>
                        <a:gd name="connsiteY4" fmla="*/ 128168 h 128925"/>
                        <a:gd name="connsiteX5" fmla="*/ 12340 w 58671"/>
                        <a:gd name="connsiteY5" fmla="*/ 124307 h 128925"/>
                        <a:gd name="connsiteX6" fmla="*/ 58671 w 58671"/>
                        <a:gd name="connsiteY6" fmla="*/ 10410 h 128925"/>
                        <a:gd name="connsiteX7" fmla="*/ 52880 w 58671"/>
                        <a:gd name="connsiteY7" fmla="*/ 757 h 128925"/>
                        <a:gd name="connsiteX8" fmla="*/ 52880 w 58671"/>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1"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867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3" name="Hình tự do: Hình 312">
                    <a:extLst>
                      <a:ext uri="{FF2B5EF4-FFF2-40B4-BE49-F238E27FC236}">
                        <a16:creationId xmlns:a16="http://schemas.microsoft.com/office/drawing/2014/main" id="{E6F80247-5A75-7C65-5B04-7C460A42E66E}"/>
                      </a:ext>
                    </a:extLst>
                  </p:cNvPr>
                  <p:cNvSpPr/>
                  <p:nvPr/>
                </p:nvSpPr>
                <p:spPr>
                  <a:xfrm>
                    <a:off x="6471278" y="3993695"/>
                    <a:ext cx="49709" cy="120547"/>
                  </a:xfrm>
                  <a:custGeom>
                    <a:avLst/>
                    <a:gdLst>
                      <a:gd name="connsiteX0" fmla="*/ 48262 w 49709"/>
                      <a:gd name="connsiteY0" fmla="*/ 858 h 120547"/>
                      <a:gd name="connsiteX1" fmla="*/ 48262 w 49709"/>
                      <a:gd name="connsiteY1" fmla="*/ 858 h 120547"/>
                      <a:gd name="connsiteX2" fmla="*/ 0 w 49709"/>
                      <a:gd name="connsiteY2" fmla="*/ 118617 h 120547"/>
                      <a:gd name="connsiteX3" fmla="*/ 0 w 49709"/>
                      <a:gd name="connsiteY3" fmla="*/ 120547 h 120547"/>
                      <a:gd name="connsiteX4" fmla="*/ 0 w 49709"/>
                      <a:gd name="connsiteY4" fmla="*/ 120547 h 120547"/>
                      <a:gd name="connsiteX5" fmla="*/ 1931 w 49709"/>
                      <a:gd name="connsiteY5" fmla="*/ 120547 h 120547"/>
                      <a:gd name="connsiteX6" fmla="*/ 48262 w 49709"/>
                      <a:gd name="connsiteY6" fmla="*/ 858 h 120547"/>
                      <a:gd name="connsiteX7" fmla="*/ 48262 w 49709"/>
                      <a:gd name="connsiteY7" fmla="*/ 858 h 120547"/>
                      <a:gd name="connsiteX8" fmla="*/ 48262 w 49709"/>
                      <a:gd name="connsiteY8" fmla="*/ 858 h 12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9" h="120547">
                        <a:moveTo>
                          <a:pt x="48262" y="858"/>
                        </a:moveTo>
                        <a:cubicBezTo>
                          <a:pt x="48262" y="-1072"/>
                          <a:pt x="48262" y="858"/>
                          <a:pt x="48262" y="858"/>
                        </a:cubicBezTo>
                        <a:lnTo>
                          <a:pt x="0" y="118617"/>
                        </a:lnTo>
                        <a:cubicBezTo>
                          <a:pt x="0" y="118617"/>
                          <a:pt x="0" y="120547"/>
                          <a:pt x="0" y="120547"/>
                        </a:cubicBezTo>
                        <a:lnTo>
                          <a:pt x="0" y="120547"/>
                        </a:lnTo>
                        <a:cubicBezTo>
                          <a:pt x="0" y="120547"/>
                          <a:pt x="1931" y="120547"/>
                          <a:pt x="1931" y="120547"/>
                        </a:cubicBezTo>
                        <a:lnTo>
                          <a:pt x="48262" y="858"/>
                        </a:lnTo>
                        <a:cubicBezTo>
                          <a:pt x="50192" y="858"/>
                          <a:pt x="5019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14" name="Đồ họa 240">
                <a:extLst>
                  <a:ext uri="{FF2B5EF4-FFF2-40B4-BE49-F238E27FC236}">
                    <a16:creationId xmlns:a16="http://schemas.microsoft.com/office/drawing/2014/main" id="{BF3F95D0-EFAB-6477-66FD-0CE897B1BF3E}"/>
                  </a:ext>
                </a:extLst>
              </p:cNvPr>
              <p:cNvGrpSpPr/>
              <p:nvPr/>
            </p:nvGrpSpPr>
            <p:grpSpPr>
              <a:xfrm>
                <a:off x="6466693" y="3955220"/>
                <a:ext cx="557423" cy="235034"/>
                <a:chOff x="6466693" y="3955220"/>
                <a:chExt cx="557423" cy="235034"/>
              </a:xfrm>
            </p:grpSpPr>
            <p:sp>
              <p:nvSpPr>
                <p:cNvPr id="315" name="Hình tự do: Hình 314">
                  <a:extLst>
                    <a:ext uri="{FF2B5EF4-FFF2-40B4-BE49-F238E27FC236}">
                      <a16:creationId xmlns:a16="http://schemas.microsoft.com/office/drawing/2014/main" id="{EC8CE328-D125-4CCF-2156-F1C7BAC008E6}"/>
                    </a:ext>
                  </a:extLst>
                </p:cNvPr>
                <p:cNvSpPr/>
                <p:nvPr/>
              </p:nvSpPr>
              <p:spPr>
                <a:xfrm>
                  <a:off x="6466693" y="3955220"/>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6" name="Hình tự do: Hình 315">
                  <a:extLst>
                    <a:ext uri="{FF2B5EF4-FFF2-40B4-BE49-F238E27FC236}">
                      <a16:creationId xmlns:a16="http://schemas.microsoft.com/office/drawing/2014/main" id="{3316A457-7AD7-430E-8594-A7B1CFBED2EF}"/>
                    </a:ext>
                  </a:extLst>
                </p:cNvPr>
                <p:cNvSpPr/>
                <p:nvPr/>
              </p:nvSpPr>
              <p:spPr>
                <a:xfrm>
                  <a:off x="6473208" y="3968009"/>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pic>
        <p:nvPicPr>
          <p:cNvPr id="20" name="Đồ họa 19">
            <a:extLst>
              <a:ext uri="{FF2B5EF4-FFF2-40B4-BE49-F238E27FC236}">
                <a16:creationId xmlns:a16="http://schemas.microsoft.com/office/drawing/2014/main" id="{11992148-8F52-C476-B5AD-75D7602F6D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41630" y="698722"/>
            <a:ext cx="1363034" cy="1096353"/>
          </a:xfrm>
          <a:prstGeom prst="rect">
            <a:avLst/>
          </a:prstGeom>
        </p:spPr>
      </p:pic>
      <p:pic>
        <p:nvPicPr>
          <p:cNvPr id="21" name="Đồ họa 20">
            <a:extLst>
              <a:ext uri="{FF2B5EF4-FFF2-40B4-BE49-F238E27FC236}">
                <a16:creationId xmlns:a16="http://schemas.microsoft.com/office/drawing/2014/main" id="{A4818E55-865E-F75A-D2C7-3B4EABD6C2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20786" y="653189"/>
            <a:ext cx="1240854" cy="1240854"/>
          </a:xfrm>
          <a:prstGeom prst="rect">
            <a:avLst/>
          </a:prstGeom>
        </p:spPr>
      </p:pic>
    </p:spTree>
    <p:extLst>
      <p:ext uri="{BB962C8B-B14F-4D97-AF65-F5344CB8AC3E}">
        <p14:creationId xmlns:p14="http://schemas.microsoft.com/office/powerpoint/2010/main" val="3789568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781 -0.01296 L 0.00781 -0.01296 C 0.01081 -0.00625 0.01432 -2.96296E-6 0.01693 0.00741 C 0.02188 0.02153 0.01992 0.06667 0.02005 0.06852 C 0.02031 0.09352 0.02005 0.11852 0.0207 0.14352 C 0.02083 0.14723 0.02188 0.1507 0.02227 0.1544 C 0.02266 0.15741 0.02279 0.16065 0.02305 0.16389 C 0.01979 0.18889 0.01628 0.20139 0.01927 0.22639 C 0.02018 0.23496 0.02279 0.24283 0.02461 0.25093 C 0.02513 0.25324 0.02617 0.25764 0.02617 0.25764 C 0.02591 0.27639 0.02643 0.29491 0.02539 0.31343 C 0.02513 0.31713 0.02292 0.31968 0.02227 0.32292 C 0.02162 0.32616 0.02201 0.3294 0.02149 0.33264 C 0.02123 0.33496 0.02044 0.33704 0.02005 0.33935 C 0.01979 0.34514 0.01953 0.35116 0.01927 0.35695 C 0.01914 0.35926 0.01862 0.36158 0.01849 0.36389 C 0.0181 0.36736 0.0181 0.37107 0.01771 0.37477 C 0.01758 0.37616 0.01693 0.37894 0.01693 0.37894 " pathEditMode="relative" ptsTypes="AAAAAAAAAAAAAAAAAA">
                                      <p:cBhvr>
                                        <p:cTn id="6"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44037" y="433454"/>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grpSp>
        <p:nvGrpSpPr>
          <p:cNvPr id="3" name="Group 2"/>
          <p:cNvGrpSpPr/>
          <p:nvPr/>
        </p:nvGrpSpPr>
        <p:grpSpPr>
          <a:xfrm>
            <a:off x="1642820" y="466384"/>
            <a:ext cx="9839432" cy="1128950"/>
            <a:chOff x="809897" y="544761"/>
            <a:chExt cx="10881360" cy="1128950"/>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1"/>
              <a:ext cx="10881360" cy="1128949"/>
            </a:xfrm>
            <a:prstGeom prst="roundRect">
              <a:avLst>
                <a:gd name="adj" fmla="val 13859"/>
              </a:avLst>
            </a:prstGeom>
            <a:solidFill>
              <a:srgbClr val="CCFFFF">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039284" y="596493"/>
              <a:ext cx="10397083" cy="1077218"/>
            </a:xfrm>
            <a:prstGeom prst="rect">
              <a:avLst/>
            </a:prstGeom>
            <a:noFill/>
          </p:spPr>
          <p:txBody>
            <a:bodyPr wrap="square" rtlCol="0">
              <a:spAutoFit/>
            </a:bodyPr>
            <a:lstStyle/>
            <a:p>
              <a:pPr algn="just">
                <a:lnSpc>
                  <a:spcPct val="80000"/>
                </a:lnSpc>
              </a:pPr>
              <a:r>
                <a:rPr lang="en-US" sz="4000" b="1">
                  <a:latin typeface="Cambria" panose="02040503050406030204" pitchFamily="18" charset="0"/>
                  <a:ea typeface="Cambria" panose="02040503050406030204" pitchFamily="18" charset="0"/>
                </a:rPr>
                <a:t>So sánh giá tiền hai căn nhà của bác Ba và chú Sáu.</a:t>
              </a:r>
              <a:endParaRPr lang="en-US" sz="9600" b="1">
                <a:latin typeface="Cambria" panose="02040503050406030204" pitchFamily="18" charset="0"/>
                <a:ea typeface="Cambria" panose="02040503050406030204" pitchFamily="18" charset="0"/>
              </a:endParaRP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991" y="2620062"/>
            <a:ext cx="10021806" cy="3946410"/>
          </a:xfrm>
          <a:prstGeom prst="rect">
            <a:avLst/>
          </a:prstGeom>
        </p:spPr>
      </p:pic>
      <p:grpSp>
        <p:nvGrpSpPr>
          <p:cNvPr id="7" name="Group 6"/>
          <p:cNvGrpSpPr/>
          <p:nvPr/>
        </p:nvGrpSpPr>
        <p:grpSpPr>
          <a:xfrm>
            <a:off x="2003869" y="1830449"/>
            <a:ext cx="7573268" cy="781036"/>
            <a:chOff x="706824" y="2605703"/>
            <a:chExt cx="7573268" cy="781036"/>
          </a:xfrm>
        </p:grpSpPr>
        <p:sp>
          <p:nvSpPr>
            <p:cNvPr id="8" name="Rounded Rectangle 7"/>
            <p:cNvSpPr/>
            <p:nvPr/>
          </p:nvSpPr>
          <p:spPr>
            <a:xfrm>
              <a:off x="706824" y="2605703"/>
              <a:ext cx="3268308" cy="7799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Cambria" panose="02040503050406030204" pitchFamily="18" charset="0"/>
                  <a:ea typeface="Cambria" panose="02040503050406030204" pitchFamily="18" charset="0"/>
                </a:rPr>
                <a:t>950 000 000</a:t>
              </a:r>
            </a:p>
          </p:txBody>
        </p:sp>
        <p:sp>
          <p:nvSpPr>
            <p:cNvPr id="9" name="Rounded Rectangle 8"/>
            <p:cNvSpPr/>
            <p:nvPr/>
          </p:nvSpPr>
          <p:spPr>
            <a:xfrm>
              <a:off x="4663707" y="2606810"/>
              <a:ext cx="3616385" cy="7799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Cambria" panose="02040503050406030204" pitchFamily="18" charset="0"/>
                  <a:ea typeface="Cambria" panose="02040503050406030204" pitchFamily="18" charset="0"/>
                </a:rPr>
                <a:t>1 000 000 000</a:t>
              </a:r>
            </a:p>
          </p:txBody>
        </p:sp>
        <p:sp>
          <p:nvSpPr>
            <p:cNvPr id="10" name="Rounded Rectangle 9"/>
            <p:cNvSpPr/>
            <p:nvPr/>
          </p:nvSpPr>
          <p:spPr>
            <a:xfrm>
              <a:off x="4006477" y="2739857"/>
              <a:ext cx="657969" cy="515406"/>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1" name="Rounded Rectangle 10"/>
          <p:cNvSpPr/>
          <p:nvPr/>
        </p:nvSpPr>
        <p:spPr>
          <a:xfrm>
            <a:off x="5329435" y="1948891"/>
            <a:ext cx="619470" cy="53111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12693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Đồ họa 4">
            <a:extLst>
              <a:ext uri="{FF2B5EF4-FFF2-40B4-BE49-F238E27FC236}">
                <a16:creationId xmlns:a16="http://schemas.microsoft.com/office/drawing/2014/main" id="{9BDDF274-9993-7EE4-540B-CEEFB7A48E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4064" r="-184" b="8820"/>
          <a:stretch/>
        </p:blipFill>
        <p:spPr>
          <a:xfrm>
            <a:off x="-45431" y="-1"/>
            <a:ext cx="12378417" cy="6911353"/>
          </a:xfrm>
          <a:prstGeom prst="rect">
            <a:avLst/>
          </a:prstGeom>
        </p:spPr>
      </p:pic>
      <p:grpSp>
        <p:nvGrpSpPr>
          <p:cNvPr id="448" name="Nhóm 447" hidden="1">
            <a:extLst>
              <a:ext uri="{FF2B5EF4-FFF2-40B4-BE49-F238E27FC236}">
                <a16:creationId xmlns:a16="http://schemas.microsoft.com/office/drawing/2014/main" id="{94750F86-595E-7C86-4D8D-BD6F95EC2951}"/>
              </a:ext>
            </a:extLst>
          </p:cNvPr>
          <p:cNvGrpSpPr/>
          <p:nvPr/>
        </p:nvGrpSpPr>
        <p:grpSpPr>
          <a:xfrm>
            <a:off x="2456859" y="758541"/>
            <a:ext cx="6610939" cy="4878294"/>
            <a:chOff x="2767658" y="3464174"/>
            <a:chExt cx="4770119" cy="3519930"/>
          </a:xfrm>
        </p:grpSpPr>
        <p:grpSp>
          <p:nvGrpSpPr>
            <p:cNvPr id="245" name="Đồ họa 240">
              <a:extLst>
                <a:ext uri="{FF2B5EF4-FFF2-40B4-BE49-F238E27FC236}">
                  <a16:creationId xmlns:a16="http://schemas.microsoft.com/office/drawing/2014/main" id="{3E3D321A-3878-68B7-A96F-2F3BF79E383D}"/>
                </a:ext>
              </a:extLst>
            </p:cNvPr>
            <p:cNvGrpSpPr/>
            <p:nvPr/>
          </p:nvGrpSpPr>
          <p:grpSpPr>
            <a:xfrm>
              <a:off x="2767658" y="3464174"/>
              <a:ext cx="4770119" cy="3519930"/>
              <a:chOff x="4546600" y="2201146"/>
              <a:chExt cx="3513454" cy="2592622"/>
            </a:xfrm>
          </p:grpSpPr>
          <p:grpSp>
            <p:nvGrpSpPr>
              <p:cNvPr id="246" name="Đồ họa 240">
                <a:extLst>
                  <a:ext uri="{FF2B5EF4-FFF2-40B4-BE49-F238E27FC236}">
                    <a16:creationId xmlns:a16="http://schemas.microsoft.com/office/drawing/2014/main" id="{A24F62C4-E912-07ED-5996-4D46AFC5CCBB}"/>
                  </a:ext>
                </a:extLst>
              </p:cNvPr>
              <p:cNvGrpSpPr/>
              <p:nvPr/>
            </p:nvGrpSpPr>
            <p:grpSpPr>
              <a:xfrm>
                <a:off x="4913389" y="2201146"/>
                <a:ext cx="3042420" cy="2592622"/>
                <a:chOff x="4913389" y="2201146"/>
                <a:chExt cx="3042420" cy="2592622"/>
              </a:xfrm>
            </p:grpSpPr>
            <p:sp>
              <p:nvSpPr>
                <p:cNvPr id="247" name="Hình tự do: Hình 246">
                  <a:extLst>
                    <a:ext uri="{FF2B5EF4-FFF2-40B4-BE49-F238E27FC236}">
                      <a16:creationId xmlns:a16="http://schemas.microsoft.com/office/drawing/2014/main" id="{FA36BDDC-995A-17B7-2236-601DD63249E1}"/>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Hình tự do: Hình 247">
                  <a:extLst>
                    <a:ext uri="{FF2B5EF4-FFF2-40B4-BE49-F238E27FC236}">
                      <a16:creationId xmlns:a16="http://schemas.microsoft.com/office/drawing/2014/main" id="{B0556D47-1215-1A1B-3A34-DD756B74CAB4}"/>
                    </a:ext>
                  </a:extLst>
                </p:cNvPr>
                <p:cNvSpPr/>
                <p:nvPr/>
              </p:nvSpPr>
              <p:spPr>
                <a:xfrm>
                  <a:off x="6191360" y="2201147"/>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Hình tự do: Hình 248">
                  <a:extLst>
                    <a:ext uri="{FF2B5EF4-FFF2-40B4-BE49-F238E27FC236}">
                      <a16:creationId xmlns:a16="http://schemas.microsoft.com/office/drawing/2014/main" id="{5BAA4EEB-438B-71FF-FD1E-9138DA0ABA22}"/>
                    </a:ext>
                  </a:extLst>
                </p:cNvPr>
                <p:cNvSpPr/>
                <p:nvPr/>
              </p:nvSpPr>
              <p:spPr>
                <a:xfrm>
                  <a:off x="6695347" y="2201146"/>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Hình tự do: Hình 249">
                  <a:extLst>
                    <a:ext uri="{FF2B5EF4-FFF2-40B4-BE49-F238E27FC236}">
                      <a16:creationId xmlns:a16="http://schemas.microsoft.com/office/drawing/2014/main" id="{538F0758-6ADD-002F-96C5-F3E8C645D04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Hình tự do: Hình 250">
                  <a:extLst>
                    <a:ext uri="{FF2B5EF4-FFF2-40B4-BE49-F238E27FC236}">
                      <a16:creationId xmlns:a16="http://schemas.microsoft.com/office/drawing/2014/main" id="{091AA9A9-009C-725B-1E68-E6911D0C072E}"/>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 name="Hình tự do: Hình 251">
                  <a:extLst>
                    <a:ext uri="{FF2B5EF4-FFF2-40B4-BE49-F238E27FC236}">
                      <a16:creationId xmlns:a16="http://schemas.microsoft.com/office/drawing/2014/main" id="{DF63688E-E89E-2E2D-EF5D-5EE5C3365E9C}"/>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Hình tự do: Hình 252">
                  <a:extLst>
                    <a:ext uri="{FF2B5EF4-FFF2-40B4-BE49-F238E27FC236}">
                      <a16:creationId xmlns:a16="http://schemas.microsoft.com/office/drawing/2014/main" id="{00A1DFC1-EB8F-6880-0893-0743687FF1A2}"/>
                    </a:ext>
                  </a:extLst>
                </p:cNvPr>
                <p:cNvSpPr/>
                <p:nvPr/>
              </p:nvSpPr>
              <p:spPr>
                <a:xfrm>
                  <a:off x="7620088"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Hình tự do: Hình 253">
                  <a:extLst>
                    <a:ext uri="{FF2B5EF4-FFF2-40B4-BE49-F238E27FC236}">
                      <a16:creationId xmlns:a16="http://schemas.microsoft.com/office/drawing/2014/main" id="{764C4DD9-F4AE-5305-3EC7-699DB2D1BD79}"/>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 name="Hình tự do: Hình 254">
                  <a:extLst>
                    <a:ext uri="{FF2B5EF4-FFF2-40B4-BE49-F238E27FC236}">
                      <a16:creationId xmlns:a16="http://schemas.microsoft.com/office/drawing/2014/main" id="{779B1DFE-7756-FEA9-DD6C-2F2F4DB97479}"/>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Hình tự do: Hình 255">
                  <a:extLst>
                    <a:ext uri="{FF2B5EF4-FFF2-40B4-BE49-F238E27FC236}">
                      <a16:creationId xmlns:a16="http://schemas.microsoft.com/office/drawing/2014/main" id="{61CC11B2-0D33-C8E1-5CEE-69569A4B3E0A}"/>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Hình tự do: Hình 256">
                  <a:extLst>
                    <a:ext uri="{FF2B5EF4-FFF2-40B4-BE49-F238E27FC236}">
                      <a16:creationId xmlns:a16="http://schemas.microsoft.com/office/drawing/2014/main" id="{99660D3F-D593-A71C-FFD3-9E981B5B4EB4}"/>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8" name="Hình tự do: Hình 257">
                  <a:extLst>
                    <a:ext uri="{FF2B5EF4-FFF2-40B4-BE49-F238E27FC236}">
                      <a16:creationId xmlns:a16="http://schemas.microsoft.com/office/drawing/2014/main" id="{8880E0F3-4331-8FC4-8C7E-445AFDE711B4}"/>
                    </a:ext>
                  </a:extLst>
                </p:cNvPr>
                <p:cNvSpPr/>
                <p:nvPr/>
              </p:nvSpPr>
              <p:spPr>
                <a:xfrm>
                  <a:off x="5374771" y="2708860"/>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Hình tự do: Hình 258">
                  <a:extLst>
                    <a:ext uri="{FF2B5EF4-FFF2-40B4-BE49-F238E27FC236}">
                      <a16:creationId xmlns:a16="http://schemas.microsoft.com/office/drawing/2014/main" id="{63633686-620E-2894-912D-B6244D6DDAF7}"/>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Hình tự do: Hình 259">
                  <a:extLst>
                    <a:ext uri="{FF2B5EF4-FFF2-40B4-BE49-F238E27FC236}">
                      <a16:creationId xmlns:a16="http://schemas.microsoft.com/office/drawing/2014/main" id="{FC52042E-D303-08CF-830C-BA06969351DF}"/>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 name="Hình tự do: Hình 260">
                  <a:extLst>
                    <a:ext uri="{FF2B5EF4-FFF2-40B4-BE49-F238E27FC236}">
                      <a16:creationId xmlns:a16="http://schemas.microsoft.com/office/drawing/2014/main" id="{512C8C55-9599-F667-5E33-664212189601}"/>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Hình tự do: Hình 261">
                  <a:extLst>
                    <a:ext uri="{FF2B5EF4-FFF2-40B4-BE49-F238E27FC236}">
                      <a16:creationId xmlns:a16="http://schemas.microsoft.com/office/drawing/2014/main" id="{726978D4-B515-59AD-245B-E7D0122774D4}"/>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Hình tự do: Hình 262">
                  <a:extLst>
                    <a:ext uri="{FF2B5EF4-FFF2-40B4-BE49-F238E27FC236}">
                      <a16:creationId xmlns:a16="http://schemas.microsoft.com/office/drawing/2014/main" id="{A2A8C96A-783B-E3A2-7B09-C3E59C27224D}"/>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64" name="Hình tự do: Hình 263">
                <a:extLst>
                  <a:ext uri="{FF2B5EF4-FFF2-40B4-BE49-F238E27FC236}">
                    <a16:creationId xmlns:a16="http://schemas.microsoft.com/office/drawing/2014/main" id="{CE847114-9FC6-CF9D-91C2-D852D34A9183}"/>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Hình tự do: Hình 264">
                <a:extLst>
                  <a:ext uri="{FF2B5EF4-FFF2-40B4-BE49-F238E27FC236}">
                    <a16:creationId xmlns:a16="http://schemas.microsoft.com/office/drawing/2014/main" id="{F266426B-96AA-B4E4-3948-A54E39AAEDF8}"/>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Hình tự do: Hình 265">
                <a:extLst>
                  <a:ext uri="{FF2B5EF4-FFF2-40B4-BE49-F238E27FC236}">
                    <a16:creationId xmlns:a16="http://schemas.microsoft.com/office/drawing/2014/main" id="{7BC83820-86AB-8B97-DDBB-BC45AA1FA4FC}"/>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Hình tự do: Hình 266">
                <a:extLst>
                  <a:ext uri="{FF2B5EF4-FFF2-40B4-BE49-F238E27FC236}">
                    <a16:creationId xmlns:a16="http://schemas.microsoft.com/office/drawing/2014/main" id="{FB634553-ECA7-8F44-0C4F-75BE340D9CC4}"/>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Hình tự do: Hình 267">
                <a:extLst>
                  <a:ext uri="{FF2B5EF4-FFF2-40B4-BE49-F238E27FC236}">
                    <a16:creationId xmlns:a16="http://schemas.microsoft.com/office/drawing/2014/main" id="{FE55AF6F-A5B6-9427-5D03-C9CCBA19E1C8}"/>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5" name="Hình tự do: Hình 364">
              <a:extLst>
                <a:ext uri="{FF2B5EF4-FFF2-40B4-BE49-F238E27FC236}">
                  <a16:creationId xmlns:a16="http://schemas.microsoft.com/office/drawing/2014/main" id="{27FF1DDC-183E-7F9C-BD54-C9096FFFCB82}"/>
                </a:ext>
              </a:extLst>
            </p:cNvPr>
            <p:cNvSpPr/>
            <p:nvPr/>
          </p:nvSpPr>
          <p:spPr>
            <a:xfrm>
              <a:off x="2788625" y="3777379"/>
              <a:ext cx="670962" cy="670962"/>
            </a:xfrm>
            <a:custGeom>
              <a:avLst/>
              <a:gdLst>
                <a:gd name="connsiteX0" fmla="*/ 0 w 494200"/>
                <a:gd name="connsiteY0" fmla="*/ 399607 h 494200"/>
                <a:gd name="connsiteX1" fmla="*/ 94593 w 494200"/>
                <a:gd name="connsiteY1" fmla="*/ 494200 h 494200"/>
                <a:gd name="connsiteX2" fmla="*/ 399607 w 494200"/>
                <a:gd name="connsiteY2" fmla="*/ 494200 h 494200"/>
                <a:gd name="connsiteX3" fmla="*/ 494200 w 494200"/>
                <a:gd name="connsiteY3" fmla="*/ 399607 h 494200"/>
                <a:gd name="connsiteX4" fmla="*/ 494200 w 494200"/>
                <a:gd name="connsiteY4" fmla="*/ 94593 h 494200"/>
                <a:gd name="connsiteX5" fmla="*/ 399607 w 494200"/>
                <a:gd name="connsiteY5" fmla="*/ 0 h 494200"/>
                <a:gd name="connsiteX6" fmla="*/ 94593 w 494200"/>
                <a:gd name="connsiteY6" fmla="*/ 0 h 494200"/>
                <a:gd name="connsiteX7" fmla="*/ 0 w 494200"/>
                <a:gd name="connsiteY7" fmla="*/ 94593 h 494200"/>
                <a:gd name="connsiteX8" fmla="*/ 0 w 494200"/>
                <a:gd name="connsiteY8" fmla="*/ 399607 h 4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00" h="494200">
                  <a:moveTo>
                    <a:pt x="0" y="399607"/>
                  </a:moveTo>
                  <a:cubicBezTo>
                    <a:pt x="0" y="451730"/>
                    <a:pt x="42470" y="494200"/>
                    <a:pt x="94593" y="494200"/>
                  </a:cubicBezTo>
                  <a:lnTo>
                    <a:pt x="399607" y="494200"/>
                  </a:lnTo>
                  <a:cubicBezTo>
                    <a:pt x="451730" y="494200"/>
                    <a:pt x="494200" y="451730"/>
                    <a:pt x="494200" y="399607"/>
                  </a:cubicBezTo>
                  <a:lnTo>
                    <a:pt x="494200" y="94593"/>
                  </a:lnTo>
                  <a:cubicBezTo>
                    <a:pt x="494200" y="42470"/>
                    <a:pt x="451730" y="0"/>
                    <a:pt x="399607" y="0"/>
                  </a:cubicBezTo>
                  <a:lnTo>
                    <a:pt x="94593" y="0"/>
                  </a:lnTo>
                  <a:cubicBezTo>
                    <a:pt x="42470" y="0"/>
                    <a:pt x="0" y="42470"/>
                    <a:pt x="0" y="94593"/>
                  </a:cubicBezTo>
                  <a:lnTo>
                    <a:pt x="0" y="399607"/>
                  </a:lnTo>
                  <a:close/>
                </a:path>
              </a:pathLst>
            </a:custGeom>
            <a:solidFill>
              <a:srgbClr val="FFFAE9"/>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9" name="Nhóm 18">
            <a:extLst>
              <a:ext uri="{FF2B5EF4-FFF2-40B4-BE49-F238E27FC236}">
                <a16:creationId xmlns:a16="http://schemas.microsoft.com/office/drawing/2014/main" id="{3E04801D-747B-D5A4-B9C0-288D1DA7A076}"/>
              </a:ext>
            </a:extLst>
          </p:cNvPr>
          <p:cNvGrpSpPr/>
          <p:nvPr/>
        </p:nvGrpSpPr>
        <p:grpSpPr>
          <a:xfrm>
            <a:off x="2765956" y="758543"/>
            <a:ext cx="6610939" cy="4878292"/>
            <a:chOff x="2456860" y="758544"/>
            <a:chExt cx="6610939" cy="4878292"/>
          </a:xfrm>
        </p:grpSpPr>
        <p:grpSp>
          <p:nvGrpSpPr>
            <p:cNvPr id="424" name="Đồ họa 240">
              <a:extLst>
                <a:ext uri="{FF2B5EF4-FFF2-40B4-BE49-F238E27FC236}">
                  <a16:creationId xmlns:a16="http://schemas.microsoft.com/office/drawing/2014/main" id="{A99F0FA3-3B73-6530-5968-761645121C64}"/>
                </a:ext>
              </a:extLst>
            </p:cNvPr>
            <p:cNvGrpSpPr/>
            <p:nvPr/>
          </p:nvGrpSpPr>
          <p:grpSpPr>
            <a:xfrm>
              <a:off x="2456860" y="758544"/>
              <a:ext cx="6610939" cy="4878292"/>
              <a:chOff x="4546600" y="2201147"/>
              <a:chExt cx="3513454" cy="2592621"/>
            </a:xfrm>
          </p:grpSpPr>
          <p:grpSp>
            <p:nvGrpSpPr>
              <p:cNvPr id="425" name="Đồ họa 240">
                <a:extLst>
                  <a:ext uri="{FF2B5EF4-FFF2-40B4-BE49-F238E27FC236}">
                    <a16:creationId xmlns:a16="http://schemas.microsoft.com/office/drawing/2014/main" id="{7A5EBC7D-9732-0D93-1746-251506F4DFF1}"/>
                  </a:ext>
                </a:extLst>
              </p:cNvPr>
              <p:cNvGrpSpPr/>
              <p:nvPr/>
            </p:nvGrpSpPr>
            <p:grpSpPr>
              <a:xfrm>
                <a:off x="4913389" y="2201147"/>
                <a:ext cx="3042420" cy="2592621"/>
                <a:chOff x="4913389" y="2201147"/>
                <a:chExt cx="3042420" cy="2592621"/>
              </a:xfrm>
            </p:grpSpPr>
            <p:sp>
              <p:nvSpPr>
                <p:cNvPr id="431" name="Hình tự do: Hình 430">
                  <a:extLst>
                    <a:ext uri="{FF2B5EF4-FFF2-40B4-BE49-F238E27FC236}">
                      <a16:creationId xmlns:a16="http://schemas.microsoft.com/office/drawing/2014/main" id="{69920489-19BA-739F-EEFF-DD16D2E9B0DB}"/>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2" name="Hình tự do: Hình 431">
                  <a:extLst>
                    <a:ext uri="{FF2B5EF4-FFF2-40B4-BE49-F238E27FC236}">
                      <a16:creationId xmlns:a16="http://schemas.microsoft.com/office/drawing/2014/main" id="{4C84E21E-7F9E-D69E-8D31-5AA5CEB16892}"/>
                    </a:ext>
                  </a:extLst>
                </p:cNvPr>
                <p:cNvSpPr/>
                <p:nvPr/>
              </p:nvSpPr>
              <p:spPr>
                <a:xfrm>
                  <a:off x="6191360" y="2201148"/>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3" name="Hình tự do: Hình 432">
                  <a:extLst>
                    <a:ext uri="{FF2B5EF4-FFF2-40B4-BE49-F238E27FC236}">
                      <a16:creationId xmlns:a16="http://schemas.microsoft.com/office/drawing/2014/main" id="{83644CFD-7BCB-B16D-8CEB-CE860AB8AF59}"/>
                    </a:ext>
                  </a:extLst>
                </p:cNvPr>
                <p:cNvSpPr/>
                <p:nvPr/>
              </p:nvSpPr>
              <p:spPr>
                <a:xfrm>
                  <a:off x="6699073" y="2201147"/>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4" name="Hình tự do: Hình 433">
                  <a:extLst>
                    <a:ext uri="{FF2B5EF4-FFF2-40B4-BE49-F238E27FC236}">
                      <a16:creationId xmlns:a16="http://schemas.microsoft.com/office/drawing/2014/main" id="{C431279A-040B-87A2-9E28-3D74F3CB1E2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 name="Hình tự do: Hình 434">
                  <a:extLst>
                    <a:ext uri="{FF2B5EF4-FFF2-40B4-BE49-F238E27FC236}">
                      <a16:creationId xmlns:a16="http://schemas.microsoft.com/office/drawing/2014/main" id="{C9069065-3732-6162-17AA-EBB0F73797DD}"/>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6" name="Hình tự do: Hình 435">
                  <a:extLst>
                    <a:ext uri="{FF2B5EF4-FFF2-40B4-BE49-F238E27FC236}">
                      <a16:creationId xmlns:a16="http://schemas.microsoft.com/office/drawing/2014/main" id="{0B7FCFC6-399E-5527-6E4A-9499A5B53F5A}"/>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7" name="Hình tự do: Hình 436">
                  <a:extLst>
                    <a:ext uri="{FF2B5EF4-FFF2-40B4-BE49-F238E27FC236}">
                      <a16:creationId xmlns:a16="http://schemas.microsoft.com/office/drawing/2014/main" id="{93741BB9-509E-0E48-3C10-92A2FBF398A0}"/>
                    </a:ext>
                  </a:extLst>
                </p:cNvPr>
                <p:cNvSpPr/>
                <p:nvPr/>
              </p:nvSpPr>
              <p:spPr>
                <a:xfrm>
                  <a:off x="7625699"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8" name="Hình tự do: Hình 437">
                  <a:extLst>
                    <a:ext uri="{FF2B5EF4-FFF2-40B4-BE49-F238E27FC236}">
                      <a16:creationId xmlns:a16="http://schemas.microsoft.com/office/drawing/2014/main" id="{7F33C1C0-4531-2816-C40A-A7398C0DE474}"/>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9" name="Hình tự do: Hình 438">
                  <a:extLst>
                    <a:ext uri="{FF2B5EF4-FFF2-40B4-BE49-F238E27FC236}">
                      <a16:creationId xmlns:a16="http://schemas.microsoft.com/office/drawing/2014/main" id="{2FFD66A6-D709-8BAE-F267-9EDD3CCC9F9F}"/>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 name="Hình tự do: Hình 439">
                  <a:extLst>
                    <a:ext uri="{FF2B5EF4-FFF2-40B4-BE49-F238E27FC236}">
                      <a16:creationId xmlns:a16="http://schemas.microsoft.com/office/drawing/2014/main" id="{FADC4193-A57B-4EAC-E18D-979DA0B45223}"/>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1" name="Hình tự do: Hình 440">
                  <a:extLst>
                    <a:ext uri="{FF2B5EF4-FFF2-40B4-BE49-F238E27FC236}">
                      <a16:creationId xmlns:a16="http://schemas.microsoft.com/office/drawing/2014/main" id="{F2207C69-CB63-AB2B-5ACD-A230D5140A20}"/>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2" name="Hình tự do: Hình 441">
                  <a:extLst>
                    <a:ext uri="{FF2B5EF4-FFF2-40B4-BE49-F238E27FC236}">
                      <a16:creationId xmlns:a16="http://schemas.microsoft.com/office/drawing/2014/main" id="{830A0BF3-191A-0A1C-7392-6A6A389301DC}"/>
                    </a:ext>
                  </a:extLst>
                </p:cNvPr>
                <p:cNvSpPr/>
                <p:nvPr/>
              </p:nvSpPr>
              <p:spPr>
                <a:xfrm>
                  <a:off x="5374770" y="2708868"/>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3" name="Hình tự do: Hình 442">
                  <a:extLst>
                    <a:ext uri="{FF2B5EF4-FFF2-40B4-BE49-F238E27FC236}">
                      <a16:creationId xmlns:a16="http://schemas.microsoft.com/office/drawing/2014/main" id="{951023D7-EFAD-1BF9-278D-0263956448CA}"/>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4" name="Hình tự do: Hình 443">
                  <a:extLst>
                    <a:ext uri="{FF2B5EF4-FFF2-40B4-BE49-F238E27FC236}">
                      <a16:creationId xmlns:a16="http://schemas.microsoft.com/office/drawing/2014/main" id="{7AD37498-5A58-92D6-1CE0-3582374B9770}"/>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5" name="Hình tự do: Hình 444">
                  <a:extLst>
                    <a:ext uri="{FF2B5EF4-FFF2-40B4-BE49-F238E27FC236}">
                      <a16:creationId xmlns:a16="http://schemas.microsoft.com/office/drawing/2014/main" id="{3702B3ED-A190-CCD5-F0CD-AA36E2BDEAEE}"/>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6" name="Hình tự do: Hình 445">
                  <a:extLst>
                    <a:ext uri="{FF2B5EF4-FFF2-40B4-BE49-F238E27FC236}">
                      <a16:creationId xmlns:a16="http://schemas.microsoft.com/office/drawing/2014/main" id="{3D3F2887-3998-068A-6141-C6D706EEFB4F}"/>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7" name="Hình tự do: Hình 446">
                  <a:extLst>
                    <a:ext uri="{FF2B5EF4-FFF2-40B4-BE49-F238E27FC236}">
                      <a16:creationId xmlns:a16="http://schemas.microsoft.com/office/drawing/2014/main" id="{95AA531D-B0FF-84CC-D56E-35AC8F084DB2}"/>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26" name="Hình tự do: Hình 425">
                <a:extLst>
                  <a:ext uri="{FF2B5EF4-FFF2-40B4-BE49-F238E27FC236}">
                    <a16:creationId xmlns:a16="http://schemas.microsoft.com/office/drawing/2014/main" id="{68EE8AC0-8E7A-4AD2-7225-165E354414D4}"/>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7" name="Hình tự do: Hình 426">
                <a:extLst>
                  <a:ext uri="{FF2B5EF4-FFF2-40B4-BE49-F238E27FC236}">
                    <a16:creationId xmlns:a16="http://schemas.microsoft.com/office/drawing/2014/main" id="{D1BAB8E1-3FF9-7B2A-7900-72814F602E77}"/>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8" name="Hình tự do: Hình 427">
                <a:extLst>
                  <a:ext uri="{FF2B5EF4-FFF2-40B4-BE49-F238E27FC236}">
                    <a16:creationId xmlns:a16="http://schemas.microsoft.com/office/drawing/2014/main" id="{9B78519B-BDB7-FBF8-FED2-6A81DAC37C06}"/>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9" name="Hình tự do: Hình 428">
                <a:extLst>
                  <a:ext uri="{FF2B5EF4-FFF2-40B4-BE49-F238E27FC236}">
                    <a16:creationId xmlns:a16="http://schemas.microsoft.com/office/drawing/2014/main" id="{E7B0212B-2D25-BA12-E03D-52E7BA92EA65}"/>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0" name="Hình tự do: Hình 429">
                <a:extLst>
                  <a:ext uri="{FF2B5EF4-FFF2-40B4-BE49-F238E27FC236}">
                    <a16:creationId xmlns:a16="http://schemas.microsoft.com/office/drawing/2014/main" id="{67D4E75D-1FFF-8C06-66FF-7F832E3BA9B4}"/>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 name="Hình tự do: Hình 7">
              <a:extLst>
                <a:ext uri="{FF2B5EF4-FFF2-40B4-BE49-F238E27FC236}">
                  <a16:creationId xmlns:a16="http://schemas.microsoft.com/office/drawing/2014/main" id="{FC38E11F-547D-D58F-BCE1-B1A11FC8E9D2}"/>
                </a:ext>
              </a:extLst>
            </p:cNvPr>
            <p:cNvSpPr/>
            <p:nvPr/>
          </p:nvSpPr>
          <p:spPr>
            <a:xfrm>
              <a:off x="3901440" y="1616358"/>
              <a:ext cx="894080" cy="3180080"/>
            </a:xfrm>
            <a:custGeom>
              <a:avLst/>
              <a:gdLst>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4224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203200 w 894080"/>
                <a:gd name="connsiteY6" fmla="*/ 375920 h 3169920"/>
                <a:gd name="connsiteX7" fmla="*/ 0 w 894080"/>
                <a:gd name="connsiteY7" fmla="*/ 193040 h 3169920"/>
                <a:gd name="connsiteX8" fmla="*/ 426720 w 894080"/>
                <a:gd name="connsiteY8"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20320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6256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5024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3180080">
                  <a:moveTo>
                    <a:pt x="508000" y="0"/>
                  </a:moveTo>
                  <a:cubicBezTo>
                    <a:pt x="531707" y="84667"/>
                    <a:pt x="626533" y="179493"/>
                    <a:pt x="650240" y="264160"/>
                  </a:cubicBezTo>
                  <a:cubicBezTo>
                    <a:pt x="765387" y="646853"/>
                    <a:pt x="697653" y="948267"/>
                    <a:pt x="741680" y="1290320"/>
                  </a:cubicBezTo>
                  <a:lnTo>
                    <a:pt x="741680" y="2468880"/>
                  </a:lnTo>
                  <a:lnTo>
                    <a:pt x="894080" y="2672080"/>
                  </a:lnTo>
                  <a:lnTo>
                    <a:pt x="772160" y="3180080"/>
                  </a:lnTo>
                  <a:lnTo>
                    <a:pt x="172720" y="2225040"/>
                  </a:lnTo>
                  <a:cubicBezTo>
                    <a:pt x="169333" y="1612053"/>
                    <a:pt x="206587" y="1029547"/>
                    <a:pt x="142240" y="386080"/>
                  </a:cubicBezTo>
                  <a:lnTo>
                    <a:pt x="0" y="203200"/>
                  </a:lnTo>
                  <a:lnTo>
                    <a:pt x="50800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1</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9" name="Hình tự do: Hình 8">
              <a:hlinkClick r:id="rId4" action="ppaction://hlinksldjump"/>
              <a:extLst>
                <a:ext uri="{FF2B5EF4-FFF2-40B4-BE49-F238E27FC236}">
                  <a16:creationId xmlns:a16="http://schemas.microsoft.com/office/drawing/2014/main" id="{E798B9F1-5076-58CD-43BB-18AA14CDC669}"/>
                </a:ext>
              </a:extLst>
            </p:cNvPr>
            <p:cNvSpPr/>
            <p:nvPr/>
          </p:nvSpPr>
          <p:spPr>
            <a:xfrm>
              <a:off x="5252720" y="1494438"/>
              <a:ext cx="843280" cy="3190240"/>
            </a:xfrm>
            <a:custGeom>
              <a:avLst/>
              <a:gdLst>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325120 w 843280"/>
                <a:gd name="connsiteY6" fmla="*/ 0 h 3190240"/>
                <a:gd name="connsiteX7" fmla="*/ 508000 w 843280"/>
                <a:gd name="connsiteY7"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284480 w 843280"/>
                <a:gd name="connsiteY6" fmla="*/ 609600 h 3190240"/>
                <a:gd name="connsiteX7" fmla="*/ 325120 w 843280"/>
                <a:gd name="connsiteY7" fmla="*/ 0 h 3190240"/>
                <a:gd name="connsiteX8" fmla="*/ 508000 w 843280"/>
                <a:gd name="connsiteY8"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508000 w 843280"/>
                <a:gd name="connsiteY9"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650240 w 843280"/>
                <a:gd name="connsiteY9" fmla="*/ 254000 h 3190240"/>
                <a:gd name="connsiteX0" fmla="*/ 355600 w 843280"/>
                <a:gd name="connsiteY0" fmla="*/ 213360 h 3190240"/>
                <a:gd name="connsiteX1" fmla="*/ 680720 w 843280"/>
                <a:gd name="connsiteY1" fmla="*/ 294640 h 3190240"/>
                <a:gd name="connsiteX2" fmla="*/ 843280 w 843280"/>
                <a:gd name="connsiteY2" fmla="*/ 457200 h 3190240"/>
                <a:gd name="connsiteX3" fmla="*/ 833120 w 843280"/>
                <a:gd name="connsiteY3" fmla="*/ 2479040 h 3190240"/>
                <a:gd name="connsiteX4" fmla="*/ 660400 w 843280"/>
                <a:gd name="connsiteY4" fmla="*/ 2997200 h 3190240"/>
                <a:gd name="connsiteX5" fmla="*/ 467360 w 843280"/>
                <a:gd name="connsiteY5" fmla="*/ 3190240 h 3190240"/>
                <a:gd name="connsiteX6" fmla="*/ 0 w 843280"/>
                <a:gd name="connsiteY6" fmla="*/ 2854960 h 3190240"/>
                <a:gd name="connsiteX7" fmla="*/ 284480 w 843280"/>
                <a:gd name="connsiteY7" fmla="*/ 2600960 h 3190240"/>
                <a:gd name="connsiteX8" fmla="*/ 284480 w 843280"/>
                <a:gd name="connsiteY8" fmla="*/ 609600 h 3190240"/>
                <a:gd name="connsiteX9" fmla="*/ 325120 w 843280"/>
                <a:gd name="connsiteY9" fmla="*/ 0 h 3190240"/>
                <a:gd name="connsiteX10" fmla="*/ 650240 w 843280"/>
                <a:gd name="connsiteY10" fmla="*/ 254000 h 31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0" h="3190240">
                  <a:moveTo>
                    <a:pt x="355600" y="213360"/>
                  </a:moveTo>
                  <a:cubicBezTo>
                    <a:pt x="419947" y="240453"/>
                    <a:pt x="616373" y="267547"/>
                    <a:pt x="680720" y="294640"/>
                  </a:cubicBezTo>
                  <a:lnTo>
                    <a:pt x="843280" y="457200"/>
                  </a:lnTo>
                  <a:cubicBezTo>
                    <a:pt x="839893" y="1131147"/>
                    <a:pt x="836507" y="1805093"/>
                    <a:pt x="833120" y="2479040"/>
                  </a:cubicBezTo>
                  <a:cubicBezTo>
                    <a:pt x="775547" y="2580640"/>
                    <a:pt x="717973" y="2895600"/>
                    <a:pt x="660400" y="2997200"/>
                  </a:cubicBezTo>
                  <a:lnTo>
                    <a:pt x="467360" y="3190240"/>
                  </a:lnTo>
                  <a:lnTo>
                    <a:pt x="0" y="2854960"/>
                  </a:lnTo>
                  <a:lnTo>
                    <a:pt x="284480" y="2600960"/>
                  </a:lnTo>
                  <a:cubicBezTo>
                    <a:pt x="294640" y="1933787"/>
                    <a:pt x="274320" y="1276773"/>
                    <a:pt x="284480" y="609600"/>
                  </a:cubicBezTo>
                  <a:lnTo>
                    <a:pt x="325120" y="0"/>
                  </a:lnTo>
                  <a:lnTo>
                    <a:pt x="650240" y="254000"/>
                  </a:ln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1" name="Hình tự do: Hình 10">
              <a:extLst>
                <a:ext uri="{FF2B5EF4-FFF2-40B4-BE49-F238E27FC236}">
                  <a16:creationId xmlns:a16="http://schemas.microsoft.com/office/drawing/2014/main" id="{DC2207C4-E613-48FA-2D3B-7543563A5875}"/>
                </a:ext>
              </a:extLst>
            </p:cNvPr>
            <p:cNvSpPr/>
            <p:nvPr/>
          </p:nvSpPr>
          <p:spPr>
            <a:xfrm>
              <a:off x="5669280" y="802078"/>
              <a:ext cx="1879600" cy="2622759"/>
            </a:xfrm>
            <a:custGeom>
              <a:avLst/>
              <a:gdLst>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89280 w 1788160"/>
                <a:gd name="connsiteY7" fmla="*/ 43688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6040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731520 w 1788160"/>
                <a:gd name="connsiteY7" fmla="*/ 558800 h 2661920"/>
                <a:gd name="connsiteX8" fmla="*/ 660400 w 1788160"/>
                <a:gd name="connsiteY8" fmla="*/ 497840 h 2661920"/>
                <a:gd name="connsiteX9" fmla="*/ 345440 w 1788160"/>
                <a:gd name="connsiteY9" fmla="*/ 894080 h 2661920"/>
                <a:gd name="connsiteX10" fmla="*/ 0 w 1788160"/>
                <a:gd name="connsiteY10" fmla="*/ 579120 h 2661920"/>
                <a:gd name="connsiteX11" fmla="*/ 121920 w 1788160"/>
                <a:gd name="connsiteY11"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57680 w 1788160"/>
                <a:gd name="connsiteY3" fmla="*/ 894080 h 2661920"/>
                <a:gd name="connsiteX4" fmla="*/ 1778000 w 1788160"/>
                <a:gd name="connsiteY4" fmla="*/ 1422400 h 2661920"/>
                <a:gd name="connsiteX5" fmla="*/ 1788160 w 1788160"/>
                <a:gd name="connsiteY5" fmla="*/ 2661920 h 2661920"/>
                <a:gd name="connsiteX6" fmla="*/ 1249680 w 1788160"/>
                <a:gd name="connsiteY6" fmla="*/ 2590800 h 2661920"/>
                <a:gd name="connsiteX7" fmla="*/ 1229360 w 1788160"/>
                <a:gd name="connsiteY7" fmla="*/ 731520 h 2661920"/>
                <a:gd name="connsiteX8" fmla="*/ 731520 w 1788160"/>
                <a:gd name="connsiteY8" fmla="*/ 558800 h 2661920"/>
                <a:gd name="connsiteX9" fmla="*/ 660400 w 1788160"/>
                <a:gd name="connsiteY9" fmla="*/ 497840 h 2661920"/>
                <a:gd name="connsiteX10" fmla="*/ 345440 w 1788160"/>
                <a:gd name="connsiteY10" fmla="*/ 894080 h 2661920"/>
                <a:gd name="connsiteX11" fmla="*/ 0 w 1788160"/>
                <a:gd name="connsiteY11" fmla="*/ 579120 h 2661920"/>
                <a:gd name="connsiteX12" fmla="*/ 121920 w 1788160"/>
                <a:gd name="connsiteY12" fmla="*/ 284480 h 2661920"/>
                <a:gd name="connsiteX0" fmla="*/ 121920 w 1788160"/>
                <a:gd name="connsiteY0" fmla="*/ 284480 h 2661920"/>
                <a:gd name="connsiteX1" fmla="*/ 792480 w 1788160"/>
                <a:gd name="connsiteY1" fmla="*/ 0 h 2661920"/>
                <a:gd name="connsiteX2" fmla="*/ 1290320 w 1788160"/>
                <a:gd name="connsiteY2" fmla="*/ 162560 h 2661920"/>
                <a:gd name="connsiteX3" fmla="*/ 1656080 w 1788160"/>
                <a:gd name="connsiteY3" fmla="*/ 457200 h 2661920"/>
                <a:gd name="connsiteX4" fmla="*/ 1757680 w 1788160"/>
                <a:gd name="connsiteY4" fmla="*/ 894080 h 2661920"/>
                <a:gd name="connsiteX5" fmla="*/ 1778000 w 1788160"/>
                <a:gd name="connsiteY5" fmla="*/ 1422400 h 2661920"/>
                <a:gd name="connsiteX6" fmla="*/ 1788160 w 1788160"/>
                <a:gd name="connsiteY6" fmla="*/ 2661920 h 2661920"/>
                <a:gd name="connsiteX7" fmla="*/ 1249680 w 1788160"/>
                <a:gd name="connsiteY7" fmla="*/ 2590800 h 2661920"/>
                <a:gd name="connsiteX8" fmla="*/ 1229360 w 1788160"/>
                <a:gd name="connsiteY8" fmla="*/ 731520 h 2661920"/>
                <a:gd name="connsiteX9" fmla="*/ 731520 w 1788160"/>
                <a:gd name="connsiteY9" fmla="*/ 558800 h 2661920"/>
                <a:gd name="connsiteX10" fmla="*/ 660400 w 1788160"/>
                <a:gd name="connsiteY10" fmla="*/ 497840 h 2661920"/>
                <a:gd name="connsiteX11" fmla="*/ 345440 w 1788160"/>
                <a:gd name="connsiteY11" fmla="*/ 894080 h 2661920"/>
                <a:gd name="connsiteX12" fmla="*/ 0 w 1788160"/>
                <a:gd name="connsiteY12" fmla="*/ 579120 h 2661920"/>
                <a:gd name="connsiteX13" fmla="*/ 121920 w 1788160"/>
                <a:gd name="connsiteY13" fmla="*/ 284480 h 2661920"/>
                <a:gd name="connsiteX0" fmla="*/ 121920 w 1788160"/>
                <a:gd name="connsiteY0" fmla="*/ 284480 h 2661920"/>
                <a:gd name="connsiteX1" fmla="*/ 365760 w 1788160"/>
                <a:gd name="connsiteY1" fmla="*/ 162560 h 2661920"/>
                <a:gd name="connsiteX2" fmla="*/ 792480 w 1788160"/>
                <a:gd name="connsiteY2" fmla="*/ 0 h 2661920"/>
                <a:gd name="connsiteX3" fmla="*/ 1290320 w 1788160"/>
                <a:gd name="connsiteY3" fmla="*/ 162560 h 2661920"/>
                <a:gd name="connsiteX4" fmla="*/ 1656080 w 1788160"/>
                <a:gd name="connsiteY4" fmla="*/ 457200 h 2661920"/>
                <a:gd name="connsiteX5" fmla="*/ 1757680 w 1788160"/>
                <a:gd name="connsiteY5" fmla="*/ 894080 h 2661920"/>
                <a:gd name="connsiteX6" fmla="*/ 1778000 w 1788160"/>
                <a:gd name="connsiteY6" fmla="*/ 1422400 h 2661920"/>
                <a:gd name="connsiteX7" fmla="*/ 1788160 w 1788160"/>
                <a:gd name="connsiteY7" fmla="*/ 2661920 h 2661920"/>
                <a:gd name="connsiteX8" fmla="*/ 1249680 w 1788160"/>
                <a:gd name="connsiteY8" fmla="*/ 2590800 h 2661920"/>
                <a:gd name="connsiteX9" fmla="*/ 1229360 w 1788160"/>
                <a:gd name="connsiteY9" fmla="*/ 731520 h 2661920"/>
                <a:gd name="connsiteX10" fmla="*/ 731520 w 1788160"/>
                <a:gd name="connsiteY10" fmla="*/ 558800 h 2661920"/>
                <a:gd name="connsiteX11" fmla="*/ 660400 w 1788160"/>
                <a:gd name="connsiteY11" fmla="*/ 497840 h 2661920"/>
                <a:gd name="connsiteX12" fmla="*/ 345440 w 1788160"/>
                <a:gd name="connsiteY12" fmla="*/ 894080 h 2661920"/>
                <a:gd name="connsiteX13" fmla="*/ 0 w 1788160"/>
                <a:gd name="connsiteY13" fmla="*/ 579120 h 2661920"/>
                <a:gd name="connsiteX14" fmla="*/ 121920 w 1788160"/>
                <a:gd name="connsiteY14" fmla="*/ 284480 h 2661920"/>
                <a:gd name="connsiteX0" fmla="*/ 213360 w 1879600"/>
                <a:gd name="connsiteY0" fmla="*/ 284480 h 2661920"/>
                <a:gd name="connsiteX1" fmla="*/ 457200 w 1879600"/>
                <a:gd name="connsiteY1" fmla="*/ 162560 h 2661920"/>
                <a:gd name="connsiteX2" fmla="*/ 883920 w 1879600"/>
                <a:gd name="connsiteY2" fmla="*/ 0 h 2661920"/>
                <a:gd name="connsiteX3" fmla="*/ 1381760 w 1879600"/>
                <a:gd name="connsiteY3" fmla="*/ 162560 h 2661920"/>
                <a:gd name="connsiteX4" fmla="*/ 1747520 w 1879600"/>
                <a:gd name="connsiteY4" fmla="*/ 457200 h 2661920"/>
                <a:gd name="connsiteX5" fmla="*/ 1849120 w 1879600"/>
                <a:gd name="connsiteY5" fmla="*/ 894080 h 2661920"/>
                <a:gd name="connsiteX6" fmla="*/ 1869440 w 1879600"/>
                <a:gd name="connsiteY6" fmla="*/ 1422400 h 2661920"/>
                <a:gd name="connsiteX7" fmla="*/ 1879600 w 1879600"/>
                <a:gd name="connsiteY7" fmla="*/ 2661920 h 2661920"/>
                <a:gd name="connsiteX8" fmla="*/ 1341120 w 1879600"/>
                <a:gd name="connsiteY8" fmla="*/ 2590800 h 2661920"/>
                <a:gd name="connsiteX9" fmla="*/ 1320800 w 1879600"/>
                <a:gd name="connsiteY9" fmla="*/ 731520 h 2661920"/>
                <a:gd name="connsiteX10" fmla="*/ 822960 w 1879600"/>
                <a:gd name="connsiteY10" fmla="*/ 558800 h 2661920"/>
                <a:gd name="connsiteX11" fmla="*/ 751840 w 1879600"/>
                <a:gd name="connsiteY11" fmla="*/ 497840 h 2661920"/>
                <a:gd name="connsiteX12" fmla="*/ 436880 w 1879600"/>
                <a:gd name="connsiteY12" fmla="*/ 894080 h 2661920"/>
                <a:gd name="connsiteX13" fmla="*/ 0 w 1879600"/>
                <a:gd name="connsiteY13" fmla="*/ 619760 h 2661920"/>
                <a:gd name="connsiteX14" fmla="*/ 213360 w 1879600"/>
                <a:gd name="connsiteY14" fmla="*/ 284480 h 2661920"/>
                <a:gd name="connsiteX0" fmla="*/ 213360 w 1879600"/>
                <a:gd name="connsiteY0" fmla="*/ 243840 h 2621280"/>
                <a:gd name="connsiteX1" fmla="*/ 457200 w 1879600"/>
                <a:gd name="connsiteY1" fmla="*/ 121920 h 2621280"/>
                <a:gd name="connsiteX2" fmla="*/ 8839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3840 h 2621280"/>
                <a:gd name="connsiteX1" fmla="*/ 457200 w 1879600"/>
                <a:gd name="connsiteY1" fmla="*/ 121920 h 2621280"/>
                <a:gd name="connsiteX2" fmla="*/ 8331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5319 h 2622759"/>
                <a:gd name="connsiteX1" fmla="*/ 457200 w 1879600"/>
                <a:gd name="connsiteY1" fmla="*/ 123399 h 2622759"/>
                <a:gd name="connsiteX2" fmla="*/ 833120 w 1879600"/>
                <a:gd name="connsiteY2" fmla="*/ 1479 h 2622759"/>
                <a:gd name="connsiteX3" fmla="*/ 1117600 w 1879600"/>
                <a:gd name="connsiteY3" fmla="*/ 72599 h 2622759"/>
                <a:gd name="connsiteX4" fmla="*/ 1381760 w 1879600"/>
                <a:gd name="connsiteY4" fmla="*/ 123399 h 2622759"/>
                <a:gd name="connsiteX5" fmla="*/ 1747520 w 1879600"/>
                <a:gd name="connsiteY5" fmla="*/ 418039 h 2622759"/>
                <a:gd name="connsiteX6" fmla="*/ 1849120 w 1879600"/>
                <a:gd name="connsiteY6" fmla="*/ 854919 h 2622759"/>
                <a:gd name="connsiteX7" fmla="*/ 1869440 w 1879600"/>
                <a:gd name="connsiteY7" fmla="*/ 1383239 h 2622759"/>
                <a:gd name="connsiteX8" fmla="*/ 1879600 w 1879600"/>
                <a:gd name="connsiteY8" fmla="*/ 2622759 h 2622759"/>
                <a:gd name="connsiteX9" fmla="*/ 1341120 w 1879600"/>
                <a:gd name="connsiteY9" fmla="*/ 2551639 h 2622759"/>
                <a:gd name="connsiteX10" fmla="*/ 1320800 w 1879600"/>
                <a:gd name="connsiteY10" fmla="*/ 692359 h 2622759"/>
                <a:gd name="connsiteX11" fmla="*/ 822960 w 1879600"/>
                <a:gd name="connsiteY11" fmla="*/ 519639 h 2622759"/>
                <a:gd name="connsiteX12" fmla="*/ 751840 w 1879600"/>
                <a:gd name="connsiteY12" fmla="*/ 458679 h 2622759"/>
                <a:gd name="connsiteX13" fmla="*/ 436880 w 1879600"/>
                <a:gd name="connsiteY13" fmla="*/ 854919 h 2622759"/>
                <a:gd name="connsiteX14" fmla="*/ 0 w 1879600"/>
                <a:gd name="connsiteY14" fmla="*/ 580599 h 2622759"/>
                <a:gd name="connsiteX15" fmla="*/ 213360 w 1879600"/>
                <a:gd name="connsiteY15"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822960 w 1879600"/>
                <a:gd name="connsiteY12" fmla="*/ 519639 h 2622759"/>
                <a:gd name="connsiteX13" fmla="*/ 751840 w 1879600"/>
                <a:gd name="connsiteY13" fmla="*/ 458679 h 2622759"/>
                <a:gd name="connsiteX14" fmla="*/ 436880 w 1879600"/>
                <a:gd name="connsiteY14" fmla="*/ 854919 h 2622759"/>
                <a:gd name="connsiteX15" fmla="*/ 0 w 1879600"/>
                <a:gd name="connsiteY15" fmla="*/ 580599 h 2622759"/>
                <a:gd name="connsiteX16" fmla="*/ 213360 w 1879600"/>
                <a:gd name="connsiteY16"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036320 w 1879600"/>
                <a:gd name="connsiteY12" fmla="*/ 499320 h 2622759"/>
                <a:gd name="connsiteX13" fmla="*/ 822960 w 1879600"/>
                <a:gd name="connsiteY13" fmla="*/ 519639 h 2622759"/>
                <a:gd name="connsiteX14" fmla="*/ 751840 w 1879600"/>
                <a:gd name="connsiteY14" fmla="*/ 458679 h 2622759"/>
                <a:gd name="connsiteX15" fmla="*/ 436880 w 1879600"/>
                <a:gd name="connsiteY15" fmla="*/ 854919 h 2622759"/>
                <a:gd name="connsiteX16" fmla="*/ 0 w 1879600"/>
                <a:gd name="connsiteY16" fmla="*/ 580599 h 2622759"/>
                <a:gd name="connsiteX17" fmla="*/ 213360 w 1879600"/>
                <a:gd name="connsiteY17"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36880 w 1879600"/>
                <a:gd name="connsiteY16" fmla="*/ 85491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26720 w 1879600"/>
                <a:gd name="connsiteY16" fmla="*/ 77363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619760 w 1879600"/>
                <a:gd name="connsiteY15" fmla="*/ 550119 h 2622759"/>
                <a:gd name="connsiteX16" fmla="*/ 426720 w 1879600"/>
                <a:gd name="connsiteY16" fmla="*/ 773639 h 2622759"/>
                <a:gd name="connsiteX17" fmla="*/ 0 w 1879600"/>
                <a:gd name="connsiteY17" fmla="*/ 580599 h 2622759"/>
                <a:gd name="connsiteX18" fmla="*/ 213360 w 1879600"/>
                <a:gd name="connsiteY18" fmla="*/ 245319 h 262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9600" h="2622759">
                  <a:moveTo>
                    <a:pt x="213360" y="245319"/>
                  </a:moveTo>
                  <a:cubicBezTo>
                    <a:pt x="304800" y="208066"/>
                    <a:pt x="365760" y="160652"/>
                    <a:pt x="457200" y="123399"/>
                  </a:cubicBezTo>
                  <a:cubicBezTo>
                    <a:pt x="514773" y="106466"/>
                    <a:pt x="541867" y="69213"/>
                    <a:pt x="599440" y="52280"/>
                  </a:cubicBezTo>
                  <a:lnTo>
                    <a:pt x="833120" y="1479"/>
                  </a:lnTo>
                  <a:cubicBezTo>
                    <a:pt x="933027" y="-10374"/>
                    <a:pt x="1026160" y="52279"/>
                    <a:pt x="1117600" y="72599"/>
                  </a:cubicBezTo>
                  <a:cubicBezTo>
                    <a:pt x="1209040" y="92919"/>
                    <a:pt x="1266614" y="62439"/>
                    <a:pt x="1381760" y="123399"/>
                  </a:cubicBezTo>
                  <a:lnTo>
                    <a:pt x="1747520" y="418039"/>
                  </a:lnTo>
                  <a:cubicBezTo>
                    <a:pt x="1764453" y="550119"/>
                    <a:pt x="1832187" y="722839"/>
                    <a:pt x="1849120" y="854919"/>
                  </a:cubicBezTo>
                  <a:lnTo>
                    <a:pt x="1869440" y="1383239"/>
                  </a:lnTo>
                  <a:cubicBezTo>
                    <a:pt x="1872827" y="1796412"/>
                    <a:pt x="1876213" y="2209586"/>
                    <a:pt x="1879600" y="2622759"/>
                  </a:cubicBezTo>
                  <a:lnTo>
                    <a:pt x="1341120" y="2551639"/>
                  </a:lnTo>
                  <a:lnTo>
                    <a:pt x="1320800" y="692359"/>
                  </a:lnTo>
                  <a:cubicBezTo>
                    <a:pt x="1308947" y="348613"/>
                    <a:pt x="1256453" y="602613"/>
                    <a:pt x="1209040" y="570440"/>
                  </a:cubicBezTo>
                  <a:cubicBezTo>
                    <a:pt x="1161627" y="538267"/>
                    <a:pt x="1110826" y="494240"/>
                    <a:pt x="1036320" y="499320"/>
                  </a:cubicBezTo>
                  <a:cubicBezTo>
                    <a:pt x="961814" y="504400"/>
                    <a:pt x="890693" y="523026"/>
                    <a:pt x="822960" y="519639"/>
                  </a:cubicBezTo>
                  <a:cubicBezTo>
                    <a:pt x="755227" y="516252"/>
                    <a:pt x="697653" y="485772"/>
                    <a:pt x="619760" y="550119"/>
                  </a:cubicBezTo>
                  <a:lnTo>
                    <a:pt x="426720" y="773639"/>
                  </a:lnTo>
                  <a:lnTo>
                    <a:pt x="0" y="580599"/>
                  </a:lnTo>
                  <a:lnTo>
                    <a:pt x="213360" y="245319"/>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Hình tự do: Hình 11">
              <a:extLst>
                <a:ext uri="{FF2B5EF4-FFF2-40B4-BE49-F238E27FC236}">
                  <a16:creationId xmlns:a16="http://schemas.microsoft.com/office/drawing/2014/main" id="{6C4B94DE-C3F5-7698-36B4-B820D3696F98}"/>
                </a:ext>
              </a:extLst>
            </p:cNvPr>
            <p:cNvSpPr/>
            <p:nvPr/>
          </p:nvSpPr>
          <p:spPr>
            <a:xfrm>
              <a:off x="7005866" y="3506118"/>
              <a:ext cx="1772374" cy="2092960"/>
            </a:xfrm>
            <a:custGeom>
              <a:avLst/>
              <a:gdLst>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0 w 1767840"/>
                <a:gd name="connsiteY11" fmla="*/ 135128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51840 w 1767840"/>
                <a:gd name="connsiteY3" fmla="*/ 156464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4534 w 1772374"/>
                <a:gd name="connsiteY0" fmla="*/ 0 h 2092960"/>
                <a:gd name="connsiteX1" fmla="*/ 543014 w 1772374"/>
                <a:gd name="connsiteY1" fmla="*/ 60960 h 2092960"/>
                <a:gd name="connsiteX2" fmla="*/ 532854 w 1772374"/>
                <a:gd name="connsiteY2" fmla="*/ 1270000 h 2092960"/>
                <a:gd name="connsiteX3" fmla="*/ 756374 w 1772374"/>
                <a:gd name="connsiteY3" fmla="*/ 1564640 h 2092960"/>
                <a:gd name="connsiteX4" fmla="*/ 1142454 w 1772374"/>
                <a:gd name="connsiteY4" fmla="*/ 1513840 h 2092960"/>
                <a:gd name="connsiteX5" fmla="*/ 1416774 w 1772374"/>
                <a:gd name="connsiteY5" fmla="*/ 1127760 h 2092960"/>
                <a:gd name="connsiteX6" fmla="*/ 1772374 w 1772374"/>
                <a:gd name="connsiteY6" fmla="*/ 1493520 h 2092960"/>
                <a:gd name="connsiteX7" fmla="*/ 1508214 w 1772374"/>
                <a:gd name="connsiteY7" fmla="*/ 1899920 h 2092960"/>
                <a:gd name="connsiteX8" fmla="*/ 939254 w 1772374"/>
                <a:gd name="connsiteY8" fmla="*/ 2092960 h 2092960"/>
                <a:gd name="connsiteX9" fmla="*/ 431254 w 1772374"/>
                <a:gd name="connsiteY9" fmla="*/ 1920240 h 2092960"/>
                <a:gd name="connsiteX10" fmla="*/ 146774 w 1772374"/>
                <a:gd name="connsiteY10" fmla="*/ 1727200 h 2092960"/>
                <a:gd name="connsiteX11" fmla="*/ 14694 w 1772374"/>
                <a:gd name="connsiteY11" fmla="*/ 1066800 h 2092960"/>
                <a:gd name="connsiteX12" fmla="*/ 4534 w 1772374"/>
                <a:gd name="connsiteY12" fmla="*/ 762000 h 2092960"/>
                <a:gd name="connsiteX13" fmla="*/ 14694 w 1772374"/>
                <a:gd name="connsiteY13" fmla="*/ 518160 h 209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2374" h="2092960">
                  <a:moveTo>
                    <a:pt x="4534" y="0"/>
                  </a:moveTo>
                  <a:lnTo>
                    <a:pt x="543014" y="60960"/>
                  </a:lnTo>
                  <a:cubicBezTo>
                    <a:pt x="539627" y="463973"/>
                    <a:pt x="536241" y="866987"/>
                    <a:pt x="532854" y="1270000"/>
                  </a:cubicBezTo>
                  <a:lnTo>
                    <a:pt x="756374" y="1564640"/>
                  </a:lnTo>
                  <a:lnTo>
                    <a:pt x="1142454" y="1513840"/>
                  </a:lnTo>
                  <a:lnTo>
                    <a:pt x="1416774" y="1127760"/>
                  </a:lnTo>
                  <a:lnTo>
                    <a:pt x="1772374" y="1493520"/>
                  </a:lnTo>
                  <a:lnTo>
                    <a:pt x="1508214" y="1899920"/>
                  </a:lnTo>
                  <a:lnTo>
                    <a:pt x="939254" y="2092960"/>
                  </a:lnTo>
                  <a:lnTo>
                    <a:pt x="431254" y="1920240"/>
                  </a:lnTo>
                  <a:lnTo>
                    <a:pt x="146774" y="1727200"/>
                  </a:lnTo>
                  <a:cubicBezTo>
                    <a:pt x="102747" y="1507067"/>
                    <a:pt x="-2239" y="1388533"/>
                    <a:pt x="14694" y="1066800"/>
                  </a:cubicBezTo>
                  <a:cubicBezTo>
                    <a:pt x="-10706" y="902547"/>
                    <a:pt x="4534" y="853440"/>
                    <a:pt x="4534" y="762000"/>
                  </a:cubicBezTo>
                  <a:cubicBezTo>
                    <a:pt x="4534" y="670560"/>
                    <a:pt x="11307" y="555413"/>
                    <a:pt x="14694" y="518160"/>
                  </a:cubicBez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Hình tự do: Hình 12">
              <a:extLst>
                <a:ext uri="{FF2B5EF4-FFF2-40B4-BE49-F238E27FC236}">
                  <a16:creationId xmlns:a16="http://schemas.microsoft.com/office/drawing/2014/main" id="{D4428704-A0FA-3442-4691-FF39EC947D10}"/>
                </a:ext>
              </a:extLst>
            </p:cNvPr>
            <p:cNvSpPr/>
            <p:nvPr/>
          </p:nvSpPr>
          <p:spPr>
            <a:xfrm>
              <a:off x="8270240" y="2276758"/>
              <a:ext cx="568960" cy="1971040"/>
            </a:xfrm>
            <a:custGeom>
              <a:avLst/>
              <a:gdLst>
                <a:gd name="connsiteX0" fmla="*/ 20320 w 568960"/>
                <a:gd name="connsiteY0" fmla="*/ 0 h 1971040"/>
                <a:gd name="connsiteX1" fmla="*/ 20320 w 568960"/>
                <a:gd name="connsiteY1" fmla="*/ 0 h 1971040"/>
                <a:gd name="connsiteX2" fmla="*/ 558800 w 568960"/>
                <a:gd name="connsiteY2" fmla="*/ 0 h 1971040"/>
                <a:gd name="connsiteX3" fmla="*/ 568960 w 568960"/>
                <a:gd name="connsiteY3" fmla="*/ 1971040 h 1971040"/>
                <a:gd name="connsiteX4" fmla="*/ 0 w 568960"/>
                <a:gd name="connsiteY4" fmla="*/ 1879600 h 1971040"/>
                <a:gd name="connsiteX5" fmla="*/ 20320 w 568960"/>
                <a:gd name="connsiteY5" fmla="*/ 0 h 197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60" h="1971040">
                  <a:moveTo>
                    <a:pt x="20320" y="0"/>
                  </a:moveTo>
                  <a:lnTo>
                    <a:pt x="20320" y="0"/>
                  </a:lnTo>
                  <a:lnTo>
                    <a:pt x="558800" y="0"/>
                  </a:lnTo>
                  <a:cubicBezTo>
                    <a:pt x="562187" y="657013"/>
                    <a:pt x="565573" y="1314027"/>
                    <a:pt x="568960" y="1971040"/>
                  </a:cubicBezTo>
                  <a:lnTo>
                    <a:pt x="0" y="1879600"/>
                  </a:lnTo>
                  <a:lnTo>
                    <a:pt x="2032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Hộp Văn bản 14">
              <a:extLst>
                <a:ext uri="{FF2B5EF4-FFF2-40B4-BE49-F238E27FC236}">
                  <a16:creationId xmlns:a16="http://schemas.microsoft.com/office/drawing/2014/main" id="{459A3AEA-E9CF-6C1C-C327-A2FCBFA0F163}"/>
                </a:ext>
              </a:extLst>
            </p:cNvPr>
            <p:cNvSpPr txBox="1"/>
            <p:nvPr/>
          </p:nvSpPr>
          <p:spPr>
            <a:xfrm>
              <a:off x="5547879" y="3029653"/>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2</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6" name="Hộp Văn bản 15">
              <a:extLst>
                <a:ext uri="{FF2B5EF4-FFF2-40B4-BE49-F238E27FC236}">
                  <a16:creationId xmlns:a16="http://schemas.microsoft.com/office/drawing/2014/main" id="{CDD3E6A3-7CBA-4EFF-AD79-3B77F6CED480}"/>
                </a:ext>
              </a:extLst>
            </p:cNvPr>
            <p:cNvSpPr txBox="1"/>
            <p:nvPr/>
          </p:nvSpPr>
          <p:spPr>
            <a:xfrm>
              <a:off x="7000761" y="1636311"/>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3</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7" name="Hộp Văn bản 16">
              <a:extLst>
                <a:ext uri="{FF2B5EF4-FFF2-40B4-BE49-F238E27FC236}">
                  <a16:creationId xmlns:a16="http://schemas.microsoft.com/office/drawing/2014/main" id="{20FC7D06-A1CE-0E0A-31C6-018764780479}"/>
                </a:ext>
              </a:extLst>
            </p:cNvPr>
            <p:cNvSpPr txBox="1"/>
            <p:nvPr/>
          </p:nvSpPr>
          <p:spPr>
            <a:xfrm>
              <a:off x="7062949" y="4175019"/>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4</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8" name="Hộp Văn bản 17">
              <a:extLst>
                <a:ext uri="{FF2B5EF4-FFF2-40B4-BE49-F238E27FC236}">
                  <a16:creationId xmlns:a16="http://schemas.microsoft.com/office/drawing/2014/main" id="{D3D5E27D-51A6-7773-B5F0-3CF576E99FAE}"/>
                </a:ext>
              </a:extLst>
            </p:cNvPr>
            <p:cNvSpPr txBox="1"/>
            <p:nvPr/>
          </p:nvSpPr>
          <p:spPr>
            <a:xfrm>
              <a:off x="8270836" y="2844887"/>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hlinkClick r:id="rId5" action="ppaction://hlinksldjump"/>
                </a:rPr>
                <a:t>5</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nvGrpSpPr>
            <p:cNvPr id="317" name="Đồ họa 240">
              <a:extLst>
                <a:ext uri="{FF2B5EF4-FFF2-40B4-BE49-F238E27FC236}">
                  <a16:creationId xmlns:a16="http://schemas.microsoft.com/office/drawing/2014/main" id="{19470A55-7280-4FC9-EAFC-5E8F1C4D2DA0}"/>
                </a:ext>
              </a:extLst>
            </p:cNvPr>
            <p:cNvGrpSpPr/>
            <p:nvPr/>
          </p:nvGrpSpPr>
          <p:grpSpPr>
            <a:xfrm>
              <a:off x="4598876" y="2939791"/>
              <a:ext cx="1033487" cy="368759"/>
              <a:chOff x="5675422" y="3343483"/>
              <a:chExt cx="549258" cy="195981"/>
            </a:xfrm>
          </p:grpSpPr>
          <p:grpSp>
            <p:nvGrpSpPr>
              <p:cNvPr id="318" name="Đồ họa 240">
                <a:extLst>
                  <a:ext uri="{FF2B5EF4-FFF2-40B4-BE49-F238E27FC236}">
                    <a16:creationId xmlns:a16="http://schemas.microsoft.com/office/drawing/2014/main" id="{598454CF-A62D-ED09-7038-670ABFEDEAB5}"/>
                  </a:ext>
                </a:extLst>
              </p:cNvPr>
              <p:cNvGrpSpPr/>
              <p:nvPr/>
            </p:nvGrpSpPr>
            <p:grpSpPr>
              <a:xfrm>
                <a:off x="5685075" y="3480546"/>
                <a:ext cx="539605" cy="58918"/>
                <a:chOff x="5685075" y="3480546"/>
                <a:chExt cx="539605" cy="58918"/>
              </a:xfrm>
            </p:grpSpPr>
            <p:sp>
              <p:nvSpPr>
                <p:cNvPr id="319" name="Hình tự do: Hình 318">
                  <a:extLst>
                    <a:ext uri="{FF2B5EF4-FFF2-40B4-BE49-F238E27FC236}">
                      <a16:creationId xmlns:a16="http://schemas.microsoft.com/office/drawing/2014/main" id="{69018169-4470-A1C7-FC35-0560D88D5196}"/>
                    </a:ext>
                  </a:extLst>
                </p:cNvPr>
                <p:cNvSpPr/>
                <p:nvPr/>
              </p:nvSpPr>
              <p:spPr>
                <a:xfrm>
                  <a:off x="5685075" y="3480546"/>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0" name="Hình tự do: Hình 319">
                  <a:extLst>
                    <a:ext uri="{FF2B5EF4-FFF2-40B4-BE49-F238E27FC236}">
                      <a16:creationId xmlns:a16="http://schemas.microsoft.com/office/drawing/2014/main" id="{250050D7-6F0F-A4CE-D037-33F5C238FC65}"/>
                    </a:ext>
                  </a:extLst>
                </p:cNvPr>
                <p:cNvSpPr/>
                <p:nvPr/>
              </p:nvSpPr>
              <p:spPr>
                <a:xfrm>
                  <a:off x="5691371" y="3490698"/>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1" name="Đồ họa 240">
                <a:extLst>
                  <a:ext uri="{FF2B5EF4-FFF2-40B4-BE49-F238E27FC236}">
                    <a16:creationId xmlns:a16="http://schemas.microsoft.com/office/drawing/2014/main" id="{D549517B-0194-64C6-C126-6B06B7929B05}"/>
                  </a:ext>
                </a:extLst>
              </p:cNvPr>
              <p:cNvGrpSpPr/>
              <p:nvPr/>
            </p:nvGrpSpPr>
            <p:grpSpPr>
              <a:xfrm>
                <a:off x="5720325" y="3355568"/>
                <a:ext cx="484547" cy="170394"/>
                <a:chOff x="5720325" y="3355568"/>
                <a:chExt cx="484547" cy="170394"/>
              </a:xfrm>
            </p:grpSpPr>
            <p:grpSp>
              <p:nvGrpSpPr>
                <p:cNvPr id="322" name="Đồ họa 240">
                  <a:extLst>
                    <a:ext uri="{FF2B5EF4-FFF2-40B4-BE49-F238E27FC236}">
                      <a16:creationId xmlns:a16="http://schemas.microsoft.com/office/drawing/2014/main" id="{9C2DAAB8-1384-22AB-390F-8B66E8D1D997}"/>
                    </a:ext>
                  </a:extLst>
                </p:cNvPr>
                <p:cNvGrpSpPr/>
                <p:nvPr/>
              </p:nvGrpSpPr>
              <p:grpSpPr>
                <a:xfrm>
                  <a:off x="6181707" y="3355568"/>
                  <a:ext cx="23165" cy="133715"/>
                  <a:chOff x="6181707" y="3355568"/>
                  <a:chExt cx="23165" cy="133715"/>
                </a:xfrm>
              </p:grpSpPr>
              <p:grpSp>
                <p:nvGrpSpPr>
                  <p:cNvPr id="323" name="Đồ họa 240">
                    <a:extLst>
                      <a:ext uri="{FF2B5EF4-FFF2-40B4-BE49-F238E27FC236}">
                        <a16:creationId xmlns:a16="http://schemas.microsoft.com/office/drawing/2014/main" id="{3317339E-2001-48D1-7C20-3E1B5EB2F3D5}"/>
                      </a:ext>
                    </a:extLst>
                  </p:cNvPr>
                  <p:cNvGrpSpPr/>
                  <p:nvPr/>
                </p:nvGrpSpPr>
                <p:grpSpPr>
                  <a:xfrm>
                    <a:off x="6181707" y="3355568"/>
                    <a:ext cx="23165" cy="133715"/>
                    <a:chOff x="6181707" y="3355568"/>
                    <a:chExt cx="23165" cy="133715"/>
                  </a:xfrm>
                </p:grpSpPr>
                <p:sp>
                  <p:nvSpPr>
                    <p:cNvPr id="324" name="Hình tự do: Hình 323">
                      <a:extLst>
                        <a:ext uri="{FF2B5EF4-FFF2-40B4-BE49-F238E27FC236}">
                          <a16:creationId xmlns:a16="http://schemas.microsoft.com/office/drawing/2014/main" id="{FFFD6F96-06AA-E4CF-DA5D-F3D7A1CB2CA9}"/>
                        </a:ext>
                      </a:extLst>
                    </p:cNvPr>
                    <p:cNvSpPr/>
                    <p:nvPr/>
                  </p:nvSpPr>
                  <p:spPr>
                    <a:xfrm>
                      <a:off x="6181707" y="3355568"/>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5" name="Hình tự do: Hình 324">
                      <a:extLst>
                        <a:ext uri="{FF2B5EF4-FFF2-40B4-BE49-F238E27FC236}">
                          <a16:creationId xmlns:a16="http://schemas.microsoft.com/office/drawing/2014/main" id="{C1C68958-4AAA-1CF6-5CFA-87F97943F1A4}"/>
                        </a:ext>
                      </a:extLst>
                    </p:cNvPr>
                    <p:cNvSpPr/>
                    <p:nvPr/>
                  </p:nvSpPr>
                  <p:spPr>
                    <a:xfrm>
                      <a:off x="6181707" y="3361359"/>
                      <a:ext cx="19304" cy="123550"/>
                    </a:xfrm>
                    <a:custGeom>
                      <a:avLst/>
                      <a:gdLst>
                        <a:gd name="connsiteX0" fmla="*/ 5791 w 19304"/>
                        <a:gd name="connsiteY0" fmla="*/ 0 h 123550"/>
                        <a:gd name="connsiteX1" fmla="*/ 0 w 19304"/>
                        <a:gd name="connsiteY1" fmla="*/ 7722 h 123550"/>
                        <a:gd name="connsiteX2" fmla="*/ 7722 w 19304"/>
                        <a:gd name="connsiteY2" fmla="*/ 117759 h 123550"/>
                        <a:gd name="connsiteX3" fmla="*/ 13513 w 19304"/>
                        <a:gd name="connsiteY3" fmla="*/ 123550 h 123550"/>
                        <a:gd name="connsiteX4" fmla="*/ 13513 w 19304"/>
                        <a:gd name="connsiteY4" fmla="*/ 123550 h 123550"/>
                        <a:gd name="connsiteX5" fmla="*/ 19305 w 19304"/>
                        <a:gd name="connsiteY5" fmla="*/ 115828 h 123550"/>
                        <a:gd name="connsiteX6" fmla="*/ 9652 w 19304"/>
                        <a:gd name="connsiteY6" fmla="*/ 5791 h 123550"/>
                        <a:gd name="connsiteX7" fmla="*/ 5791 w 19304"/>
                        <a:gd name="connsiteY7" fmla="*/ 0 h 123550"/>
                        <a:gd name="connsiteX8" fmla="*/ 5791 w 19304"/>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4" h="123550">
                          <a:moveTo>
                            <a:pt x="5791" y="0"/>
                          </a:moveTo>
                          <a:cubicBezTo>
                            <a:pt x="1931" y="0"/>
                            <a:pt x="0" y="3861"/>
                            <a:pt x="0" y="7722"/>
                          </a:cubicBezTo>
                          <a:lnTo>
                            <a:pt x="7722" y="117759"/>
                          </a:lnTo>
                          <a:cubicBezTo>
                            <a:pt x="7722" y="121620"/>
                            <a:pt x="11583" y="123550"/>
                            <a:pt x="13513" y="123550"/>
                          </a:cubicBezTo>
                          <a:lnTo>
                            <a:pt x="13513" y="123550"/>
                          </a:lnTo>
                          <a:cubicBezTo>
                            <a:pt x="17374" y="123550"/>
                            <a:pt x="19305" y="119689"/>
                            <a:pt x="19305" y="115828"/>
                          </a:cubicBezTo>
                          <a:lnTo>
                            <a:pt x="9652" y="5791"/>
                          </a:lnTo>
                          <a:cubicBezTo>
                            <a:pt x="11583" y="193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26" name="Hình tự do: Hình 325">
                    <a:extLst>
                      <a:ext uri="{FF2B5EF4-FFF2-40B4-BE49-F238E27FC236}">
                        <a16:creationId xmlns:a16="http://schemas.microsoft.com/office/drawing/2014/main" id="{C4322B4D-6FFE-0EC2-2D66-0DD1941F4B34}"/>
                      </a:ext>
                    </a:extLst>
                  </p:cNvPr>
                  <p:cNvSpPr/>
                  <p:nvPr/>
                </p:nvSpPr>
                <p:spPr>
                  <a:xfrm>
                    <a:off x="6191360" y="3363290"/>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0"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7" name="Đồ họa 240">
                  <a:extLst>
                    <a:ext uri="{FF2B5EF4-FFF2-40B4-BE49-F238E27FC236}">
                      <a16:creationId xmlns:a16="http://schemas.microsoft.com/office/drawing/2014/main" id="{54582351-2A72-E150-A6BE-DEE2A4C82B00}"/>
                    </a:ext>
                  </a:extLst>
                </p:cNvPr>
                <p:cNvGrpSpPr/>
                <p:nvPr/>
              </p:nvGrpSpPr>
              <p:grpSpPr>
                <a:xfrm>
                  <a:off x="6116071" y="3361359"/>
                  <a:ext cx="23165" cy="133715"/>
                  <a:chOff x="6116071" y="3361359"/>
                  <a:chExt cx="23165" cy="133715"/>
                </a:xfrm>
              </p:grpSpPr>
              <p:grpSp>
                <p:nvGrpSpPr>
                  <p:cNvPr id="328" name="Đồ họa 240">
                    <a:extLst>
                      <a:ext uri="{FF2B5EF4-FFF2-40B4-BE49-F238E27FC236}">
                        <a16:creationId xmlns:a16="http://schemas.microsoft.com/office/drawing/2014/main" id="{DB507CB6-5B75-7923-9C91-47BAA539F806}"/>
                      </a:ext>
                    </a:extLst>
                  </p:cNvPr>
                  <p:cNvGrpSpPr/>
                  <p:nvPr/>
                </p:nvGrpSpPr>
                <p:grpSpPr>
                  <a:xfrm>
                    <a:off x="6116071" y="3361359"/>
                    <a:ext cx="23165" cy="133715"/>
                    <a:chOff x="6116071" y="3361359"/>
                    <a:chExt cx="23165" cy="133715"/>
                  </a:xfrm>
                </p:grpSpPr>
                <p:sp>
                  <p:nvSpPr>
                    <p:cNvPr id="329" name="Hình tự do: Hình 328">
                      <a:extLst>
                        <a:ext uri="{FF2B5EF4-FFF2-40B4-BE49-F238E27FC236}">
                          <a16:creationId xmlns:a16="http://schemas.microsoft.com/office/drawing/2014/main" id="{4D97A8F2-1DCD-30E0-F0D3-CEDA36F5F200}"/>
                        </a:ext>
                      </a:extLst>
                    </p:cNvPr>
                    <p:cNvSpPr/>
                    <p:nvPr/>
                  </p:nvSpPr>
                  <p:spPr>
                    <a:xfrm>
                      <a:off x="6116071" y="3361359"/>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193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0" name="Hình tự do: Hình 329">
                      <a:extLst>
                        <a:ext uri="{FF2B5EF4-FFF2-40B4-BE49-F238E27FC236}">
                          <a16:creationId xmlns:a16="http://schemas.microsoft.com/office/drawing/2014/main" id="{08710FDC-977F-A070-D5BA-20C1437DBA5C}"/>
                        </a:ext>
                      </a:extLst>
                    </p:cNvPr>
                    <p:cNvSpPr/>
                    <p:nvPr/>
                  </p:nvSpPr>
                  <p:spPr>
                    <a:xfrm>
                      <a:off x="6116071" y="3367150"/>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351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351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1" name="Hình tự do: Hình 330">
                    <a:extLst>
                      <a:ext uri="{FF2B5EF4-FFF2-40B4-BE49-F238E27FC236}">
                        <a16:creationId xmlns:a16="http://schemas.microsoft.com/office/drawing/2014/main" id="{AEC11ADE-A7A7-6980-94FC-BE3CFA947E65}"/>
                      </a:ext>
                    </a:extLst>
                  </p:cNvPr>
                  <p:cNvSpPr/>
                  <p:nvPr/>
                </p:nvSpPr>
                <p:spPr>
                  <a:xfrm>
                    <a:off x="6124866" y="3369081"/>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3"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2" name="Đồ họa 240">
                  <a:extLst>
                    <a:ext uri="{FF2B5EF4-FFF2-40B4-BE49-F238E27FC236}">
                      <a16:creationId xmlns:a16="http://schemas.microsoft.com/office/drawing/2014/main" id="{391BF51C-F1F6-62FF-E889-8AAB703E50E9}"/>
                    </a:ext>
                  </a:extLst>
                </p:cNvPr>
                <p:cNvGrpSpPr/>
                <p:nvPr/>
              </p:nvGrpSpPr>
              <p:grpSpPr>
                <a:xfrm>
                  <a:off x="6050435" y="3366637"/>
                  <a:ext cx="23165" cy="134229"/>
                  <a:chOff x="6050435" y="3366637"/>
                  <a:chExt cx="23165" cy="134229"/>
                </a:xfrm>
              </p:grpSpPr>
              <p:grpSp>
                <p:nvGrpSpPr>
                  <p:cNvPr id="333" name="Đồ họa 240">
                    <a:extLst>
                      <a:ext uri="{FF2B5EF4-FFF2-40B4-BE49-F238E27FC236}">
                        <a16:creationId xmlns:a16="http://schemas.microsoft.com/office/drawing/2014/main" id="{471EB945-E27A-036F-84B6-C03373C2A365}"/>
                      </a:ext>
                    </a:extLst>
                  </p:cNvPr>
                  <p:cNvGrpSpPr/>
                  <p:nvPr/>
                </p:nvGrpSpPr>
                <p:grpSpPr>
                  <a:xfrm>
                    <a:off x="6050435" y="3366637"/>
                    <a:ext cx="23165" cy="134229"/>
                    <a:chOff x="6050435" y="3366637"/>
                    <a:chExt cx="23165" cy="134229"/>
                  </a:xfrm>
                </p:grpSpPr>
                <p:sp>
                  <p:nvSpPr>
                    <p:cNvPr id="334" name="Hình tự do: Hình 333">
                      <a:extLst>
                        <a:ext uri="{FF2B5EF4-FFF2-40B4-BE49-F238E27FC236}">
                          <a16:creationId xmlns:a16="http://schemas.microsoft.com/office/drawing/2014/main" id="{08F69439-067D-4116-1B9C-1EAD7573D910}"/>
                        </a:ext>
                      </a:extLst>
                    </p:cNvPr>
                    <p:cNvSpPr/>
                    <p:nvPr/>
                  </p:nvSpPr>
                  <p:spPr>
                    <a:xfrm>
                      <a:off x="6050435" y="3366637"/>
                      <a:ext cx="23165" cy="134229"/>
                    </a:xfrm>
                    <a:custGeom>
                      <a:avLst/>
                      <a:gdLst>
                        <a:gd name="connsiteX0" fmla="*/ 5791 w 23165"/>
                        <a:gd name="connsiteY0" fmla="*/ 513 h 134229"/>
                        <a:gd name="connsiteX1" fmla="*/ 0 w 23165"/>
                        <a:gd name="connsiteY1" fmla="*/ 8235 h 134229"/>
                        <a:gd name="connsiteX2" fmla="*/ 9652 w 23165"/>
                        <a:gd name="connsiteY2" fmla="*/ 127925 h 134229"/>
                        <a:gd name="connsiteX3" fmla="*/ 17374 w 23165"/>
                        <a:gd name="connsiteY3" fmla="*/ 133716 h 134229"/>
                        <a:gd name="connsiteX4" fmla="*/ 17374 w 23165"/>
                        <a:gd name="connsiteY4" fmla="*/ 133716 h 134229"/>
                        <a:gd name="connsiteX5" fmla="*/ 23166 w 23165"/>
                        <a:gd name="connsiteY5" fmla="*/ 125994 h 134229"/>
                        <a:gd name="connsiteX6" fmla="*/ 13513 w 23165"/>
                        <a:gd name="connsiteY6" fmla="*/ 6305 h 134229"/>
                        <a:gd name="connsiteX7" fmla="*/ 5791 w 23165"/>
                        <a:gd name="connsiteY7" fmla="*/ 513 h 134229"/>
                        <a:gd name="connsiteX8" fmla="*/ 5791 w 23165"/>
                        <a:gd name="connsiteY8" fmla="*/ 513 h 1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4229">
                          <a:moveTo>
                            <a:pt x="5791" y="513"/>
                          </a:moveTo>
                          <a:cubicBezTo>
                            <a:pt x="1930" y="513"/>
                            <a:pt x="0" y="4374"/>
                            <a:pt x="0" y="8235"/>
                          </a:cubicBezTo>
                          <a:lnTo>
                            <a:pt x="9652" y="127925"/>
                          </a:lnTo>
                          <a:cubicBezTo>
                            <a:pt x="9652" y="131785"/>
                            <a:pt x="13513" y="135646"/>
                            <a:pt x="17374" y="133716"/>
                          </a:cubicBezTo>
                          <a:lnTo>
                            <a:pt x="17374" y="133716"/>
                          </a:lnTo>
                          <a:cubicBezTo>
                            <a:pt x="21235" y="133716"/>
                            <a:pt x="23166" y="129855"/>
                            <a:pt x="23166" y="125994"/>
                          </a:cubicBezTo>
                          <a:lnTo>
                            <a:pt x="13513" y="6305"/>
                          </a:lnTo>
                          <a:cubicBezTo>
                            <a:pt x="13513" y="2444"/>
                            <a:pt x="9652" y="-1417"/>
                            <a:pt x="5791" y="513"/>
                          </a:cubicBezTo>
                          <a:lnTo>
                            <a:pt x="5791" y="513"/>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5" name="Hình tự do: Hình 334">
                      <a:extLst>
                        <a:ext uri="{FF2B5EF4-FFF2-40B4-BE49-F238E27FC236}">
                          <a16:creationId xmlns:a16="http://schemas.microsoft.com/office/drawing/2014/main" id="{F778AFFF-F63C-FAD3-9AFC-EA71BFE92935}"/>
                        </a:ext>
                      </a:extLst>
                    </p:cNvPr>
                    <p:cNvSpPr/>
                    <p:nvPr/>
                  </p:nvSpPr>
                  <p:spPr>
                    <a:xfrm>
                      <a:off x="6050435" y="3371011"/>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7722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7722"/>
                          </a:lnTo>
                          <a:cubicBezTo>
                            <a:pt x="11583" y="386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6" name="Hình tự do: Hình 335">
                    <a:extLst>
                      <a:ext uri="{FF2B5EF4-FFF2-40B4-BE49-F238E27FC236}">
                        <a16:creationId xmlns:a16="http://schemas.microsoft.com/office/drawing/2014/main" id="{D9E7549C-3115-50C2-56B9-DE8A85EEE713}"/>
                      </a:ext>
                    </a:extLst>
                  </p:cNvPr>
                  <p:cNvSpPr/>
                  <p:nvPr/>
                </p:nvSpPr>
                <p:spPr>
                  <a:xfrm>
                    <a:off x="6059230" y="3374872"/>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2"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7" name="Đồ họa 240">
                  <a:extLst>
                    <a:ext uri="{FF2B5EF4-FFF2-40B4-BE49-F238E27FC236}">
                      <a16:creationId xmlns:a16="http://schemas.microsoft.com/office/drawing/2014/main" id="{CA1EFF17-BD50-2335-F6D8-3CEF85527218}"/>
                    </a:ext>
                  </a:extLst>
                </p:cNvPr>
                <p:cNvGrpSpPr/>
                <p:nvPr/>
              </p:nvGrpSpPr>
              <p:grpSpPr>
                <a:xfrm>
                  <a:off x="5984799" y="3371011"/>
                  <a:ext cx="23165" cy="133715"/>
                  <a:chOff x="5984799" y="3371011"/>
                  <a:chExt cx="23165" cy="133715"/>
                </a:xfrm>
              </p:grpSpPr>
              <p:grpSp>
                <p:nvGrpSpPr>
                  <p:cNvPr id="338" name="Đồ họa 240">
                    <a:extLst>
                      <a:ext uri="{FF2B5EF4-FFF2-40B4-BE49-F238E27FC236}">
                        <a16:creationId xmlns:a16="http://schemas.microsoft.com/office/drawing/2014/main" id="{9C1F2294-97DA-A80D-F1B9-D18054558423}"/>
                      </a:ext>
                    </a:extLst>
                  </p:cNvPr>
                  <p:cNvGrpSpPr/>
                  <p:nvPr/>
                </p:nvGrpSpPr>
                <p:grpSpPr>
                  <a:xfrm>
                    <a:off x="5984799" y="3371011"/>
                    <a:ext cx="23165" cy="133715"/>
                    <a:chOff x="5984799" y="3371011"/>
                    <a:chExt cx="23165" cy="133715"/>
                  </a:xfrm>
                </p:grpSpPr>
                <p:sp>
                  <p:nvSpPr>
                    <p:cNvPr id="339" name="Hình tự do: Hình 338">
                      <a:extLst>
                        <a:ext uri="{FF2B5EF4-FFF2-40B4-BE49-F238E27FC236}">
                          <a16:creationId xmlns:a16="http://schemas.microsoft.com/office/drawing/2014/main" id="{2383D362-E4E1-6064-9384-7DB06C1B7F02}"/>
                        </a:ext>
                      </a:extLst>
                    </p:cNvPr>
                    <p:cNvSpPr/>
                    <p:nvPr/>
                  </p:nvSpPr>
                  <p:spPr>
                    <a:xfrm>
                      <a:off x="5984799" y="3371011"/>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7722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7722"/>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0" name="Hình tự do: Hình 339">
                      <a:extLst>
                        <a:ext uri="{FF2B5EF4-FFF2-40B4-BE49-F238E27FC236}">
                          <a16:creationId xmlns:a16="http://schemas.microsoft.com/office/drawing/2014/main" id="{5459C56E-7B97-C2D2-2658-F33FE5B48085}"/>
                        </a:ext>
                      </a:extLst>
                    </p:cNvPr>
                    <p:cNvSpPr/>
                    <p:nvPr/>
                  </p:nvSpPr>
                  <p:spPr>
                    <a:xfrm>
                      <a:off x="5984799" y="3376803"/>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1" name="Hình tự do: Hình 340">
                    <a:extLst>
                      <a:ext uri="{FF2B5EF4-FFF2-40B4-BE49-F238E27FC236}">
                        <a16:creationId xmlns:a16="http://schemas.microsoft.com/office/drawing/2014/main" id="{630413EA-9791-ACB0-A955-BA0771107230}"/>
                      </a:ext>
                    </a:extLst>
                  </p:cNvPr>
                  <p:cNvSpPr/>
                  <p:nvPr/>
                </p:nvSpPr>
                <p:spPr>
                  <a:xfrm>
                    <a:off x="5993004" y="3378733"/>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42" name="Đồ họa 240">
                  <a:extLst>
                    <a:ext uri="{FF2B5EF4-FFF2-40B4-BE49-F238E27FC236}">
                      <a16:creationId xmlns:a16="http://schemas.microsoft.com/office/drawing/2014/main" id="{F04098E1-4A8B-A778-EC9B-F3963AE02DCC}"/>
                    </a:ext>
                  </a:extLst>
                </p:cNvPr>
                <p:cNvGrpSpPr/>
                <p:nvPr/>
              </p:nvGrpSpPr>
              <p:grpSpPr>
                <a:xfrm>
                  <a:off x="5919163" y="3376803"/>
                  <a:ext cx="23165" cy="133715"/>
                  <a:chOff x="5919163" y="3376803"/>
                  <a:chExt cx="23165" cy="133715"/>
                </a:xfrm>
              </p:grpSpPr>
              <p:grpSp>
                <p:nvGrpSpPr>
                  <p:cNvPr id="343" name="Đồ họa 240">
                    <a:extLst>
                      <a:ext uri="{FF2B5EF4-FFF2-40B4-BE49-F238E27FC236}">
                        <a16:creationId xmlns:a16="http://schemas.microsoft.com/office/drawing/2014/main" id="{6BAE93D6-83E0-4BB4-8EF4-6D17CE87EEA4}"/>
                      </a:ext>
                    </a:extLst>
                  </p:cNvPr>
                  <p:cNvGrpSpPr/>
                  <p:nvPr/>
                </p:nvGrpSpPr>
                <p:grpSpPr>
                  <a:xfrm>
                    <a:off x="5919163" y="3376803"/>
                    <a:ext cx="23165" cy="133715"/>
                    <a:chOff x="5919163" y="3376803"/>
                    <a:chExt cx="23165" cy="133715"/>
                  </a:xfrm>
                </p:grpSpPr>
                <p:sp>
                  <p:nvSpPr>
                    <p:cNvPr id="344" name="Hình tự do: Hình 343">
                      <a:extLst>
                        <a:ext uri="{FF2B5EF4-FFF2-40B4-BE49-F238E27FC236}">
                          <a16:creationId xmlns:a16="http://schemas.microsoft.com/office/drawing/2014/main" id="{F726CC94-4680-C1A6-281B-369C6E0BBE21}"/>
                        </a:ext>
                      </a:extLst>
                    </p:cNvPr>
                    <p:cNvSpPr/>
                    <p:nvPr/>
                  </p:nvSpPr>
                  <p:spPr>
                    <a:xfrm>
                      <a:off x="5919163" y="3376803"/>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5" name="Hình tự do: Hình 344">
                      <a:extLst>
                        <a:ext uri="{FF2B5EF4-FFF2-40B4-BE49-F238E27FC236}">
                          <a16:creationId xmlns:a16="http://schemas.microsoft.com/office/drawing/2014/main" id="{658DADBD-026E-0DA1-15B1-9B9F12F72BA0}"/>
                        </a:ext>
                      </a:extLst>
                    </p:cNvPr>
                    <p:cNvSpPr/>
                    <p:nvPr/>
                  </p:nvSpPr>
                  <p:spPr>
                    <a:xfrm>
                      <a:off x="5919163" y="3382594"/>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6" name="Hình tự do: Hình 345">
                    <a:extLst>
                      <a:ext uri="{FF2B5EF4-FFF2-40B4-BE49-F238E27FC236}">
                        <a16:creationId xmlns:a16="http://schemas.microsoft.com/office/drawing/2014/main" id="{F22966BD-3E1C-2C65-F687-9C8E95914E04}"/>
                      </a:ext>
                    </a:extLst>
                  </p:cNvPr>
                  <p:cNvSpPr/>
                  <p:nvPr/>
                </p:nvSpPr>
                <p:spPr>
                  <a:xfrm>
                    <a:off x="5927368" y="3384525"/>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47" name="Đồ họa 240">
                  <a:extLst>
                    <a:ext uri="{FF2B5EF4-FFF2-40B4-BE49-F238E27FC236}">
                      <a16:creationId xmlns:a16="http://schemas.microsoft.com/office/drawing/2014/main" id="{F59C3C10-9C95-989B-DCEB-7D0B61FDBA63}"/>
                    </a:ext>
                  </a:extLst>
                </p:cNvPr>
                <p:cNvGrpSpPr/>
                <p:nvPr/>
              </p:nvGrpSpPr>
              <p:grpSpPr>
                <a:xfrm>
                  <a:off x="5853527" y="3382594"/>
                  <a:ext cx="23165" cy="133715"/>
                  <a:chOff x="5853527" y="3382594"/>
                  <a:chExt cx="23165" cy="133715"/>
                </a:xfrm>
              </p:grpSpPr>
              <p:grpSp>
                <p:nvGrpSpPr>
                  <p:cNvPr id="348" name="Đồ họa 240">
                    <a:extLst>
                      <a:ext uri="{FF2B5EF4-FFF2-40B4-BE49-F238E27FC236}">
                        <a16:creationId xmlns:a16="http://schemas.microsoft.com/office/drawing/2014/main" id="{86BBC8EF-ACCA-95D7-38AE-A114C9ED464F}"/>
                      </a:ext>
                    </a:extLst>
                  </p:cNvPr>
                  <p:cNvGrpSpPr/>
                  <p:nvPr/>
                </p:nvGrpSpPr>
                <p:grpSpPr>
                  <a:xfrm>
                    <a:off x="5853527" y="3382594"/>
                    <a:ext cx="23165" cy="133715"/>
                    <a:chOff x="5853527" y="3382594"/>
                    <a:chExt cx="23165" cy="133715"/>
                  </a:xfrm>
                </p:grpSpPr>
                <p:sp>
                  <p:nvSpPr>
                    <p:cNvPr id="349" name="Hình tự do: Hình 348">
                      <a:extLst>
                        <a:ext uri="{FF2B5EF4-FFF2-40B4-BE49-F238E27FC236}">
                          <a16:creationId xmlns:a16="http://schemas.microsoft.com/office/drawing/2014/main" id="{DF337694-5FDD-0A8E-0977-6DF590019774}"/>
                        </a:ext>
                      </a:extLst>
                    </p:cNvPr>
                    <p:cNvSpPr/>
                    <p:nvPr/>
                  </p:nvSpPr>
                  <p:spPr>
                    <a:xfrm>
                      <a:off x="5853527" y="3382594"/>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0" name="Hình tự do: Hình 349">
                      <a:extLst>
                        <a:ext uri="{FF2B5EF4-FFF2-40B4-BE49-F238E27FC236}">
                          <a16:creationId xmlns:a16="http://schemas.microsoft.com/office/drawing/2014/main" id="{A74B843F-DF75-787B-3C4D-2502C705820B}"/>
                        </a:ext>
                      </a:extLst>
                    </p:cNvPr>
                    <p:cNvSpPr/>
                    <p:nvPr/>
                  </p:nvSpPr>
                  <p:spPr>
                    <a:xfrm>
                      <a:off x="5853527" y="3387872"/>
                      <a:ext cx="21235" cy="124063"/>
                    </a:xfrm>
                    <a:custGeom>
                      <a:avLst/>
                      <a:gdLst>
                        <a:gd name="connsiteX0" fmla="*/ 5791 w 21235"/>
                        <a:gd name="connsiteY0" fmla="*/ 513 h 124063"/>
                        <a:gd name="connsiteX1" fmla="*/ 0 w 21235"/>
                        <a:gd name="connsiteY1" fmla="*/ 8235 h 124063"/>
                        <a:gd name="connsiteX2" fmla="*/ 9652 w 21235"/>
                        <a:gd name="connsiteY2" fmla="*/ 118272 h 124063"/>
                        <a:gd name="connsiteX3" fmla="*/ 15444 w 21235"/>
                        <a:gd name="connsiteY3" fmla="*/ 124064 h 124063"/>
                        <a:gd name="connsiteX4" fmla="*/ 15444 w 21235"/>
                        <a:gd name="connsiteY4" fmla="*/ 124064 h 124063"/>
                        <a:gd name="connsiteX5" fmla="*/ 21235 w 21235"/>
                        <a:gd name="connsiteY5" fmla="*/ 116342 h 124063"/>
                        <a:gd name="connsiteX6" fmla="*/ 11583 w 21235"/>
                        <a:gd name="connsiteY6" fmla="*/ 6305 h 124063"/>
                        <a:gd name="connsiteX7" fmla="*/ 5791 w 21235"/>
                        <a:gd name="connsiteY7" fmla="*/ 513 h 124063"/>
                        <a:gd name="connsiteX8" fmla="*/ 5791 w 21235"/>
                        <a:gd name="connsiteY8" fmla="*/ 513 h 1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4063">
                          <a:moveTo>
                            <a:pt x="5791" y="513"/>
                          </a:moveTo>
                          <a:cubicBezTo>
                            <a:pt x="1931" y="513"/>
                            <a:pt x="0" y="4374"/>
                            <a:pt x="0" y="8235"/>
                          </a:cubicBezTo>
                          <a:lnTo>
                            <a:pt x="9652" y="118272"/>
                          </a:lnTo>
                          <a:cubicBezTo>
                            <a:pt x="9652" y="122133"/>
                            <a:pt x="13513" y="124064"/>
                            <a:pt x="15444" y="124064"/>
                          </a:cubicBezTo>
                          <a:lnTo>
                            <a:pt x="15444" y="124064"/>
                          </a:lnTo>
                          <a:cubicBezTo>
                            <a:pt x="19305" y="124064"/>
                            <a:pt x="21235" y="120203"/>
                            <a:pt x="21235" y="116342"/>
                          </a:cubicBezTo>
                          <a:lnTo>
                            <a:pt x="11583" y="6305"/>
                          </a:lnTo>
                          <a:cubicBezTo>
                            <a:pt x="11583" y="2444"/>
                            <a:pt x="9652" y="-1417"/>
                            <a:pt x="5791" y="513"/>
                          </a:cubicBezTo>
                          <a:lnTo>
                            <a:pt x="5791" y="513"/>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1" name="Hình tự do: Hình 350">
                    <a:extLst>
                      <a:ext uri="{FF2B5EF4-FFF2-40B4-BE49-F238E27FC236}">
                        <a16:creationId xmlns:a16="http://schemas.microsoft.com/office/drawing/2014/main" id="{F4B48F0B-376F-3D1A-CAC0-00990079602D}"/>
                      </a:ext>
                    </a:extLst>
                  </p:cNvPr>
                  <p:cNvSpPr/>
                  <p:nvPr/>
                </p:nvSpPr>
                <p:spPr>
                  <a:xfrm>
                    <a:off x="5861732" y="3390316"/>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2" name="Đồ họa 240">
                  <a:extLst>
                    <a:ext uri="{FF2B5EF4-FFF2-40B4-BE49-F238E27FC236}">
                      <a16:creationId xmlns:a16="http://schemas.microsoft.com/office/drawing/2014/main" id="{413FD33C-1A49-7829-E604-20102B6F6E73}"/>
                    </a:ext>
                  </a:extLst>
                </p:cNvPr>
                <p:cNvGrpSpPr/>
                <p:nvPr/>
              </p:nvGrpSpPr>
              <p:grpSpPr>
                <a:xfrm>
                  <a:off x="5787892" y="3386455"/>
                  <a:ext cx="23165" cy="133715"/>
                  <a:chOff x="5787892" y="3386455"/>
                  <a:chExt cx="23165" cy="133715"/>
                </a:xfrm>
              </p:grpSpPr>
              <p:grpSp>
                <p:nvGrpSpPr>
                  <p:cNvPr id="353" name="Đồ họa 240">
                    <a:extLst>
                      <a:ext uri="{FF2B5EF4-FFF2-40B4-BE49-F238E27FC236}">
                        <a16:creationId xmlns:a16="http://schemas.microsoft.com/office/drawing/2014/main" id="{3E28144C-5C95-76FF-0833-95D7D0439CFD}"/>
                      </a:ext>
                    </a:extLst>
                  </p:cNvPr>
                  <p:cNvGrpSpPr/>
                  <p:nvPr/>
                </p:nvGrpSpPr>
                <p:grpSpPr>
                  <a:xfrm>
                    <a:off x="5787892" y="3386455"/>
                    <a:ext cx="23165" cy="133715"/>
                    <a:chOff x="5787892" y="3386455"/>
                    <a:chExt cx="23165" cy="133715"/>
                  </a:xfrm>
                </p:grpSpPr>
                <p:sp>
                  <p:nvSpPr>
                    <p:cNvPr id="354" name="Hình tự do: Hình 353">
                      <a:extLst>
                        <a:ext uri="{FF2B5EF4-FFF2-40B4-BE49-F238E27FC236}">
                          <a16:creationId xmlns:a16="http://schemas.microsoft.com/office/drawing/2014/main" id="{D0299DCE-6267-8BD1-B349-26893FE215F3}"/>
                        </a:ext>
                      </a:extLst>
                    </p:cNvPr>
                    <p:cNvSpPr/>
                    <p:nvPr/>
                  </p:nvSpPr>
                  <p:spPr>
                    <a:xfrm>
                      <a:off x="5787892" y="3386455"/>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 name="Hình tự do: Hình 354">
                      <a:extLst>
                        <a:ext uri="{FF2B5EF4-FFF2-40B4-BE49-F238E27FC236}">
                          <a16:creationId xmlns:a16="http://schemas.microsoft.com/office/drawing/2014/main" id="{DC335496-9E1E-D918-7316-91B2924C3303}"/>
                        </a:ext>
                      </a:extLst>
                    </p:cNvPr>
                    <p:cNvSpPr/>
                    <p:nvPr/>
                  </p:nvSpPr>
                  <p:spPr>
                    <a:xfrm>
                      <a:off x="5787892" y="3392247"/>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6" name="Hình tự do: Hình 355">
                    <a:extLst>
                      <a:ext uri="{FF2B5EF4-FFF2-40B4-BE49-F238E27FC236}">
                        <a16:creationId xmlns:a16="http://schemas.microsoft.com/office/drawing/2014/main" id="{2DB641E7-D31C-C110-42EF-BB75C98758D2}"/>
                      </a:ext>
                    </a:extLst>
                  </p:cNvPr>
                  <p:cNvSpPr/>
                  <p:nvPr/>
                </p:nvSpPr>
                <p:spPr>
                  <a:xfrm>
                    <a:off x="5796096" y="3394177"/>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1"/>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1931"/>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7" name="Đồ họa 240">
                  <a:extLst>
                    <a:ext uri="{FF2B5EF4-FFF2-40B4-BE49-F238E27FC236}">
                      <a16:creationId xmlns:a16="http://schemas.microsoft.com/office/drawing/2014/main" id="{84A9D744-895F-8279-FEE2-2CA5B5662AFC}"/>
                    </a:ext>
                  </a:extLst>
                </p:cNvPr>
                <p:cNvGrpSpPr/>
                <p:nvPr/>
              </p:nvGrpSpPr>
              <p:grpSpPr>
                <a:xfrm>
                  <a:off x="5720325" y="3392247"/>
                  <a:ext cx="23165" cy="133715"/>
                  <a:chOff x="5720325" y="3392247"/>
                  <a:chExt cx="23165" cy="133715"/>
                </a:xfrm>
              </p:grpSpPr>
              <p:grpSp>
                <p:nvGrpSpPr>
                  <p:cNvPr id="358" name="Đồ họa 240">
                    <a:extLst>
                      <a:ext uri="{FF2B5EF4-FFF2-40B4-BE49-F238E27FC236}">
                        <a16:creationId xmlns:a16="http://schemas.microsoft.com/office/drawing/2014/main" id="{66B0F202-6264-CD2E-E41F-BF013694F917}"/>
                      </a:ext>
                    </a:extLst>
                  </p:cNvPr>
                  <p:cNvGrpSpPr/>
                  <p:nvPr/>
                </p:nvGrpSpPr>
                <p:grpSpPr>
                  <a:xfrm>
                    <a:off x="5720325" y="3392247"/>
                    <a:ext cx="23165" cy="133715"/>
                    <a:chOff x="5720325" y="3392247"/>
                    <a:chExt cx="23165" cy="133715"/>
                  </a:xfrm>
                </p:grpSpPr>
                <p:sp>
                  <p:nvSpPr>
                    <p:cNvPr id="359" name="Hình tự do: Hình 358">
                      <a:extLst>
                        <a:ext uri="{FF2B5EF4-FFF2-40B4-BE49-F238E27FC236}">
                          <a16:creationId xmlns:a16="http://schemas.microsoft.com/office/drawing/2014/main" id="{5A755338-EAFF-B649-8B11-63EBBAC42807}"/>
                        </a:ext>
                      </a:extLst>
                    </p:cNvPr>
                    <p:cNvSpPr/>
                    <p:nvPr/>
                  </p:nvSpPr>
                  <p:spPr>
                    <a:xfrm>
                      <a:off x="5720325" y="3392247"/>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351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0" name="Hình tự do: Hình 359">
                      <a:extLst>
                        <a:ext uri="{FF2B5EF4-FFF2-40B4-BE49-F238E27FC236}">
                          <a16:creationId xmlns:a16="http://schemas.microsoft.com/office/drawing/2014/main" id="{71B8A112-FEAE-6430-009D-7EE9D17B6B18}"/>
                        </a:ext>
                      </a:extLst>
                    </p:cNvPr>
                    <p:cNvSpPr/>
                    <p:nvPr/>
                  </p:nvSpPr>
                  <p:spPr>
                    <a:xfrm>
                      <a:off x="5722256" y="3398038"/>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1" name="Hình tự do: Hình 360">
                    <a:extLst>
                      <a:ext uri="{FF2B5EF4-FFF2-40B4-BE49-F238E27FC236}">
                        <a16:creationId xmlns:a16="http://schemas.microsoft.com/office/drawing/2014/main" id="{2BEE8C08-9F85-8535-FDD9-04A13A688CD4}"/>
                      </a:ext>
                    </a:extLst>
                  </p:cNvPr>
                  <p:cNvSpPr/>
                  <p:nvPr/>
                </p:nvSpPr>
                <p:spPr>
                  <a:xfrm>
                    <a:off x="5729977" y="3399968"/>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1931"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62" name="Đồ họa 240">
                <a:extLst>
                  <a:ext uri="{FF2B5EF4-FFF2-40B4-BE49-F238E27FC236}">
                    <a16:creationId xmlns:a16="http://schemas.microsoft.com/office/drawing/2014/main" id="{E571A5F2-A807-12E8-6801-E3BF198A2932}"/>
                  </a:ext>
                </a:extLst>
              </p:cNvPr>
              <p:cNvGrpSpPr/>
              <p:nvPr/>
            </p:nvGrpSpPr>
            <p:grpSpPr>
              <a:xfrm>
                <a:off x="5675422" y="3343483"/>
                <a:ext cx="539605" cy="58918"/>
                <a:chOff x="5675422" y="3343483"/>
                <a:chExt cx="539605" cy="58918"/>
              </a:xfrm>
            </p:grpSpPr>
            <p:sp>
              <p:nvSpPr>
                <p:cNvPr id="363" name="Hình tự do: Hình 362">
                  <a:extLst>
                    <a:ext uri="{FF2B5EF4-FFF2-40B4-BE49-F238E27FC236}">
                      <a16:creationId xmlns:a16="http://schemas.microsoft.com/office/drawing/2014/main" id="{F0AAC9DA-99C8-0145-1B57-84341A14300E}"/>
                    </a:ext>
                  </a:extLst>
                </p:cNvPr>
                <p:cNvSpPr/>
                <p:nvPr/>
              </p:nvSpPr>
              <p:spPr>
                <a:xfrm>
                  <a:off x="5675422" y="3343483"/>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4" name="Hình tự do: Hình 363">
                  <a:extLst>
                    <a:ext uri="{FF2B5EF4-FFF2-40B4-BE49-F238E27FC236}">
                      <a16:creationId xmlns:a16="http://schemas.microsoft.com/office/drawing/2014/main" id="{EECE300E-697F-9B36-ADAA-B269EA601406}"/>
                    </a:ext>
                  </a:extLst>
                </p:cNvPr>
                <p:cNvSpPr/>
                <p:nvPr/>
              </p:nvSpPr>
              <p:spPr>
                <a:xfrm>
                  <a:off x="5681716" y="3353637"/>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269" name="Đồ họa 240">
              <a:extLst>
                <a:ext uri="{FF2B5EF4-FFF2-40B4-BE49-F238E27FC236}">
                  <a16:creationId xmlns:a16="http://schemas.microsoft.com/office/drawing/2014/main" id="{27F44DCC-2FFA-EFD6-96B8-87260C9E8E2C}"/>
                </a:ext>
              </a:extLst>
            </p:cNvPr>
            <p:cNvGrpSpPr/>
            <p:nvPr/>
          </p:nvGrpSpPr>
          <p:grpSpPr>
            <a:xfrm>
              <a:off x="5982403" y="4090839"/>
              <a:ext cx="1154188" cy="703773"/>
              <a:chOff x="6410709" y="3955220"/>
              <a:chExt cx="613406" cy="374028"/>
            </a:xfrm>
          </p:grpSpPr>
          <p:grpSp>
            <p:nvGrpSpPr>
              <p:cNvPr id="270" name="Đồ họa 240">
                <a:extLst>
                  <a:ext uri="{FF2B5EF4-FFF2-40B4-BE49-F238E27FC236}">
                    <a16:creationId xmlns:a16="http://schemas.microsoft.com/office/drawing/2014/main" id="{B453B1FE-C545-1C0C-FC42-E30994F37A7C}"/>
                  </a:ext>
                </a:extLst>
              </p:cNvPr>
              <p:cNvGrpSpPr/>
              <p:nvPr/>
            </p:nvGrpSpPr>
            <p:grpSpPr>
              <a:xfrm>
                <a:off x="6410709" y="4094214"/>
                <a:ext cx="557423" cy="235034"/>
                <a:chOff x="6410709" y="4094214"/>
                <a:chExt cx="557423" cy="235034"/>
              </a:xfrm>
            </p:grpSpPr>
            <p:sp>
              <p:nvSpPr>
                <p:cNvPr id="271" name="Hình tự do: Hình 270">
                  <a:extLst>
                    <a:ext uri="{FF2B5EF4-FFF2-40B4-BE49-F238E27FC236}">
                      <a16:creationId xmlns:a16="http://schemas.microsoft.com/office/drawing/2014/main" id="{80843317-4F8B-5C4D-F18D-8B639CE46072}"/>
                    </a:ext>
                  </a:extLst>
                </p:cNvPr>
                <p:cNvSpPr/>
                <p:nvPr/>
              </p:nvSpPr>
              <p:spPr>
                <a:xfrm>
                  <a:off x="6410709" y="4094214"/>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 name="Hình tự do: Hình 271">
                  <a:extLst>
                    <a:ext uri="{FF2B5EF4-FFF2-40B4-BE49-F238E27FC236}">
                      <a16:creationId xmlns:a16="http://schemas.microsoft.com/office/drawing/2014/main" id="{9C5A51B6-35B9-BAA4-9FDC-2B7968F8B9F0}"/>
                    </a:ext>
                  </a:extLst>
                </p:cNvPr>
                <p:cNvSpPr/>
                <p:nvPr/>
              </p:nvSpPr>
              <p:spPr>
                <a:xfrm>
                  <a:off x="6417225" y="4107003"/>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3" name="Đồ họa 240">
                <a:extLst>
                  <a:ext uri="{FF2B5EF4-FFF2-40B4-BE49-F238E27FC236}">
                    <a16:creationId xmlns:a16="http://schemas.microsoft.com/office/drawing/2014/main" id="{12B610D5-B8DA-E21A-5FED-9CD34CBB57BC}"/>
                  </a:ext>
                </a:extLst>
              </p:cNvPr>
              <p:cNvGrpSpPr/>
              <p:nvPr/>
            </p:nvGrpSpPr>
            <p:grpSpPr>
              <a:xfrm>
                <a:off x="6460868" y="3984144"/>
                <a:ext cx="538185" cy="327764"/>
                <a:chOff x="6460868" y="3984144"/>
                <a:chExt cx="538185" cy="327764"/>
              </a:xfrm>
            </p:grpSpPr>
            <p:grpSp>
              <p:nvGrpSpPr>
                <p:cNvPr id="274" name="Đồ họa 240">
                  <a:extLst>
                    <a:ext uri="{FF2B5EF4-FFF2-40B4-BE49-F238E27FC236}">
                      <a16:creationId xmlns:a16="http://schemas.microsoft.com/office/drawing/2014/main" id="{105720DA-940A-268C-EA02-133E7D64A1B1}"/>
                    </a:ext>
                  </a:extLst>
                </p:cNvPr>
                <p:cNvGrpSpPr/>
                <p:nvPr/>
              </p:nvGrpSpPr>
              <p:grpSpPr>
                <a:xfrm>
                  <a:off x="6933833" y="4173330"/>
                  <a:ext cx="65220" cy="138578"/>
                  <a:chOff x="6933833" y="4173330"/>
                  <a:chExt cx="65220" cy="138578"/>
                </a:xfrm>
              </p:grpSpPr>
              <p:grpSp>
                <p:nvGrpSpPr>
                  <p:cNvPr id="275" name="Đồ họa 240">
                    <a:extLst>
                      <a:ext uri="{FF2B5EF4-FFF2-40B4-BE49-F238E27FC236}">
                        <a16:creationId xmlns:a16="http://schemas.microsoft.com/office/drawing/2014/main" id="{99E030AF-E135-A6DA-8A29-64B2EA593A22}"/>
                      </a:ext>
                    </a:extLst>
                  </p:cNvPr>
                  <p:cNvGrpSpPr/>
                  <p:nvPr/>
                </p:nvGrpSpPr>
                <p:grpSpPr>
                  <a:xfrm>
                    <a:off x="6933833" y="4173330"/>
                    <a:ext cx="65220" cy="138578"/>
                    <a:chOff x="6933833" y="4173330"/>
                    <a:chExt cx="65220" cy="138578"/>
                  </a:xfrm>
                </p:grpSpPr>
                <p:sp>
                  <p:nvSpPr>
                    <p:cNvPr id="276" name="Hình tự do: Hình 275">
                      <a:extLst>
                        <a:ext uri="{FF2B5EF4-FFF2-40B4-BE49-F238E27FC236}">
                          <a16:creationId xmlns:a16="http://schemas.microsoft.com/office/drawing/2014/main" id="{05209E34-347A-2627-74AA-E14788905013}"/>
                        </a:ext>
                      </a:extLst>
                    </p:cNvPr>
                    <p:cNvSpPr/>
                    <p:nvPr/>
                  </p:nvSpPr>
                  <p:spPr>
                    <a:xfrm>
                      <a:off x="6933833" y="4173330"/>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 name="Hình tự do: Hình 276">
                      <a:extLst>
                        <a:ext uri="{FF2B5EF4-FFF2-40B4-BE49-F238E27FC236}">
                          <a16:creationId xmlns:a16="http://schemas.microsoft.com/office/drawing/2014/main" id="{C3F3E107-9537-C4DD-28C0-B132BBC73B47}"/>
                        </a:ext>
                      </a:extLst>
                    </p:cNvPr>
                    <p:cNvSpPr/>
                    <p:nvPr/>
                  </p:nvSpPr>
                  <p:spPr>
                    <a:xfrm>
                      <a:off x="6939625" y="417912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78" name="Hình tự do: Hình 277">
                    <a:extLst>
                      <a:ext uri="{FF2B5EF4-FFF2-40B4-BE49-F238E27FC236}">
                        <a16:creationId xmlns:a16="http://schemas.microsoft.com/office/drawing/2014/main" id="{6EDA9162-4984-1210-AC17-71314E65EDEF}"/>
                      </a:ext>
                    </a:extLst>
                  </p:cNvPr>
                  <p:cNvSpPr/>
                  <p:nvPr/>
                </p:nvSpPr>
                <p:spPr>
                  <a:xfrm>
                    <a:off x="6946173" y="4183739"/>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9" name="Đồ họa 240">
                  <a:extLst>
                    <a:ext uri="{FF2B5EF4-FFF2-40B4-BE49-F238E27FC236}">
                      <a16:creationId xmlns:a16="http://schemas.microsoft.com/office/drawing/2014/main" id="{8E987558-3835-EB71-723F-1D172E2576BC}"/>
                    </a:ext>
                  </a:extLst>
                </p:cNvPr>
                <p:cNvGrpSpPr/>
                <p:nvPr/>
              </p:nvGrpSpPr>
              <p:grpSpPr>
                <a:xfrm>
                  <a:off x="6866267" y="4146303"/>
                  <a:ext cx="65220" cy="138578"/>
                  <a:chOff x="6866267" y="4146303"/>
                  <a:chExt cx="65220" cy="138578"/>
                </a:xfrm>
              </p:grpSpPr>
              <p:grpSp>
                <p:nvGrpSpPr>
                  <p:cNvPr id="280" name="Đồ họa 240">
                    <a:extLst>
                      <a:ext uri="{FF2B5EF4-FFF2-40B4-BE49-F238E27FC236}">
                        <a16:creationId xmlns:a16="http://schemas.microsoft.com/office/drawing/2014/main" id="{F76E0F20-D74A-8B2F-A67F-206F2FDF5814}"/>
                      </a:ext>
                    </a:extLst>
                  </p:cNvPr>
                  <p:cNvGrpSpPr/>
                  <p:nvPr/>
                </p:nvGrpSpPr>
                <p:grpSpPr>
                  <a:xfrm>
                    <a:off x="6866267" y="4146303"/>
                    <a:ext cx="65220" cy="138578"/>
                    <a:chOff x="6866267" y="4146303"/>
                    <a:chExt cx="65220" cy="138578"/>
                  </a:xfrm>
                </p:grpSpPr>
                <p:sp>
                  <p:nvSpPr>
                    <p:cNvPr id="281" name="Hình tự do: Hình 280">
                      <a:extLst>
                        <a:ext uri="{FF2B5EF4-FFF2-40B4-BE49-F238E27FC236}">
                          <a16:creationId xmlns:a16="http://schemas.microsoft.com/office/drawing/2014/main" id="{E0EC8D35-B4D6-194A-A9B2-6AF7AA8D78F5}"/>
                        </a:ext>
                      </a:extLst>
                    </p:cNvPr>
                    <p:cNvSpPr/>
                    <p:nvPr/>
                  </p:nvSpPr>
                  <p:spPr>
                    <a:xfrm>
                      <a:off x="6866267" y="414630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 name="Hình tự do: Hình 281">
                      <a:extLst>
                        <a:ext uri="{FF2B5EF4-FFF2-40B4-BE49-F238E27FC236}">
                          <a16:creationId xmlns:a16="http://schemas.microsoft.com/office/drawing/2014/main" id="{C5D9DF59-538A-D5B7-DB78-909895B95C1E}"/>
                        </a:ext>
                      </a:extLst>
                    </p:cNvPr>
                    <p:cNvSpPr/>
                    <p:nvPr/>
                  </p:nvSpPr>
                  <p:spPr>
                    <a:xfrm>
                      <a:off x="6872058" y="4152094"/>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3" name="Hình tự do: Hình 282">
                    <a:extLst>
                      <a:ext uri="{FF2B5EF4-FFF2-40B4-BE49-F238E27FC236}">
                        <a16:creationId xmlns:a16="http://schemas.microsoft.com/office/drawing/2014/main" id="{1DB4792A-8014-4145-45E9-B821D1F2C252}"/>
                      </a:ext>
                    </a:extLst>
                  </p:cNvPr>
                  <p:cNvSpPr/>
                  <p:nvPr/>
                </p:nvSpPr>
                <p:spPr>
                  <a:xfrm>
                    <a:off x="6878607" y="415671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4" name="Đồ họa 240">
                  <a:extLst>
                    <a:ext uri="{FF2B5EF4-FFF2-40B4-BE49-F238E27FC236}">
                      <a16:creationId xmlns:a16="http://schemas.microsoft.com/office/drawing/2014/main" id="{F947E8F8-CAA9-ED65-6F2A-7DA9C863A920}"/>
                    </a:ext>
                  </a:extLst>
                </p:cNvPr>
                <p:cNvGrpSpPr/>
                <p:nvPr/>
              </p:nvGrpSpPr>
              <p:grpSpPr>
                <a:xfrm>
                  <a:off x="6798700" y="4119277"/>
                  <a:ext cx="65220" cy="138577"/>
                  <a:chOff x="6798700" y="4119277"/>
                  <a:chExt cx="65220" cy="138577"/>
                </a:xfrm>
              </p:grpSpPr>
              <p:grpSp>
                <p:nvGrpSpPr>
                  <p:cNvPr id="285" name="Đồ họa 240">
                    <a:extLst>
                      <a:ext uri="{FF2B5EF4-FFF2-40B4-BE49-F238E27FC236}">
                        <a16:creationId xmlns:a16="http://schemas.microsoft.com/office/drawing/2014/main" id="{7B7B904F-E295-B257-C775-6250D411EAEF}"/>
                      </a:ext>
                    </a:extLst>
                  </p:cNvPr>
                  <p:cNvGrpSpPr/>
                  <p:nvPr/>
                </p:nvGrpSpPr>
                <p:grpSpPr>
                  <a:xfrm>
                    <a:off x="6798700" y="4119277"/>
                    <a:ext cx="65220" cy="138577"/>
                    <a:chOff x="6798700" y="4119277"/>
                    <a:chExt cx="65220" cy="138577"/>
                  </a:xfrm>
                </p:grpSpPr>
                <p:sp>
                  <p:nvSpPr>
                    <p:cNvPr id="286" name="Hình tự do: Hình 285">
                      <a:extLst>
                        <a:ext uri="{FF2B5EF4-FFF2-40B4-BE49-F238E27FC236}">
                          <a16:creationId xmlns:a16="http://schemas.microsoft.com/office/drawing/2014/main" id="{E69D5032-53A1-58FB-CECA-0932947716E9}"/>
                        </a:ext>
                      </a:extLst>
                    </p:cNvPr>
                    <p:cNvSpPr/>
                    <p:nvPr/>
                  </p:nvSpPr>
                  <p:spPr>
                    <a:xfrm>
                      <a:off x="6798700" y="4119277"/>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7" name="Hình tự do: Hình 286">
                      <a:extLst>
                        <a:ext uri="{FF2B5EF4-FFF2-40B4-BE49-F238E27FC236}">
                          <a16:creationId xmlns:a16="http://schemas.microsoft.com/office/drawing/2014/main" id="{601383C4-4F18-710F-A5F1-043BF26E9407}"/>
                        </a:ext>
                      </a:extLst>
                    </p:cNvPr>
                    <p:cNvSpPr/>
                    <p:nvPr/>
                  </p:nvSpPr>
                  <p:spPr>
                    <a:xfrm>
                      <a:off x="6804492" y="412506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8" name="Hình tự do: Hình 287">
                    <a:extLst>
                      <a:ext uri="{FF2B5EF4-FFF2-40B4-BE49-F238E27FC236}">
                        <a16:creationId xmlns:a16="http://schemas.microsoft.com/office/drawing/2014/main" id="{6F5C33F6-99DA-11F2-B93A-A86060B5FAEF}"/>
                      </a:ext>
                    </a:extLst>
                  </p:cNvPr>
                  <p:cNvSpPr/>
                  <p:nvPr/>
                </p:nvSpPr>
                <p:spPr>
                  <a:xfrm>
                    <a:off x="6811041" y="4129686"/>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9" name="Đồ họa 240">
                  <a:extLst>
                    <a:ext uri="{FF2B5EF4-FFF2-40B4-BE49-F238E27FC236}">
                      <a16:creationId xmlns:a16="http://schemas.microsoft.com/office/drawing/2014/main" id="{3F4EFB19-8732-6712-73C2-DD08B7963249}"/>
                    </a:ext>
                  </a:extLst>
                </p:cNvPr>
                <p:cNvGrpSpPr/>
                <p:nvPr/>
              </p:nvGrpSpPr>
              <p:grpSpPr>
                <a:xfrm>
                  <a:off x="6731134" y="4092250"/>
                  <a:ext cx="65220" cy="138577"/>
                  <a:chOff x="6731134" y="4092250"/>
                  <a:chExt cx="65220" cy="138577"/>
                </a:xfrm>
              </p:grpSpPr>
              <p:grpSp>
                <p:nvGrpSpPr>
                  <p:cNvPr id="290" name="Đồ họa 240">
                    <a:extLst>
                      <a:ext uri="{FF2B5EF4-FFF2-40B4-BE49-F238E27FC236}">
                        <a16:creationId xmlns:a16="http://schemas.microsoft.com/office/drawing/2014/main" id="{D182DB9D-9DE3-BFB8-EBF4-11A5C129F21B}"/>
                      </a:ext>
                    </a:extLst>
                  </p:cNvPr>
                  <p:cNvGrpSpPr/>
                  <p:nvPr/>
                </p:nvGrpSpPr>
                <p:grpSpPr>
                  <a:xfrm>
                    <a:off x="6731134" y="4092250"/>
                    <a:ext cx="65220" cy="138577"/>
                    <a:chOff x="6731134" y="4092250"/>
                    <a:chExt cx="65220" cy="138577"/>
                  </a:xfrm>
                </p:grpSpPr>
                <p:sp>
                  <p:nvSpPr>
                    <p:cNvPr id="291" name="Hình tự do: Hình 290">
                      <a:extLst>
                        <a:ext uri="{FF2B5EF4-FFF2-40B4-BE49-F238E27FC236}">
                          <a16:creationId xmlns:a16="http://schemas.microsoft.com/office/drawing/2014/main" id="{298266F4-5FAD-8458-3C77-A06FBC1F5044}"/>
                        </a:ext>
                      </a:extLst>
                    </p:cNvPr>
                    <p:cNvSpPr/>
                    <p:nvPr/>
                  </p:nvSpPr>
                  <p:spPr>
                    <a:xfrm>
                      <a:off x="6731134" y="4092250"/>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2" name="Hình tự do: Hình 291">
                      <a:extLst>
                        <a:ext uri="{FF2B5EF4-FFF2-40B4-BE49-F238E27FC236}">
                          <a16:creationId xmlns:a16="http://schemas.microsoft.com/office/drawing/2014/main" id="{FD7A18B0-95A0-5668-6BC8-9D900949B644}"/>
                        </a:ext>
                      </a:extLst>
                    </p:cNvPr>
                    <p:cNvSpPr/>
                    <p:nvPr/>
                  </p:nvSpPr>
                  <p:spPr>
                    <a:xfrm>
                      <a:off x="6736925" y="409804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3" name="Hình tự do: Hình 292">
                    <a:extLst>
                      <a:ext uri="{FF2B5EF4-FFF2-40B4-BE49-F238E27FC236}">
                        <a16:creationId xmlns:a16="http://schemas.microsoft.com/office/drawing/2014/main" id="{3108F2DC-20EA-0B16-63DE-26FA4C59B5F0}"/>
                      </a:ext>
                    </a:extLst>
                  </p:cNvPr>
                  <p:cNvSpPr/>
                  <p:nvPr/>
                </p:nvSpPr>
                <p:spPr>
                  <a:xfrm>
                    <a:off x="6743474" y="4102660"/>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4" name="Đồ họa 240">
                  <a:extLst>
                    <a:ext uri="{FF2B5EF4-FFF2-40B4-BE49-F238E27FC236}">
                      <a16:creationId xmlns:a16="http://schemas.microsoft.com/office/drawing/2014/main" id="{C47D95E6-DBAA-5401-B6F3-E9CF074C7D16}"/>
                    </a:ext>
                  </a:extLst>
                </p:cNvPr>
                <p:cNvGrpSpPr/>
                <p:nvPr/>
              </p:nvGrpSpPr>
              <p:grpSpPr>
                <a:xfrm>
                  <a:off x="6663567" y="4065223"/>
                  <a:ext cx="65220" cy="138578"/>
                  <a:chOff x="6663567" y="4065223"/>
                  <a:chExt cx="65220" cy="138578"/>
                </a:xfrm>
              </p:grpSpPr>
              <p:grpSp>
                <p:nvGrpSpPr>
                  <p:cNvPr id="295" name="Đồ họa 240">
                    <a:extLst>
                      <a:ext uri="{FF2B5EF4-FFF2-40B4-BE49-F238E27FC236}">
                        <a16:creationId xmlns:a16="http://schemas.microsoft.com/office/drawing/2014/main" id="{7E3279C8-DD39-D48E-5F0A-0F5EE7714BAA}"/>
                      </a:ext>
                    </a:extLst>
                  </p:cNvPr>
                  <p:cNvGrpSpPr/>
                  <p:nvPr/>
                </p:nvGrpSpPr>
                <p:grpSpPr>
                  <a:xfrm>
                    <a:off x="6663567" y="4065223"/>
                    <a:ext cx="65220" cy="138578"/>
                    <a:chOff x="6663567" y="4065223"/>
                    <a:chExt cx="65220" cy="138578"/>
                  </a:xfrm>
                </p:grpSpPr>
                <p:sp>
                  <p:nvSpPr>
                    <p:cNvPr id="296" name="Hình tự do: Hình 295">
                      <a:extLst>
                        <a:ext uri="{FF2B5EF4-FFF2-40B4-BE49-F238E27FC236}">
                          <a16:creationId xmlns:a16="http://schemas.microsoft.com/office/drawing/2014/main" id="{C45850E6-6B94-73AB-8EAE-68C42E397FD8}"/>
                        </a:ext>
                      </a:extLst>
                    </p:cNvPr>
                    <p:cNvSpPr/>
                    <p:nvPr/>
                  </p:nvSpPr>
                  <p:spPr>
                    <a:xfrm>
                      <a:off x="6663567" y="406522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7" name="Hình tự do: Hình 296">
                      <a:extLst>
                        <a:ext uri="{FF2B5EF4-FFF2-40B4-BE49-F238E27FC236}">
                          <a16:creationId xmlns:a16="http://schemas.microsoft.com/office/drawing/2014/main" id="{3C16F073-FC39-ED49-A789-A3D4CB70D3B4}"/>
                        </a:ext>
                      </a:extLst>
                    </p:cNvPr>
                    <p:cNvSpPr/>
                    <p:nvPr/>
                  </p:nvSpPr>
                  <p:spPr>
                    <a:xfrm>
                      <a:off x="6669359" y="4071015"/>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8" name="Hình tự do: Hình 297">
                    <a:extLst>
                      <a:ext uri="{FF2B5EF4-FFF2-40B4-BE49-F238E27FC236}">
                        <a16:creationId xmlns:a16="http://schemas.microsoft.com/office/drawing/2014/main" id="{C5FD0E02-B1EA-4E30-6E75-DB1A3DA2C118}"/>
                      </a:ext>
                    </a:extLst>
                  </p:cNvPr>
                  <p:cNvSpPr/>
                  <p:nvPr/>
                </p:nvSpPr>
                <p:spPr>
                  <a:xfrm>
                    <a:off x="6675908" y="407563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9" name="Đồ họa 240">
                  <a:extLst>
                    <a:ext uri="{FF2B5EF4-FFF2-40B4-BE49-F238E27FC236}">
                      <a16:creationId xmlns:a16="http://schemas.microsoft.com/office/drawing/2014/main" id="{79EDF391-282B-8027-0AC0-C9752B7A82E1}"/>
                    </a:ext>
                  </a:extLst>
                </p:cNvPr>
                <p:cNvGrpSpPr/>
                <p:nvPr/>
              </p:nvGrpSpPr>
              <p:grpSpPr>
                <a:xfrm>
                  <a:off x="6596001" y="4038197"/>
                  <a:ext cx="65220" cy="138578"/>
                  <a:chOff x="6596001" y="4038197"/>
                  <a:chExt cx="65220" cy="138578"/>
                </a:xfrm>
              </p:grpSpPr>
              <p:grpSp>
                <p:nvGrpSpPr>
                  <p:cNvPr id="300" name="Đồ họa 240">
                    <a:extLst>
                      <a:ext uri="{FF2B5EF4-FFF2-40B4-BE49-F238E27FC236}">
                        <a16:creationId xmlns:a16="http://schemas.microsoft.com/office/drawing/2014/main" id="{0CF07453-1408-4797-4B17-642676C95D67}"/>
                      </a:ext>
                    </a:extLst>
                  </p:cNvPr>
                  <p:cNvGrpSpPr/>
                  <p:nvPr/>
                </p:nvGrpSpPr>
                <p:grpSpPr>
                  <a:xfrm>
                    <a:off x="6596001" y="4038197"/>
                    <a:ext cx="65220" cy="138578"/>
                    <a:chOff x="6596001" y="4038197"/>
                    <a:chExt cx="65220" cy="138578"/>
                  </a:xfrm>
                </p:grpSpPr>
                <p:sp>
                  <p:nvSpPr>
                    <p:cNvPr id="301" name="Hình tự do: Hình 300">
                      <a:extLst>
                        <a:ext uri="{FF2B5EF4-FFF2-40B4-BE49-F238E27FC236}">
                          <a16:creationId xmlns:a16="http://schemas.microsoft.com/office/drawing/2014/main" id="{60CD2EC9-B7FE-B2D7-F022-854054087782}"/>
                        </a:ext>
                      </a:extLst>
                    </p:cNvPr>
                    <p:cNvSpPr/>
                    <p:nvPr/>
                  </p:nvSpPr>
                  <p:spPr>
                    <a:xfrm>
                      <a:off x="6596001" y="4038197"/>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2" name="Hình tự do: Hình 301">
                      <a:extLst>
                        <a:ext uri="{FF2B5EF4-FFF2-40B4-BE49-F238E27FC236}">
                          <a16:creationId xmlns:a16="http://schemas.microsoft.com/office/drawing/2014/main" id="{E4A978BA-B28E-63DC-7B15-A0B2E796C12A}"/>
                        </a:ext>
                      </a:extLst>
                    </p:cNvPr>
                    <p:cNvSpPr/>
                    <p:nvPr/>
                  </p:nvSpPr>
                  <p:spPr>
                    <a:xfrm>
                      <a:off x="6601792" y="404398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3" name="Hình tự do: Hình 302">
                    <a:extLst>
                      <a:ext uri="{FF2B5EF4-FFF2-40B4-BE49-F238E27FC236}">
                        <a16:creationId xmlns:a16="http://schemas.microsoft.com/office/drawing/2014/main" id="{A08C955B-D181-39B9-F1F0-955A3C70FA25}"/>
                      </a:ext>
                    </a:extLst>
                  </p:cNvPr>
                  <p:cNvSpPr/>
                  <p:nvPr/>
                </p:nvSpPr>
                <p:spPr>
                  <a:xfrm>
                    <a:off x="6608341" y="4047748"/>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2"/>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4" name="Đồ họa 240">
                  <a:extLst>
                    <a:ext uri="{FF2B5EF4-FFF2-40B4-BE49-F238E27FC236}">
                      <a16:creationId xmlns:a16="http://schemas.microsoft.com/office/drawing/2014/main" id="{33475053-AA58-10CC-51E5-4A37AC7AC71E}"/>
                    </a:ext>
                  </a:extLst>
                </p:cNvPr>
                <p:cNvGrpSpPr/>
                <p:nvPr/>
              </p:nvGrpSpPr>
              <p:grpSpPr>
                <a:xfrm>
                  <a:off x="6526504" y="4011170"/>
                  <a:ext cx="65617" cy="138578"/>
                  <a:chOff x="6526504" y="4011170"/>
                  <a:chExt cx="65617" cy="138578"/>
                </a:xfrm>
              </p:grpSpPr>
              <p:grpSp>
                <p:nvGrpSpPr>
                  <p:cNvPr id="305" name="Đồ họa 240">
                    <a:extLst>
                      <a:ext uri="{FF2B5EF4-FFF2-40B4-BE49-F238E27FC236}">
                        <a16:creationId xmlns:a16="http://schemas.microsoft.com/office/drawing/2014/main" id="{421D39CB-C425-5856-16CA-E7CEC456096A}"/>
                      </a:ext>
                    </a:extLst>
                  </p:cNvPr>
                  <p:cNvGrpSpPr/>
                  <p:nvPr/>
                </p:nvGrpSpPr>
                <p:grpSpPr>
                  <a:xfrm>
                    <a:off x="6526504" y="4011170"/>
                    <a:ext cx="65617" cy="138578"/>
                    <a:chOff x="6526504" y="4011170"/>
                    <a:chExt cx="65617" cy="138578"/>
                  </a:xfrm>
                </p:grpSpPr>
                <p:sp>
                  <p:nvSpPr>
                    <p:cNvPr id="306" name="Hình tự do: Hình 305">
                      <a:extLst>
                        <a:ext uri="{FF2B5EF4-FFF2-40B4-BE49-F238E27FC236}">
                          <a16:creationId xmlns:a16="http://schemas.microsoft.com/office/drawing/2014/main" id="{C620C8E3-5659-58A0-733A-FF2E57418C57}"/>
                        </a:ext>
                      </a:extLst>
                    </p:cNvPr>
                    <p:cNvSpPr/>
                    <p:nvPr/>
                  </p:nvSpPr>
                  <p:spPr>
                    <a:xfrm>
                      <a:off x="6526504" y="4011170"/>
                      <a:ext cx="65617" cy="138578"/>
                    </a:xfrm>
                    <a:custGeom>
                      <a:avLst/>
                      <a:gdLst>
                        <a:gd name="connsiteX0" fmla="*/ 60602 w 65617"/>
                        <a:gd name="connsiteY0" fmla="*/ 757 h 138578"/>
                        <a:gd name="connsiteX1" fmla="*/ 50950 w 65617"/>
                        <a:gd name="connsiteY1" fmla="*/ 4618 h 138578"/>
                        <a:gd name="connsiteX2" fmla="*/ 757 w 65617"/>
                        <a:gd name="connsiteY2" fmla="*/ 128168 h 138578"/>
                        <a:gd name="connsiteX3" fmla="*/ 4618 w 65617"/>
                        <a:gd name="connsiteY3" fmla="*/ 137821 h 138578"/>
                        <a:gd name="connsiteX4" fmla="*/ 4618 w 65617"/>
                        <a:gd name="connsiteY4" fmla="*/ 137821 h 138578"/>
                        <a:gd name="connsiteX5" fmla="*/ 14271 w 65617"/>
                        <a:gd name="connsiteY5" fmla="*/ 133960 h 138578"/>
                        <a:gd name="connsiteX6" fmla="*/ 64463 w 65617"/>
                        <a:gd name="connsiteY6" fmla="*/ 10410 h 138578"/>
                        <a:gd name="connsiteX7" fmla="*/ 60602 w 65617"/>
                        <a:gd name="connsiteY7" fmla="*/ 757 h 138578"/>
                        <a:gd name="connsiteX8" fmla="*/ 60602 w 65617"/>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17"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639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 name="Hình tự do: Hình 306">
                      <a:extLst>
                        <a:ext uri="{FF2B5EF4-FFF2-40B4-BE49-F238E27FC236}">
                          <a16:creationId xmlns:a16="http://schemas.microsoft.com/office/drawing/2014/main" id="{AF0D7121-BA0C-64F0-8B10-D15FADE28EB7}"/>
                        </a:ext>
                      </a:extLst>
                    </p:cNvPr>
                    <p:cNvSpPr/>
                    <p:nvPr/>
                  </p:nvSpPr>
                  <p:spPr>
                    <a:xfrm>
                      <a:off x="6532296" y="4016962"/>
                      <a:ext cx="57498" cy="128925"/>
                    </a:xfrm>
                    <a:custGeom>
                      <a:avLst/>
                      <a:gdLst>
                        <a:gd name="connsiteX0" fmla="*/ 52880 w 57498"/>
                        <a:gd name="connsiteY0" fmla="*/ 757 h 128925"/>
                        <a:gd name="connsiteX1" fmla="*/ 45158 w 57498"/>
                        <a:gd name="connsiteY1" fmla="*/ 4618 h 128925"/>
                        <a:gd name="connsiteX2" fmla="*/ 757 w 57498"/>
                        <a:gd name="connsiteY2" fmla="*/ 118516 h 128925"/>
                        <a:gd name="connsiteX3" fmla="*/ 4618 w 57498"/>
                        <a:gd name="connsiteY3" fmla="*/ 128168 h 128925"/>
                        <a:gd name="connsiteX4" fmla="*/ 4618 w 57498"/>
                        <a:gd name="connsiteY4" fmla="*/ 128168 h 128925"/>
                        <a:gd name="connsiteX5" fmla="*/ 12340 w 57498"/>
                        <a:gd name="connsiteY5" fmla="*/ 124307 h 128925"/>
                        <a:gd name="connsiteX6" fmla="*/ 56741 w 57498"/>
                        <a:gd name="connsiteY6" fmla="*/ 10410 h 128925"/>
                        <a:gd name="connsiteX7" fmla="*/ 52880 w 57498"/>
                        <a:gd name="connsiteY7" fmla="*/ 757 h 128925"/>
                        <a:gd name="connsiteX8" fmla="*/ 52880 w 57498"/>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98"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8" name="Hình tự do: Hình 307">
                    <a:extLst>
                      <a:ext uri="{FF2B5EF4-FFF2-40B4-BE49-F238E27FC236}">
                        <a16:creationId xmlns:a16="http://schemas.microsoft.com/office/drawing/2014/main" id="{AF53F0FE-64CA-00E2-EAEF-24FD1DD7F58C}"/>
                      </a:ext>
                    </a:extLst>
                  </p:cNvPr>
                  <p:cNvSpPr/>
                  <p:nvPr/>
                </p:nvSpPr>
                <p:spPr>
                  <a:xfrm>
                    <a:off x="6540775" y="4020722"/>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3"/>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9" name="Đồ họa 240">
                  <a:extLst>
                    <a:ext uri="{FF2B5EF4-FFF2-40B4-BE49-F238E27FC236}">
                      <a16:creationId xmlns:a16="http://schemas.microsoft.com/office/drawing/2014/main" id="{168A4FBD-DAD2-733C-CC67-C0D7258042E5}"/>
                    </a:ext>
                  </a:extLst>
                </p:cNvPr>
                <p:cNvGrpSpPr/>
                <p:nvPr/>
              </p:nvGrpSpPr>
              <p:grpSpPr>
                <a:xfrm>
                  <a:off x="6460868" y="3984144"/>
                  <a:ext cx="64462" cy="138577"/>
                  <a:chOff x="6460868" y="3984144"/>
                  <a:chExt cx="64462" cy="138577"/>
                </a:xfrm>
              </p:grpSpPr>
              <p:grpSp>
                <p:nvGrpSpPr>
                  <p:cNvPr id="310" name="Đồ họa 240">
                    <a:extLst>
                      <a:ext uri="{FF2B5EF4-FFF2-40B4-BE49-F238E27FC236}">
                        <a16:creationId xmlns:a16="http://schemas.microsoft.com/office/drawing/2014/main" id="{D2F9A39C-84F3-BBFF-4767-3E5022DAAC39}"/>
                      </a:ext>
                    </a:extLst>
                  </p:cNvPr>
                  <p:cNvGrpSpPr/>
                  <p:nvPr/>
                </p:nvGrpSpPr>
                <p:grpSpPr>
                  <a:xfrm>
                    <a:off x="6460868" y="3984144"/>
                    <a:ext cx="64462" cy="138577"/>
                    <a:chOff x="6460868" y="3984144"/>
                    <a:chExt cx="64462" cy="138577"/>
                  </a:xfrm>
                </p:grpSpPr>
                <p:sp>
                  <p:nvSpPr>
                    <p:cNvPr id="311" name="Hình tự do: Hình 310">
                      <a:extLst>
                        <a:ext uri="{FF2B5EF4-FFF2-40B4-BE49-F238E27FC236}">
                          <a16:creationId xmlns:a16="http://schemas.microsoft.com/office/drawing/2014/main" id="{1300B0B3-21E4-E8E0-AEF2-795292B73363}"/>
                        </a:ext>
                      </a:extLst>
                    </p:cNvPr>
                    <p:cNvSpPr/>
                    <p:nvPr/>
                  </p:nvSpPr>
                  <p:spPr>
                    <a:xfrm>
                      <a:off x="6460868" y="3984144"/>
                      <a:ext cx="64462" cy="138577"/>
                    </a:xfrm>
                    <a:custGeom>
                      <a:avLst/>
                      <a:gdLst>
                        <a:gd name="connsiteX0" fmla="*/ 58671 w 64462"/>
                        <a:gd name="connsiteY0" fmla="*/ 757 h 138577"/>
                        <a:gd name="connsiteX1" fmla="*/ 49019 w 64462"/>
                        <a:gd name="connsiteY1" fmla="*/ 4618 h 138577"/>
                        <a:gd name="connsiteX2" fmla="*/ 757 w 64462"/>
                        <a:gd name="connsiteY2" fmla="*/ 128168 h 138577"/>
                        <a:gd name="connsiteX3" fmla="*/ 4618 w 64462"/>
                        <a:gd name="connsiteY3" fmla="*/ 137821 h 138577"/>
                        <a:gd name="connsiteX4" fmla="*/ 4618 w 64462"/>
                        <a:gd name="connsiteY4" fmla="*/ 137821 h 138577"/>
                        <a:gd name="connsiteX5" fmla="*/ 14271 w 64462"/>
                        <a:gd name="connsiteY5" fmla="*/ 133960 h 138577"/>
                        <a:gd name="connsiteX6" fmla="*/ 64463 w 64462"/>
                        <a:gd name="connsiteY6" fmla="*/ 10410 h 138577"/>
                        <a:gd name="connsiteX7" fmla="*/ 58671 w 64462"/>
                        <a:gd name="connsiteY7" fmla="*/ 757 h 138577"/>
                        <a:gd name="connsiteX8" fmla="*/ 58671 w 64462"/>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2" h="138577">
                          <a:moveTo>
                            <a:pt x="58671" y="757"/>
                          </a:moveTo>
                          <a:cubicBezTo>
                            <a:pt x="54811" y="-1173"/>
                            <a:pt x="50950" y="757"/>
                            <a:pt x="49019"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4463" y="6549"/>
                            <a:pt x="62532" y="757"/>
                            <a:pt x="58671" y="757"/>
                          </a:cubicBezTo>
                          <a:lnTo>
                            <a:pt x="58671"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 name="Hình tự do: Hình 311">
                      <a:extLst>
                        <a:ext uri="{FF2B5EF4-FFF2-40B4-BE49-F238E27FC236}">
                          <a16:creationId xmlns:a16="http://schemas.microsoft.com/office/drawing/2014/main" id="{6923C18B-9EDF-DB03-1070-B00E5508831C}"/>
                        </a:ext>
                      </a:extLst>
                    </p:cNvPr>
                    <p:cNvSpPr/>
                    <p:nvPr/>
                  </p:nvSpPr>
                  <p:spPr>
                    <a:xfrm>
                      <a:off x="6464729" y="3989935"/>
                      <a:ext cx="58671" cy="128925"/>
                    </a:xfrm>
                    <a:custGeom>
                      <a:avLst/>
                      <a:gdLst>
                        <a:gd name="connsiteX0" fmla="*/ 52880 w 58671"/>
                        <a:gd name="connsiteY0" fmla="*/ 757 h 128925"/>
                        <a:gd name="connsiteX1" fmla="*/ 45158 w 58671"/>
                        <a:gd name="connsiteY1" fmla="*/ 4618 h 128925"/>
                        <a:gd name="connsiteX2" fmla="*/ 757 w 58671"/>
                        <a:gd name="connsiteY2" fmla="*/ 118516 h 128925"/>
                        <a:gd name="connsiteX3" fmla="*/ 4618 w 58671"/>
                        <a:gd name="connsiteY3" fmla="*/ 128168 h 128925"/>
                        <a:gd name="connsiteX4" fmla="*/ 4618 w 58671"/>
                        <a:gd name="connsiteY4" fmla="*/ 128168 h 128925"/>
                        <a:gd name="connsiteX5" fmla="*/ 12340 w 58671"/>
                        <a:gd name="connsiteY5" fmla="*/ 124307 h 128925"/>
                        <a:gd name="connsiteX6" fmla="*/ 58671 w 58671"/>
                        <a:gd name="connsiteY6" fmla="*/ 10410 h 128925"/>
                        <a:gd name="connsiteX7" fmla="*/ 52880 w 58671"/>
                        <a:gd name="connsiteY7" fmla="*/ 757 h 128925"/>
                        <a:gd name="connsiteX8" fmla="*/ 52880 w 58671"/>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1"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867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3" name="Hình tự do: Hình 312">
                    <a:extLst>
                      <a:ext uri="{FF2B5EF4-FFF2-40B4-BE49-F238E27FC236}">
                        <a16:creationId xmlns:a16="http://schemas.microsoft.com/office/drawing/2014/main" id="{E6F80247-5A75-7C65-5B04-7C460A42E66E}"/>
                      </a:ext>
                    </a:extLst>
                  </p:cNvPr>
                  <p:cNvSpPr/>
                  <p:nvPr/>
                </p:nvSpPr>
                <p:spPr>
                  <a:xfrm>
                    <a:off x="6471278" y="3993695"/>
                    <a:ext cx="49709" cy="120547"/>
                  </a:xfrm>
                  <a:custGeom>
                    <a:avLst/>
                    <a:gdLst>
                      <a:gd name="connsiteX0" fmla="*/ 48262 w 49709"/>
                      <a:gd name="connsiteY0" fmla="*/ 858 h 120547"/>
                      <a:gd name="connsiteX1" fmla="*/ 48262 w 49709"/>
                      <a:gd name="connsiteY1" fmla="*/ 858 h 120547"/>
                      <a:gd name="connsiteX2" fmla="*/ 0 w 49709"/>
                      <a:gd name="connsiteY2" fmla="*/ 118617 h 120547"/>
                      <a:gd name="connsiteX3" fmla="*/ 0 w 49709"/>
                      <a:gd name="connsiteY3" fmla="*/ 120547 h 120547"/>
                      <a:gd name="connsiteX4" fmla="*/ 0 w 49709"/>
                      <a:gd name="connsiteY4" fmla="*/ 120547 h 120547"/>
                      <a:gd name="connsiteX5" fmla="*/ 1931 w 49709"/>
                      <a:gd name="connsiteY5" fmla="*/ 120547 h 120547"/>
                      <a:gd name="connsiteX6" fmla="*/ 48262 w 49709"/>
                      <a:gd name="connsiteY6" fmla="*/ 858 h 120547"/>
                      <a:gd name="connsiteX7" fmla="*/ 48262 w 49709"/>
                      <a:gd name="connsiteY7" fmla="*/ 858 h 120547"/>
                      <a:gd name="connsiteX8" fmla="*/ 48262 w 49709"/>
                      <a:gd name="connsiteY8" fmla="*/ 858 h 12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9" h="120547">
                        <a:moveTo>
                          <a:pt x="48262" y="858"/>
                        </a:moveTo>
                        <a:cubicBezTo>
                          <a:pt x="48262" y="-1072"/>
                          <a:pt x="48262" y="858"/>
                          <a:pt x="48262" y="858"/>
                        </a:cubicBezTo>
                        <a:lnTo>
                          <a:pt x="0" y="118617"/>
                        </a:lnTo>
                        <a:cubicBezTo>
                          <a:pt x="0" y="118617"/>
                          <a:pt x="0" y="120547"/>
                          <a:pt x="0" y="120547"/>
                        </a:cubicBezTo>
                        <a:lnTo>
                          <a:pt x="0" y="120547"/>
                        </a:lnTo>
                        <a:cubicBezTo>
                          <a:pt x="0" y="120547"/>
                          <a:pt x="1931" y="120547"/>
                          <a:pt x="1931" y="120547"/>
                        </a:cubicBezTo>
                        <a:lnTo>
                          <a:pt x="48262" y="858"/>
                        </a:lnTo>
                        <a:cubicBezTo>
                          <a:pt x="50192" y="858"/>
                          <a:pt x="5019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14" name="Đồ họa 240">
                <a:extLst>
                  <a:ext uri="{FF2B5EF4-FFF2-40B4-BE49-F238E27FC236}">
                    <a16:creationId xmlns:a16="http://schemas.microsoft.com/office/drawing/2014/main" id="{BF3F95D0-EFAB-6477-66FD-0CE897B1BF3E}"/>
                  </a:ext>
                </a:extLst>
              </p:cNvPr>
              <p:cNvGrpSpPr/>
              <p:nvPr/>
            </p:nvGrpSpPr>
            <p:grpSpPr>
              <a:xfrm>
                <a:off x="6466693" y="3955220"/>
                <a:ext cx="557423" cy="235034"/>
                <a:chOff x="6466693" y="3955220"/>
                <a:chExt cx="557423" cy="235034"/>
              </a:xfrm>
            </p:grpSpPr>
            <p:sp>
              <p:nvSpPr>
                <p:cNvPr id="315" name="Hình tự do: Hình 314">
                  <a:extLst>
                    <a:ext uri="{FF2B5EF4-FFF2-40B4-BE49-F238E27FC236}">
                      <a16:creationId xmlns:a16="http://schemas.microsoft.com/office/drawing/2014/main" id="{EC8CE328-D125-4CCF-2156-F1C7BAC008E6}"/>
                    </a:ext>
                  </a:extLst>
                </p:cNvPr>
                <p:cNvSpPr/>
                <p:nvPr/>
              </p:nvSpPr>
              <p:spPr>
                <a:xfrm>
                  <a:off x="6466693" y="3955220"/>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6" name="Hình tự do: Hình 315">
                  <a:extLst>
                    <a:ext uri="{FF2B5EF4-FFF2-40B4-BE49-F238E27FC236}">
                      <a16:creationId xmlns:a16="http://schemas.microsoft.com/office/drawing/2014/main" id="{3316A457-7AD7-430E-8594-A7B1CFBED2EF}"/>
                    </a:ext>
                  </a:extLst>
                </p:cNvPr>
                <p:cNvSpPr/>
                <p:nvPr/>
              </p:nvSpPr>
              <p:spPr>
                <a:xfrm>
                  <a:off x="6473208" y="3968009"/>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pic>
        <p:nvPicPr>
          <p:cNvPr id="20" name="Đồ họa 19">
            <a:extLst>
              <a:ext uri="{FF2B5EF4-FFF2-40B4-BE49-F238E27FC236}">
                <a16:creationId xmlns:a16="http://schemas.microsoft.com/office/drawing/2014/main" id="{11992148-8F52-C476-B5AD-75D7602F6D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0969" y="3340428"/>
            <a:ext cx="1363034" cy="1096353"/>
          </a:xfrm>
          <a:prstGeom prst="rect">
            <a:avLst/>
          </a:prstGeom>
        </p:spPr>
      </p:pic>
      <p:pic>
        <p:nvPicPr>
          <p:cNvPr id="21" name="Đồ họa 20">
            <a:extLst>
              <a:ext uri="{FF2B5EF4-FFF2-40B4-BE49-F238E27FC236}">
                <a16:creationId xmlns:a16="http://schemas.microsoft.com/office/drawing/2014/main" id="{A4818E55-865E-F75A-D2C7-3B4EABD6C2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20786" y="653189"/>
            <a:ext cx="1240854" cy="1240854"/>
          </a:xfrm>
          <a:prstGeom prst="rect">
            <a:avLst/>
          </a:prstGeom>
        </p:spPr>
      </p:pic>
    </p:spTree>
    <p:extLst>
      <p:ext uri="{BB962C8B-B14F-4D97-AF65-F5344CB8AC3E}">
        <p14:creationId xmlns:p14="http://schemas.microsoft.com/office/powerpoint/2010/main" val="3521673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924 -0.01042 L 0.00924 -0.01042 C 0.00755 0.00347 0.00586 0.01759 0.0039 0.03171 C 0.0026 0.04166 0.00039 0.05139 -0.00065 0.06157 C -0.01367 0.18472 0.00039 0.07963 -0.01055 0.1581 C -0.0099 0.16504 -0.00925 0.17176 -0.00834 0.1787 C -0.00794 0.18148 -0.00781 0.18449 -0.00677 0.1868 C -0.00521 0.19028 -0.00274 0.19236 -0.00065 0.19491 C 0.00221 0.19838 0.0112 0.20787 0.01471 0.20995 C 0.01706 0.21134 0.01979 0.2118 0.02226 0.21273 C 0.02995 0.21134 0.04544 0.21157 0.05521 0.20579 C 0.0595 0.20324 0.06159 0.20092 0.0651 0.19629 C 0.06927 0.19097 0.07357 0.18588 0.07747 0.17986 C 0.08073 0.175 0.08476 0.17106 0.08737 0.16504 C 0.09114 0.15602 0.08841 0.16319 0.09114 0.15416 C 0.09219 0.15092 0.09336 0.14791 0.09427 0.14467 C 0.09518 0.1412 0.09831 0.12477 0.09883 0.12153 C 0.09948 0.11736 0.09961 0.11319 0.10039 0.10926 C 0.1013 0.1044 0.10299 0.10023 0.10416 0.0956 C 0.10885 0.07708 0.10586 0.08704 0.1095 0.06829 C 0.11666 0.03241 0.10885 0.07685 0.11497 0.0412 C 0.11523 0.03704 0.11536 0.0331 0.11562 0.02893 C 0.1164 0.01805 0.11732 0.02245 0.11562 0.01666 " pathEditMode="relative" ptsTypes="AAAAAAAAAAAAAAAAAAAAAAA">
                                      <p:cBhvr>
                                        <p:cTn id="6"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53454" y="426928"/>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1642" y="3269142"/>
            <a:ext cx="4900394" cy="3182074"/>
          </a:xfrm>
          <a:prstGeom prst="rect">
            <a:avLst/>
          </a:prstGeom>
        </p:spPr>
      </p:pic>
      <p:sp>
        <p:nvSpPr>
          <p:cNvPr id="4" name="TextBox 3"/>
          <p:cNvSpPr txBox="1"/>
          <p:nvPr/>
        </p:nvSpPr>
        <p:spPr>
          <a:xfrm>
            <a:off x="1387172" y="426928"/>
            <a:ext cx="9810217" cy="2554545"/>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Việt nói rằng: “Hai số 37 003 847 và 23 938 399 có cùng số chữ số. Chữ số tận cùng của số 23 938 399 là 9. Chữ số tận cùng của số 37 003 847 là 7. Mà 9 lớn hơn 7 nên 23 938 399 lớn hơn 37 003 847”.</a:t>
            </a:r>
          </a:p>
          <a:p>
            <a:pPr algn="just"/>
            <a:r>
              <a:rPr lang="en-US" sz="3200" b="1">
                <a:latin typeface="Cambria" panose="02040503050406030204" pitchFamily="18" charset="0"/>
                <a:ea typeface="Cambria" panose="02040503050406030204" pitchFamily="18" charset="0"/>
              </a:rPr>
              <a:t>Hỏi Việt đã nói sai ở đâu?</a:t>
            </a:r>
          </a:p>
        </p:txBody>
      </p:sp>
      <p:grpSp>
        <p:nvGrpSpPr>
          <p:cNvPr id="7" name="Group 6"/>
          <p:cNvGrpSpPr/>
          <p:nvPr/>
        </p:nvGrpSpPr>
        <p:grpSpPr>
          <a:xfrm>
            <a:off x="553455" y="3012469"/>
            <a:ext cx="6168188" cy="4063958"/>
            <a:chOff x="553455" y="3012469"/>
            <a:chExt cx="6168188" cy="4063958"/>
          </a:xfrm>
        </p:grpSpPr>
        <p:sp>
          <p:nvSpPr>
            <p:cNvPr id="5" name="Rounded Rectangle 4"/>
            <p:cNvSpPr/>
            <p:nvPr/>
          </p:nvSpPr>
          <p:spPr>
            <a:xfrm>
              <a:off x="553455" y="3012469"/>
              <a:ext cx="6168188" cy="3612919"/>
            </a:xfrm>
            <a:prstGeom prst="roundRect">
              <a:avLst/>
            </a:prstGeom>
            <a:solidFill>
              <a:srgbClr val="CCFFFF">
                <a:alpha val="6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1895" y="3044554"/>
              <a:ext cx="5807242" cy="4031873"/>
            </a:xfrm>
            <a:prstGeom prst="rect">
              <a:avLst/>
            </a:prstGeom>
            <a:noFill/>
          </p:spPr>
          <p:txBody>
            <a:bodyPr wrap="square" rtlCol="0">
              <a:spAutoFit/>
            </a:bodyPr>
            <a:lstStyle/>
            <a:p>
              <a:pPr algn="just"/>
              <a:r>
                <a:rPr lang="en-US" sz="3200" b="1">
                  <a:solidFill>
                    <a:schemeClr val="accent6">
                      <a:lumMod val="75000"/>
                    </a:schemeClr>
                  </a:solidFill>
                  <a:latin typeface="Cambria" panose="02040503050406030204" pitchFamily="18" charset="0"/>
                  <a:ea typeface="Cambria" panose="02040503050406030204" pitchFamily="18" charset="0"/>
                </a:rPr>
                <a:t>Việt sai ở chỗ đã so sánh số từ phải sang trái. </a:t>
              </a:r>
              <a:r>
                <a:rPr lang="en-US" sz="3200" b="1">
                  <a:solidFill>
                    <a:srgbClr val="00B050"/>
                  </a:solidFill>
                  <a:latin typeface="Cambria" panose="02040503050406030204" pitchFamily="18" charset="0"/>
                  <a:ea typeface="Cambria" panose="02040503050406030204" pitchFamily="18" charset="0"/>
                </a:rPr>
                <a:t>Để đúng với quy tắc so sánh số có nhiều chữ số, ta phải so sánh từ trái sang phải, tức là so sánh chữ số hàng chục triệu của hai số trước. </a:t>
              </a:r>
            </a:p>
            <a:p>
              <a:pPr algn="just"/>
              <a:endParaRPr lang="en-US" sz="3200" b="1">
                <a:solidFill>
                  <a:srgbClr val="00B05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330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Đồ họa 4">
            <a:extLst>
              <a:ext uri="{FF2B5EF4-FFF2-40B4-BE49-F238E27FC236}">
                <a16:creationId xmlns:a16="http://schemas.microsoft.com/office/drawing/2014/main" id="{9BDDF274-9993-7EE4-540B-CEEFB7A48E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4064" r="-184" b="8820"/>
          <a:stretch/>
        </p:blipFill>
        <p:spPr>
          <a:xfrm>
            <a:off x="-45431" y="-1"/>
            <a:ext cx="12378417" cy="6911353"/>
          </a:xfrm>
          <a:prstGeom prst="rect">
            <a:avLst/>
          </a:prstGeom>
        </p:spPr>
      </p:pic>
      <p:grpSp>
        <p:nvGrpSpPr>
          <p:cNvPr id="448" name="Nhóm 447" hidden="1">
            <a:extLst>
              <a:ext uri="{FF2B5EF4-FFF2-40B4-BE49-F238E27FC236}">
                <a16:creationId xmlns:a16="http://schemas.microsoft.com/office/drawing/2014/main" id="{94750F86-595E-7C86-4D8D-BD6F95EC2951}"/>
              </a:ext>
            </a:extLst>
          </p:cNvPr>
          <p:cNvGrpSpPr/>
          <p:nvPr/>
        </p:nvGrpSpPr>
        <p:grpSpPr>
          <a:xfrm>
            <a:off x="2456859" y="758541"/>
            <a:ext cx="6610939" cy="4878294"/>
            <a:chOff x="2767658" y="3464174"/>
            <a:chExt cx="4770119" cy="3519930"/>
          </a:xfrm>
        </p:grpSpPr>
        <p:grpSp>
          <p:nvGrpSpPr>
            <p:cNvPr id="245" name="Đồ họa 240">
              <a:extLst>
                <a:ext uri="{FF2B5EF4-FFF2-40B4-BE49-F238E27FC236}">
                  <a16:creationId xmlns:a16="http://schemas.microsoft.com/office/drawing/2014/main" id="{3E3D321A-3878-68B7-A96F-2F3BF79E383D}"/>
                </a:ext>
              </a:extLst>
            </p:cNvPr>
            <p:cNvGrpSpPr/>
            <p:nvPr/>
          </p:nvGrpSpPr>
          <p:grpSpPr>
            <a:xfrm>
              <a:off x="2767658" y="3464174"/>
              <a:ext cx="4770119" cy="3519930"/>
              <a:chOff x="4546600" y="2201146"/>
              <a:chExt cx="3513454" cy="2592622"/>
            </a:xfrm>
          </p:grpSpPr>
          <p:grpSp>
            <p:nvGrpSpPr>
              <p:cNvPr id="246" name="Đồ họa 240">
                <a:extLst>
                  <a:ext uri="{FF2B5EF4-FFF2-40B4-BE49-F238E27FC236}">
                    <a16:creationId xmlns:a16="http://schemas.microsoft.com/office/drawing/2014/main" id="{A24F62C4-E912-07ED-5996-4D46AFC5CCBB}"/>
                  </a:ext>
                </a:extLst>
              </p:cNvPr>
              <p:cNvGrpSpPr/>
              <p:nvPr/>
            </p:nvGrpSpPr>
            <p:grpSpPr>
              <a:xfrm>
                <a:off x="4913389" y="2201146"/>
                <a:ext cx="3042420" cy="2592622"/>
                <a:chOff x="4913389" y="2201146"/>
                <a:chExt cx="3042420" cy="2592622"/>
              </a:xfrm>
            </p:grpSpPr>
            <p:sp>
              <p:nvSpPr>
                <p:cNvPr id="247" name="Hình tự do: Hình 246">
                  <a:extLst>
                    <a:ext uri="{FF2B5EF4-FFF2-40B4-BE49-F238E27FC236}">
                      <a16:creationId xmlns:a16="http://schemas.microsoft.com/office/drawing/2014/main" id="{FA36BDDC-995A-17B7-2236-601DD63249E1}"/>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Hình tự do: Hình 247">
                  <a:extLst>
                    <a:ext uri="{FF2B5EF4-FFF2-40B4-BE49-F238E27FC236}">
                      <a16:creationId xmlns:a16="http://schemas.microsoft.com/office/drawing/2014/main" id="{B0556D47-1215-1A1B-3A34-DD756B74CAB4}"/>
                    </a:ext>
                  </a:extLst>
                </p:cNvPr>
                <p:cNvSpPr/>
                <p:nvPr/>
              </p:nvSpPr>
              <p:spPr>
                <a:xfrm>
                  <a:off x="6191360" y="2201147"/>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Hình tự do: Hình 248">
                  <a:extLst>
                    <a:ext uri="{FF2B5EF4-FFF2-40B4-BE49-F238E27FC236}">
                      <a16:creationId xmlns:a16="http://schemas.microsoft.com/office/drawing/2014/main" id="{5BAA4EEB-438B-71FF-FD1E-9138DA0ABA22}"/>
                    </a:ext>
                  </a:extLst>
                </p:cNvPr>
                <p:cNvSpPr/>
                <p:nvPr/>
              </p:nvSpPr>
              <p:spPr>
                <a:xfrm>
                  <a:off x="6695347" y="2201146"/>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Hình tự do: Hình 249">
                  <a:extLst>
                    <a:ext uri="{FF2B5EF4-FFF2-40B4-BE49-F238E27FC236}">
                      <a16:creationId xmlns:a16="http://schemas.microsoft.com/office/drawing/2014/main" id="{538F0758-6ADD-002F-96C5-F3E8C645D04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Hình tự do: Hình 250">
                  <a:extLst>
                    <a:ext uri="{FF2B5EF4-FFF2-40B4-BE49-F238E27FC236}">
                      <a16:creationId xmlns:a16="http://schemas.microsoft.com/office/drawing/2014/main" id="{091AA9A9-009C-725B-1E68-E6911D0C072E}"/>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 name="Hình tự do: Hình 251">
                  <a:extLst>
                    <a:ext uri="{FF2B5EF4-FFF2-40B4-BE49-F238E27FC236}">
                      <a16:creationId xmlns:a16="http://schemas.microsoft.com/office/drawing/2014/main" id="{DF63688E-E89E-2E2D-EF5D-5EE5C3365E9C}"/>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Hình tự do: Hình 252">
                  <a:extLst>
                    <a:ext uri="{FF2B5EF4-FFF2-40B4-BE49-F238E27FC236}">
                      <a16:creationId xmlns:a16="http://schemas.microsoft.com/office/drawing/2014/main" id="{00A1DFC1-EB8F-6880-0893-0743687FF1A2}"/>
                    </a:ext>
                  </a:extLst>
                </p:cNvPr>
                <p:cNvSpPr/>
                <p:nvPr/>
              </p:nvSpPr>
              <p:spPr>
                <a:xfrm>
                  <a:off x="7620088"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Hình tự do: Hình 253">
                  <a:extLst>
                    <a:ext uri="{FF2B5EF4-FFF2-40B4-BE49-F238E27FC236}">
                      <a16:creationId xmlns:a16="http://schemas.microsoft.com/office/drawing/2014/main" id="{764C4DD9-F4AE-5305-3EC7-699DB2D1BD79}"/>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 name="Hình tự do: Hình 254">
                  <a:extLst>
                    <a:ext uri="{FF2B5EF4-FFF2-40B4-BE49-F238E27FC236}">
                      <a16:creationId xmlns:a16="http://schemas.microsoft.com/office/drawing/2014/main" id="{779B1DFE-7756-FEA9-DD6C-2F2F4DB97479}"/>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Hình tự do: Hình 255">
                  <a:extLst>
                    <a:ext uri="{FF2B5EF4-FFF2-40B4-BE49-F238E27FC236}">
                      <a16:creationId xmlns:a16="http://schemas.microsoft.com/office/drawing/2014/main" id="{61CC11B2-0D33-C8E1-5CEE-69569A4B3E0A}"/>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Hình tự do: Hình 256">
                  <a:extLst>
                    <a:ext uri="{FF2B5EF4-FFF2-40B4-BE49-F238E27FC236}">
                      <a16:creationId xmlns:a16="http://schemas.microsoft.com/office/drawing/2014/main" id="{99660D3F-D593-A71C-FFD3-9E981B5B4EB4}"/>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8" name="Hình tự do: Hình 257">
                  <a:extLst>
                    <a:ext uri="{FF2B5EF4-FFF2-40B4-BE49-F238E27FC236}">
                      <a16:creationId xmlns:a16="http://schemas.microsoft.com/office/drawing/2014/main" id="{8880E0F3-4331-8FC4-8C7E-445AFDE711B4}"/>
                    </a:ext>
                  </a:extLst>
                </p:cNvPr>
                <p:cNvSpPr/>
                <p:nvPr/>
              </p:nvSpPr>
              <p:spPr>
                <a:xfrm>
                  <a:off x="5374771" y="2708860"/>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Hình tự do: Hình 258">
                  <a:extLst>
                    <a:ext uri="{FF2B5EF4-FFF2-40B4-BE49-F238E27FC236}">
                      <a16:creationId xmlns:a16="http://schemas.microsoft.com/office/drawing/2014/main" id="{63633686-620E-2894-912D-B6244D6DDAF7}"/>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Hình tự do: Hình 259">
                  <a:extLst>
                    <a:ext uri="{FF2B5EF4-FFF2-40B4-BE49-F238E27FC236}">
                      <a16:creationId xmlns:a16="http://schemas.microsoft.com/office/drawing/2014/main" id="{FC52042E-D303-08CF-830C-BA06969351DF}"/>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 name="Hình tự do: Hình 260">
                  <a:extLst>
                    <a:ext uri="{FF2B5EF4-FFF2-40B4-BE49-F238E27FC236}">
                      <a16:creationId xmlns:a16="http://schemas.microsoft.com/office/drawing/2014/main" id="{512C8C55-9599-F667-5E33-664212189601}"/>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Hình tự do: Hình 261">
                  <a:extLst>
                    <a:ext uri="{FF2B5EF4-FFF2-40B4-BE49-F238E27FC236}">
                      <a16:creationId xmlns:a16="http://schemas.microsoft.com/office/drawing/2014/main" id="{726978D4-B515-59AD-245B-E7D0122774D4}"/>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Hình tự do: Hình 262">
                  <a:extLst>
                    <a:ext uri="{FF2B5EF4-FFF2-40B4-BE49-F238E27FC236}">
                      <a16:creationId xmlns:a16="http://schemas.microsoft.com/office/drawing/2014/main" id="{A2A8C96A-783B-E3A2-7B09-C3E59C27224D}"/>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64" name="Hình tự do: Hình 263">
                <a:extLst>
                  <a:ext uri="{FF2B5EF4-FFF2-40B4-BE49-F238E27FC236}">
                    <a16:creationId xmlns:a16="http://schemas.microsoft.com/office/drawing/2014/main" id="{CE847114-9FC6-CF9D-91C2-D852D34A9183}"/>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Hình tự do: Hình 264">
                <a:extLst>
                  <a:ext uri="{FF2B5EF4-FFF2-40B4-BE49-F238E27FC236}">
                    <a16:creationId xmlns:a16="http://schemas.microsoft.com/office/drawing/2014/main" id="{F266426B-96AA-B4E4-3948-A54E39AAEDF8}"/>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Hình tự do: Hình 265">
                <a:extLst>
                  <a:ext uri="{FF2B5EF4-FFF2-40B4-BE49-F238E27FC236}">
                    <a16:creationId xmlns:a16="http://schemas.microsoft.com/office/drawing/2014/main" id="{7BC83820-86AB-8B97-DDBB-BC45AA1FA4FC}"/>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Hình tự do: Hình 266">
                <a:extLst>
                  <a:ext uri="{FF2B5EF4-FFF2-40B4-BE49-F238E27FC236}">
                    <a16:creationId xmlns:a16="http://schemas.microsoft.com/office/drawing/2014/main" id="{FB634553-ECA7-8F44-0C4F-75BE340D9CC4}"/>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Hình tự do: Hình 267">
                <a:extLst>
                  <a:ext uri="{FF2B5EF4-FFF2-40B4-BE49-F238E27FC236}">
                    <a16:creationId xmlns:a16="http://schemas.microsoft.com/office/drawing/2014/main" id="{FE55AF6F-A5B6-9427-5D03-C9CCBA19E1C8}"/>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5" name="Hình tự do: Hình 364">
              <a:extLst>
                <a:ext uri="{FF2B5EF4-FFF2-40B4-BE49-F238E27FC236}">
                  <a16:creationId xmlns:a16="http://schemas.microsoft.com/office/drawing/2014/main" id="{27FF1DDC-183E-7F9C-BD54-C9096FFFCB82}"/>
                </a:ext>
              </a:extLst>
            </p:cNvPr>
            <p:cNvSpPr/>
            <p:nvPr/>
          </p:nvSpPr>
          <p:spPr>
            <a:xfrm>
              <a:off x="2788625" y="3777379"/>
              <a:ext cx="670962" cy="670962"/>
            </a:xfrm>
            <a:custGeom>
              <a:avLst/>
              <a:gdLst>
                <a:gd name="connsiteX0" fmla="*/ 0 w 494200"/>
                <a:gd name="connsiteY0" fmla="*/ 399607 h 494200"/>
                <a:gd name="connsiteX1" fmla="*/ 94593 w 494200"/>
                <a:gd name="connsiteY1" fmla="*/ 494200 h 494200"/>
                <a:gd name="connsiteX2" fmla="*/ 399607 w 494200"/>
                <a:gd name="connsiteY2" fmla="*/ 494200 h 494200"/>
                <a:gd name="connsiteX3" fmla="*/ 494200 w 494200"/>
                <a:gd name="connsiteY3" fmla="*/ 399607 h 494200"/>
                <a:gd name="connsiteX4" fmla="*/ 494200 w 494200"/>
                <a:gd name="connsiteY4" fmla="*/ 94593 h 494200"/>
                <a:gd name="connsiteX5" fmla="*/ 399607 w 494200"/>
                <a:gd name="connsiteY5" fmla="*/ 0 h 494200"/>
                <a:gd name="connsiteX6" fmla="*/ 94593 w 494200"/>
                <a:gd name="connsiteY6" fmla="*/ 0 h 494200"/>
                <a:gd name="connsiteX7" fmla="*/ 0 w 494200"/>
                <a:gd name="connsiteY7" fmla="*/ 94593 h 494200"/>
                <a:gd name="connsiteX8" fmla="*/ 0 w 494200"/>
                <a:gd name="connsiteY8" fmla="*/ 399607 h 4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00" h="494200">
                  <a:moveTo>
                    <a:pt x="0" y="399607"/>
                  </a:moveTo>
                  <a:cubicBezTo>
                    <a:pt x="0" y="451730"/>
                    <a:pt x="42470" y="494200"/>
                    <a:pt x="94593" y="494200"/>
                  </a:cubicBezTo>
                  <a:lnTo>
                    <a:pt x="399607" y="494200"/>
                  </a:lnTo>
                  <a:cubicBezTo>
                    <a:pt x="451730" y="494200"/>
                    <a:pt x="494200" y="451730"/>
                    <a:pt x="494200" y="399607"/>
                  </a:cubicBezTo>
                  <a:lnTo>
                    <a:pt x="494200" y="94593"/>
                  </a:lnTo>
                  <a:cubicBezTo>
                    <a:pt x="494200" y="42470"/>
                    <a:pt x="451730" y="0"/>
                    <a:pt x="399607" y="0"/>
                  </a:cubicBezTo>
                  <a:lnTo>
                    <a:pt x="94593" y="0"/>
                  </a:lnTo>
                  <a:cubicBezTo>
                    <a:pt x="42470" y="0"/>
                    <a:pt x="0" y="42470"/>
                    <a:pt x="0" y="94593"/>
                  </a:cubicBezTo>
                  <a:lnTo>
                    <a:pt x="0" y="399607"/>
                  </a:lnTo>
                  <a:close/>
                </a:path>
              </a:pathLst>
            </a:custGeom>
            <a:solidFill>
              <a:srgbClr val="FFFAE9"/>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9" name="Nhóm 18">
            <a:extLst>
              <a:ext uri="{FF2B5EF4-FFF2-40B4-BE49-F238E27FC236}">
                <a16:creationId xmlns:a16="http://schemas.microsoft.com/office/drawing/2014/main" id="{3E04801D-747B-D5A4-B9C0-288D1DA7A076}"/>
              </a:ext>
            </a:extLst>
          </p:cNvPr>
          <p:cNvGrpSpPr/>
          <p:nvPr/>
        </p:nvGrpSpPr>
        <p:grpSpPr>
          <a:xfrm>
            <a:off x="2765956" y="758543"/>
            <a:ext cx="6610939" cy="4878292"/>
            <a:chOff x="2456860" y="758544"/>
            <a:chExt cx="6610939" cy="4878292"/>
          </a:xfrm>
        </p:grpSpPr>
        <p:grpSp>
          <p:nvGrpSpPr>
            <p:cNvPr id="424" name="Đồ họa 240">
              <a:extLst>
                <a:ext uri="{FF2B5EF4-FFF2-40B4-BE49-F238E27FC236}">
                  <a16:creationId xmlns:a16="http://schemas.microsoft.com/office/drawing/2014/main" id="{A99F0FA3-3B73-6530-5968-761645121C64}"/>
                </a:ext>
              </a:extLst>
            </p:cNvPr>
            <p:cNvGrpSpPr/>
            <p:nvPr/>
          </p:nvGrpSpPr>
          <p:grpSpPr>
            <a:xfrm>
              <a:off x="2456860" y="758544"/>
              <a:ext cx="6610939" cy="4878292"/>
              <a:chOff x="4546600" y="2201147"/>
              <a:chExt cx="3513454" cy="2592621"/>
            </a:xfrm>
          </p:grpSpPr>
          <p:grpSp>
            <p:nvGrpSpPr>
              <p:cNvPr id="425" name="Đồ họa 240">
                <a:extLst>
                  <a:ext uri="{FF2B5EF4-FFF2-40B4-BE49-F238E27FC236}">
                    <a16:creationId xmlns:a16="http://schemas.microsoft.com/office/drawing/2014/main" id="{7A5EBC7D-9732-0D93-1746-251506F4DFF1}"/>
                  </a:ext>
                </a:extLst>
              </p:cNvPr>
              <p:cNvGrpSpPr/>
              <p:nvPr/>
            </p:nvGrpSpPr>
            <p:grpSpPr>
              <a:xfrm>
                <a:off x="4913389" y="2201147"/>
                <a:ext cx="3042420" cy="2592621"/>
                <a:chOff x="4913389" y="2201147"/>
                <a:chExt cx="3042420" cy="2592621"/>
              </a:xfrm>
            </p:grpSpPr>
            <p:sp>
              <p:nvSpPr>
                <p:cNvPr id="431" name="Hình tự do: Hình 430">
                  <a:extLst>
                    <a:ext uri="{FF2B5EF4-FFF2-40B4-BE49-F238E27FC236}">
                      <a16:creationId xmlns:a16="http://schemas.microsoft.com/office/drawing/2014/main" id="{69920489-19BA-739F-EEFF-DD16D2E9B0DB}"/>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2" name="Hình tự do: Hình 431">
                  <a:extLst>
                    <a:ext uri="{FF2B5EF4-FFF2-40B4-BE49-F238E27FC236}">
                      <a16:creationId xmlns:a16="http://schemas.microsoft.com/office/drawing/2014/main" id="{4C84E21E-7F9E-D69E-8D31-5AA5CEB16892}"/>
                    </a:ext>
                  </a:extLst>
                </p:cNvPr>
                <p:cNvSpPr/>
                <p:nvPr/>
              </p:nvSpPr>
              <p:spPr>
                <a:xfrm>
                  <a:off x="6191360" y="2201148"/>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3" name="Hình tự do: Hình 432">
                  <a:extLst>
                    <a:ext uri="{FF2B5EF4-FFF2-40B4-BE49-F238E27FC236}">
                      <a16:creationId xmlns:a16="http://schemas.microsoft.com/office/drawing/2014/main" id="{83644CFD-7BCB-B16D-8CEB-CE860AB8AF59}"/>
                    </a:ext>
                  </a:extLst>
                </p:cNvPr>
                <p:cNvSpPr/>
                <p:nvPr/>
              </p:nvSpPr>
              <p:spPr>
                <a:xfrm>
                  <a:off x="6699073" y="2201147"/>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4" name="Hình tự do: Hình 433">
                  <a:extLst>
                    <a:ext uri="{FF2B5EF4-FFF2-40B4-BE49-F238E27FC236}">
                      <a16:creationId xmlns:a16="http://schemas.microsoft.com/office/drawing/2014/main" id="{C431279A-040B-87A2-9E28-3D74F3CB1E2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 name="Hình tự do: Hình 434">
                  <a:extLst>
                    <a:ext uri="{FF2B5EF4-FFF2-40B4-BE49-F238E27FC236}">
                      <a16:creationId xmlns:a16="http://schemas.microsoft.com/office/drawing/2014/main" id="{C9069065-3732-6162-17AA-EBB0F73797DD}"/>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6" name="Hình tự do: Hình 435">
                  <a:extLst>
                    <a:ext uri="{FF2B5EF4-FFF2-40B4-BE49-F238E27FC236}">
                      <a16:creationId xmlns:a16="http://schemas.microsoft.com/office/drawing/2014/main" id="{0B7FCFC6-399E-5527-6E4A-9499A5B53F5A}"/>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7" name="Hình tự do: Hình 436">
                  <a:extLst>
                    <a:ext uri="{FF2B5EF4-FFF2-40B4-BE49-F238E27FC236}">
                      <a16:creationId xmlns:a16="http://schemas.microsoft.com/office/drawing/2014/main" id="{93741BB9-509E-0E48-3C10-92A2FBF398A0}"/>
                    </a:ext>
                  </a:extLst>
                </p:cNvPr>
                <p:cNvSpPr/>
                <p:nvPr/>
              </p:nvSpPr>
              <p:spPr>
                <a:xfrm>
                  <a:off x="7625699"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8" name="Hình tự do: Hình 437">
                  <a:extLst>
                    <a:ext uri="{FF2B5EF4-FFF2-40B4-BE49-F238E27FC236}">
                      <a16:creationId xmlns:a16="http://schemas.microsoft.com/office/drawing/2014/main" id="{7F33C1C0-4531-2816-C40A-A7398C0DE474}"/>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9" name="Hình tự do: Hình 438">
                  <a:extLst>
                    <a:ext uri="{FF2B5EF4-FFF2-40B4-BE49-F238E27FC236}">
                      <a16:creationId xmlns:a16="http://schemas.microsoft.com/office/drawing/2014/main" id="{2FFD66A6-D709-8BAE-F267-9EDD3CCC9F9F}"/>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 name="Hình tự do: Hình 439">
                  <a:extLst>
                    <a:ext uri="{FF2B5EF4-FFF2-40B4-BE49-F238E27FC236}">
                      <a16:creationId xmlns:a16="http://schemas.microsoft.com/office/drawing/2014/main" id="{FADC4193-A57B-4EAC-E18D-979DA0B45223}"/>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1" name="Hình tự do: Hình 440">
                  <a:extLst>
                    <a:ext uri="{FF2B5EF4-FFF2-40B4-BE49-F238E27FC236}">
                      <a16:creationId xmlns:a16="http://schemas.microsoft.com/office/drawing/2014/main" id="{F2207C69-CB63-AB2B-5ACD-A230D5140A20}"/>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2" name="Hình tự do: Hình 441">
                  <a:extLst>
                    <a:ext uri="{FF2B5EF4-FFF2-40B4-BE49-F238E27FC236}">
                      <a16:creationId xmlns:a16="http://schemas.microsoft.com/office/drawing/2014/main" id="{830A0BF3-191A-0A1C-7392-6A6A389301DC}"/>
                    </a:ext>
                  </a:extLst>
                </p:cNvPr>
                <p:cNvSpPr/>
                <p:nvPr/>
              </p:nvSpPr>
              <p:spPr>
                <a:xfrm>
                  <a:off x="5374770" y="2708868"/>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3" name="Hình tự do: Hình 442">
                  <a:extLst>
                    <a:ext uri="{FF2B5EF4-FFF2-40B4-BE49-F238E27FC236}">
                      <a16:creationId xmlns:a16="http://schemas.microsoft.com/office/drawing/2014/main" id="{951023D7-EFAD-1BF9-278D-0263956448CA}"/>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4" name="Hình tự do: Hình 443">
                  <a:extLst>
                    <a:ext uri="{FF2B5EF4-FFF2-40B4-BE49-F238E27FC236}">
                      <a16:creationId xmlns:a16="http://schemas.microsoft.com/office/drawing/2014/main" id="{7AD37498-5A58-92D6-1CE0-3582374B9770}"/>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5" name="Hình tự do: Hình 444">
                  <a:extLst>
                    <a:ext uri="{FF2B5EF4-FFF2-40B4-BE49-F238E27FC236}">
                      <a16:creationId xmlns:a16="http://schemas.microsoft.com/office/drawing/2014/main" id="{3702B3ED-A190-CCD5-F0CD-AA36E2BDEAEE}"/>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6" name="Hình tự do: Hình 445">
                  <a:extLst>
                    <a:ext uri="{FF2B5EF4-FFF2-40B4-BE49-F238E27FC236}">
                      <a16:creationId xmlns:a16="http://schemas.microsoft.com/office/drawing/2014/main" id="{3D3F2887-3998-068A-6141-C6D706EEFB4F}"/>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7" name="Hình tự do: Hình 446">
                  <a:extLst>
                    <a:ext uri="{FF2B5EF4-FFF2-40B4-BE49-F238E27FC236}">
                      <a16:creationId xmlns:a16="http://schemas.microsoft.com/office/drawing/2014/main" id="{95AA531D-B0FF-84CC-D56E-35AC8F084DB2}"/>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26" name="Hình tự do: Hình 425">
                <a:extLst>
                  <a:ext uri="{FF2B5EF4-FFF2-40B4-BE49-F238E27FC236}">
                    <a16:creationId xmlns:a16="http://schemas.microsoft.com/office/drawing/2014/main" id="{68EE8AC0-8E7A-4AD2-7225-165E354414D4}"/>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7" name="Hình tự do: Hình 426">
                <a:extLst>
                  <a:ext uri="{FF2B5EF4-FFF2-40B4-BE49-F238E27FC236}">
                    <a16:creationId xmlns:a16="http://schemas.microsoft.com/office/drawing/2014/main" id="{D1BAB8E1-3FF9-7B2A-7900-72814F602E77}"/>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8" name="Hình tự do: Hình 427">
                <a:extLst>
                  <a:ext uri="{FF2B5EF4-FFF2-40B4-BE49-F238E27FC236}">
                    <a16:creationId xmlns:a16="http://schemas.microsoft.com/office/drawing/2014/main" id="{9B78519B-BDB7-FBF8-FED2-6A81DAC37C06}"/>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9" name="Hình tự do: Hình 428">
                <a:extLst>
                  <a:ext uri="{FF2B5EF4-FFF2-40B4-BE49-F238E27FC236}">
                    <a16:creationId xmlns:a16="http://schemas.microsoft.com/office/drawing/2014/main" id="{E7B0212B-2D25-BA12-E03D-52E7BA92EA65}"/>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0" name="Hình tự do: Hình 429">
                <a:extLst>
                  <a:ext uri="{FF2B5EF4-FFF2-40B4-BE49-F238E27FC236}">
                    <a16:creationId xmlns:a16="http://schemas.microsoft.com/office/drawing/2014/main" id="{67D4E75D-1FFF-8C06-66FF-7F832E3BA9B4}"/>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 name="Hình tự do: Hình 7">
              <a:extLst>
                <a:ext uri="{FF2B5EF4-FFF2-40B4-BE49-F238E27FC236}">
                  <a16:creationId xmlns:a16="http://schemas.microsoft.com/office/drawing/2014/main" id="{FC38E11F-547D-D58F-BCE1-B1A11FC8E9D2}"/>
                </a:ext>
              </a:extLst>
            </p:cNvPr>
            <p:cNvSpPr/>
            <p:nvPr/>
          </p:nvSpPr>
          <p:spPr>
            <a:xfrm>
              <a:off x="3901440" y="1616358"/>
              <a:ext cx="894080" cy="3180080"/>
            </a:xfrm>
            <a:custGeom>
              <a:avLst/>
              <a:gdLst>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4224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203200 w 894080"/>
                <a:gd name="connsiteY6" fmla="*/ 375920 h 3169920"/>
                <a:gd name="connsiteX7" fmla="*/ 0 w 894080"/>
                <a:gd name="connsiteY7" fmla="*/ 193040 h 3169920"/>
                <a:gd name="connsiteX8" fmla="*/ 426720 w 894080"/>
                <a:gd name="connsiteY8"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20320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6256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5024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3180080">
                  <a:moveTo>
                    <a:pt x="508000" y="0"/>
                  </a:moveTo>
                  <a:cubicBezTo>
                    <a:pt x="531707" y="84667"/>
                    <a:pt x="626533" y="179493"/>
                    <a:pt x="650240" y="264160"/>
                  </a:cubicBezTo>
                  <a:cubicBezTo>
                    <a:pt x="765387" y="646853"/>
                    <a:pt x="697653" y="948267"/>
                    <a:pt x="741680" y="1290320"/>
                  </a:cubicBezTo>
                  <a:lnTo>
                    <a:pt x="741680" y="2468880"/>
                  </a:lnTo>
                  <a:lnTo>
                    <a:pt x="894080" y="2672080"/>
                  </a:lnTo>
                  <a:lnTo>
                    <a:pt x="772160" y="3180080"/>
                  </a:lnTo>
                  <a:lnTo>
                    <a:pt x="172720" y="2225040"/>
                  </a:lnTo>
                  <a:cubicBezTo>
                    <a:pt x="169333" y="1612053"/>
                    <a:pt x="206587" y="1029547"/>
                    <a:pt x="142240" y="386080"/>
                  </a:cubicBezTo>
                  <a:lnTo>
                    <a:pt x="0" y="203200"/>
                  </a:lnTo>
                  <a:lnTo>
                    <a:pt x="50800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1</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9" name="Hình tự do: Hình 8">
              <a:hlinkClick r:id="rId4" action="ppaction://hlinksldjump"/>
              <a:extLst>
                <a:ext uri="{FF2B5EF4-FFF2-40B4-BE49-F238E27FC236}">
                  <a16:creationId xmlns:a16="http://schemas.microsoft.com/office/drawing/2014/main" id="{E798B9F1-5076-58CD-43BB-18AA14CDC669}"/>
                </a:ext>
              </a:extLst>
            </p:cNvPr>
            <p:cNvSpPr/>
            <p:nvPr/>
          </p:nvSpPr>
          <p:spPr>
            <a:xfrm>
              <a:off x="5252720" y="1494438"/>
              <a:ext cx="843280" cy="3190240"/>
            </a:xfrm>
            <a:custGeom>
              <a:avLst/>
              <a:gdLst>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325120 w 843280"/>
                <a:gd name="connsiteY6" fmla="*/ 0 h 3190240"/>
                <a:gd name="connsiteX7" fmla="*/ 508000 w 843280"/>
                <a:gd name="connsiteY7"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284480 w 843280"/>
                <a:gd name="connsiteY6" fmla="*/ 609600 h 3190240"/>
                <a:gd name="connsiteX7" fmla="*/ 325120 w 843280"/>
                <a:gd name="connsiteY7" fmla="*/ 0 h 3190240"/>
                <a:gd name="connsiteX8" fmla="*/ 508000 w 843280"/>
                <a:gd name="connsiteY8"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508000 w 843280"/>
                <a:gd name="connsiteY9"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650240 w 843280"/>
                <a:gd name="connsiteY9" fmla="*/ 254000 h 3190240"/>
                <a:gd name="connsiteX0" fmla="*/ 355600 w 843280"/>
                <a:gd name="connsiteY0" fmla="*/ 213360 h 3190240"/>
                <a:gd name="connsiteX1" fmla="*/ 680720 w 843280"/>
                <a:gd name="connsiteY1" fmla="*/ 294640 h 3190240"/>
                <a:gd name="connsiteX2" fmla="*/ 843280 w 843280"/>
                <a:gd name="connsiteY2" fmla="*/ 457200 h 3190240"/>
                <a:gd name="connsiteX3" fmla="*/ 833120 w 843280"/>
                <a:gd name="connsiteY3" fmla="*/ 2479040 h 3190240"/>
                <a:gd name="connsiteX4" fmla="*/ 660400 w 843280"/>
                <a:gd name="connsiteY4" fmla="*/ 2997200 h 3190240"/>
                <a:gd name="connsiteX5" fmla="*/ 467360 w 843280"/>
                <a:gd name="connsiteY5" fmla="*/ 3190240 h 3190240"/>
                <a:gd name="connsiteX6" fmla="*/ 0 w 843280"/>
                <a:gd name="connsiteY6" fmla="*/ 2854960 h 3190240"/>
                <a:gd name="connsiteX7" fmla="*/ 284480 w 843280"/>
                <a:gd name="connsiteY7" fmla="*/ 2600960 h 3190240"/>
                <a:gd name="connsiteX8" fmla="*/ 284480 w 843280"/>
                <a:gd name="connsiteY8" fmla="*/ 609600 h 3190240"/>
                <a:gd name="connsiteX9" fmla="*/ 325120 w 843280"/>
                <a:gd name="connsiteY9" fmla="*/ 0 h 3190240"/>
                <a:gd name="connsiteX10" fmla="*/ 650240 w 843280"/>
                <a:gd name="connsiteY10" fmla="*/ 254000 h 31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0" h="3190240">
                  <a:moveTo>
                    <a:pt x="355600" y="213360"/>
                  </a:moveTo>
                  <a:cubicBezTo>
                    <a:pt x="419947" y="240453"/>
                    <a:pt x="616373" y="267547"/>
                    <a:pt x="680720" y="294640"/>
                  </a:cubicBezTo>
                  <a:lnTo>
                    <a:pt x="843280" y="457200"/>
                  </a:lnTo>
                  <a:cubicBezTo>
                    <a:pt x="839893" y="1131147"/>
                    <a:pt x="836507" y="1805093"/>
                    <a:pt x="833120" y="2479040"/>
                  </a:cubicBezTo>
                  <a:cubicBezTo>
                    <a:pt x="775547" y="2580640"/>
                    <a:pt x="717973" y="2895600"/>
                    <a:pt x="660400" y="2997200"/>
                  </a:cubicBezTo>
                  <a:lnTo>
                    <a:pt x="467360" y="3190240"/>
                  </a:lnTo>
                  <a:lnTo>
                    <a:pt x="0" y="2854960"/>
                  </a:lnTo>
                  <a:lnTo>
                    <a:pt x="284480" y="2600960"/>
                  </a:lnTo>
                  <a:cubicBezTo>
                    <a:pt x="294640" y="1933787"/>
                    <a:pt x="274320" y="1276773"/>
                    <a:pt x="284480" y="609600"/>
                  </a:cubicBezTo>
                  <a:lnTo>
                    <a:pt x="325120" y="0"/>
                  </a:lnTo>
                  <a:lnTo>
                    <a:pt x="650240" y="254000"/>
                  </a:ln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1" name="Hình tự do: Hình 10">
              <a:extLst>
                <a:ext uri="{FF2B5EF4-FFF2-40B4-BE49-F238E27FC236}">
                  <a16:creationId xmlns:a16="http://schemas.microsoft.com/office/drawing/2014/main" id="{DC2207C4-E613-48FA-2D3B-7543563A5875}"/>
                </a:ext>
              </a:extLst>
            </p:cNvPr>
            <p:cNvSpPr/>
            <p:nvPr/>
          </p:nvSpPr>
          <p:spPr>
            <a:xfrm>
              <a:off x="5669280" y="802078"/>
              <a:ext cx="1879600" cy="2622759"/>
            </a:xfrm>
            <a:custGeom>
              <a:avLst/>
              <a:gdLst>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89280 w 1788160"/>
                <a:gd name="connsiteY7" fmla="*/ 43688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6040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731520 w 1788160"/>
                <a:gd name="connsiteY7" fmla="*/ 558800 h 2661920"/>
                <a:gd name="connsiteX8" fmla="*/ 660400 w 1788160"/>
                <a:gd name="connsiteY8" fmla="*/ 497840 h 2661920"/>
                <a:gd name="connsiteX9" fmla="*/ 345440 w 1788160"/>
                <a:gd name="connsiteY9" fmla="*/ 894080 h 2661920"/>
                <a:gd name="connsiteX10" fmla="*/ 0 w 1788160"/>
                <a:gd name="connsiteY10" fmla="*/ 579120 h 2661920"/>
                <a:gd name="connsiteX11" fmla="*/ 121920 w 1788160"/>
                <a:gd name="connsiteY11"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57680 w 1788160"/>
                <a:gd name="connsiteY3" fmla="*/ 894080 h 2661920"/>
                <a:gd name="connsiteX4" fmla="*/ 1778000 w 1788160"/>
                <a:gd name="connsiteY4" fmla="*/ 1422400 h 2661920"/>
                <a:gd name="connsiteX5" fmla="*/ 1788160 w 1788160"/>
                <a:gd name="connsiteY5" fmla="*/ 2661920 h 2661920"/>
                <a:gd name="connsiteX6" fmla="*/ 1249680 w 1788160"/>
                <a:gd name="connsiteY6" fmla="*/ 2590800 h 2661920"/>
                <a:gd name="connsiteX7" fmla="*/ 1229360 w 1788160"/>
                <a:gd name="connsiteY7" fmla="*/ 731520 h 2661920"/>
                <a:gd name="connsiteX8" fmla="*/ 731520 w 1788160"/>
                <a:gd name="connsiteY8" fmla="*/ 558800 h 2661920"/>
                <a:gd name="connsiteX9" fmla="*/ 660400 w 1788160"/>
                <a:gd name="connsiteY9" fmla="*/ 497840 h 2661920"/>
                <a:gd name="connsiteX10" fmla="*/ 345440 w 1788160"/>
                <a:gd name="connsiteY10" fmla="*/ 894080 h 2661920"/>
                <a:gd name="connsiteX11" fmla="*/ 0 w 1788160"/>
                <a:gd name="connsiteY11" fmla="*/ 579120 h 2661920"/>
                <a:gd name="connsiteX12" fmla="*/ 121920 w 1788160"/>
                <a:gd name="connsiteY12" fmla="*/ 284480 h 2661920"/>
                <a:gd name="connsiteX0" fmla="*/ 121920 w 1788160"/>
                <a:gd name="connsiteY0" fmla="*/ 284480 h 2661920"/>
                <a:gd name="connsiteX1" fmla="*/ 792480 w 1788160"/>
                <a:gd name="connsiteY1" fmla="*/ 0 h 2661920"/>
                <a:gd name="connsiteX2" fmla="*/ 1290320 w 1788160"/>
                <a:gd name="connsiteY2" fmla="*/ 162560 h 2661920"/>
                <a:gd name="connsiteX3" fmla="*/ 1656080 w 1788160"/>
                <a:gd name="connsiteY3" fmla="*/ 457200 h 2661920"/>
                <a:gd name="connsiteX4" fmla="*/ 1757680 w 1788160"/>
                <a:gd name="connsiteY4" fmla="*/ 894080 h 2661920"/>
                <a:gd name="connsiteX5" fmla="*/ 1778000 w 1788160"/>
                <a:gd name="connsiteY5" fmla="*/ 1422400 h 2661920"/>
                <a:gd name="connsiteX6" fmla="*/ 1788160 w 1788160"/>
                <a:gd name="connsiteY6" fmla="*/ 2661920 h 2661920"/>
                <a:gd name="connsiteX7" fmla="*/ 1249680 w 1788160"/>
                <a:gd name="connsiteY7" fmla="*/ 2590800 h 2661920"/>
                <a:gd name="connsiteX8" fmla="*/ 1229360 w 1788160"/>
                <a:gd name="connsiteY8" fmla="*/ 731520 h 2661920"/>
                <a:gd name="connsiteX9" fmla="*/ 731520 w 1788160"/>
                <a:gd name="connsiteY9" fmla="*/ 558800 h 2661920"/>
                <a:gd name="connsiteX10" fmla="*/ 660400 w 1788160"/>
                <a:gd name="connsiteY10" fmla="*/ 497840 h 2661920"/>
                <a:gd name="connsiteX11" fmla="*/ 345440 w 1788160"/>
                <a:gd name="connsiteY11" fmla="*/ 894080 h 2661920"/>
                <a:gd name="connsiteX12" fmla="*/ 0 w 1788160"/>
                <a:gd name="connsiteY12" fmla="*/ 579120 h 2661920"/>
                <a:gd name="connsiteX13" fmla="*/ 121920 w 1788160"/>
                <a:gd name="connsiteY13" fmla="*/ 284480 h 2661920"/>
                <a:gd name="connsiteX0" fmla="*/ 121920 w 1788160"/>
                <a:gd name="connsiteY0" fmla="*/ 284480 h 2661920"/>
                <a:gd name="connsiteX1" fmla="*/ 365760 w 1788160"/>
                <a:gd name="connsiteY1" fmla="*/ 162560 h 2661920"/>
                <a:gd name="connsiteX2" fmla="*/ 792480 w 1788160"/>
                <a:gd name="connsiteY2" fmla="*/ 0 h 2661920"/>
                <a:gd name="connsiteX3" fmla="*/ 1290320 w 1788160"/>
                <a:gd name="connsiteY3" fmla="*/ 162560 h 2661920"/>
                <a:gd name="connsiteX4" fmla="*/ 1656080 w 1788160"/>
                <a:gd name="connsiteY4" fmla="*/ 457200 h 2661920"/>
                <a:gd name="connsiteX5" fmla="*/ 1757680 w 1788160"/>
                <a:gd name="connsiteY5" fmla="*/ 894080 h 2661920"/>
                <a:gd name="connsiteX6" fmla="*/ 1778000 w 1788160"/>
                <a:gd name="connsiteY6" fmla="*/ 1422400 h 2661920"/>
                <a:gd name="connsiteX7" fmla="*/ 1788160 w 1788160"/>
                <a:gd name="connsiteY7" fmla="*/ 2661920 h 2661920"/>
                <a:gd name="connsiteX8" fmla="*/ 1249680 w 1788160"/>
                <a:gd name="connsiteY8" fmla="*/ 2590800 h 2661920"/>
                <a:gd name="connsiteX9" fmla="*/ 1229360 w 1788160"/>
                <a:gd name="connsiteY9" fmla="*/ 731520 h 2661920"/>
                <a:gd name="connsiteX10" fmla="*/ 731520 w 1788160"/>
                <a:gd name="connsiteY10" fmla="*/ 558800 h 2661920"/>
                <a:gd name="connsiteX11" fmla="*/ 660400 w 1788160"/>
                <a:gd name="connsiteY11" fmla="*/ 497840 h 2661920"/>
                <a:gd name="connsiteX12" fmla="*/ 345440 w 1788160"/>
                <a:gd name="connsiteY12" fmla="*/ 894080 h 2661920"/>
                <a:gd name="connsiteX13" fmla="*/ 0 w 1788160"/>
                <a:gd name="connsiteY13" fmla="*/ 579120 h 2661920"/>
                <a:gd name="connsiteX14" fmla="*/ 121920 w 1788160"/>
                <a:gd name="connsiteY14" fmla="*/ 284480 h 2661920"/>
                <a:gd name="connsiteX0" fmla="*/ 213360 w 1879600"/>
                <a:gd name="connsiteY0" fmla="*/ 284480 h 2661920"/>
                <a:gd name="connsiteX1" fmla="*/ 457200 w 1879600"/>
                <a:gd name="connsiteY1" fmla="*/ 162560 h 2661920"/>
                <a:gd name="connsiteX2" fmla="*/ 883920 w 1879600"/>
                <a:gd name="connsiteY2" fmla="*/ 0 h 2661920"/>
                <a:gd name="connsiteX3" fmla="*/ 1381760 w 1879600"/>
                <a:gd name="connsiteY3" fmla="*/ 162560 h 2661920"/>
                <a:gd name="connsiteX4" fmla="*/ 1747520 w 1879600"/>
                <a:gd name="connsiteY4" fmla="*/ 457200 h 2661920"/>
                <a:gd name="connsiteX5" fmla="*/ 1849120 w 1879600"/>
                <a:gd name="connsiteY5" fmla="*/ 894080 h 2661920"/>
                <a:gd name="connsiteX6" fmla="*/ 1869440 w 1879600"/>
                <a:gd name="connsiteY6" fmla="*/ 1422400 h 2661920"/>
                <a:gd name="connsiteX7" fmla="*/ 1879600 w 1879600"/>
                <a:gd name="connsiteY7" fmla="*/ 2661920 h 2661920"/>
                <a:gd name="connsiteX8" fmla="*/ 1341120 w 1879600"/>
                <a:gd name="connsiteY8" fmla="*/ 2590800 h 2661920"/>
                <a:gd name="connsiteX9" fmla="*/ 1320800 w 1879600"/>
                <a:gd name="connsiteY9" fmla="*/ 731520 h 2661920"/>
                <a:gd name="connsiteX10" fmla="*/ 822960 w 1879600"/>
                <a:gd name="connsiteY10" fmla="*/ 558800 h 2661920"/>
                <a:gd name="connsiteX11" fmla="*/ 751840 w 1879600"/>
                <a:gd name="connsiteY11" fmla="*/ 497840 h 2661920"/>
                <a:gd name="connsiteX12" fmla="*/ 436880 w 1879600"/>
                <a:gd name="connsiteY12" fmla="*/ 894080 h 2661920"/>
                <a:gd name="connsiteX13" fmla="*/ 0 w 1879600"/>
                <a:gd name="connsiteY13" fmla="*/ 619760 h 2661920"/>
                <a:gd name="connsiteX14" fmla="*/ 213360 w 1879600"/>
                <a:gd name="connsiteY14" fmla="*/ 284480 h 2661920"/>
                <a:gd name="connsiteX0" fmla="*/ 213360 w 1879600"/>
                <a:gd name="connsiteY0" fmla="*/ 243840 h 2621280"/>
                <a:gd name="connsiteX1" fmla="*/ 457200 w 1879600"/>
                <a:gd name="connsiteY1" fmla="*/ 121920 h 2621280"/>
                <a:gd name="connsiteX2" fmla="*/ 8839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3840 h 2621280"/>
                <a:gd name="connsiteX1" fmla="*/ 457200 w 1879600"/>
                <a:gd name="connsiteY1" fmla="*/ 121920 h 2621280"/>
                <a:gd name="connsiteX2" fmla="*/ 8331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5319 h 2622759"/>
                <a:gd name="connsiteX1" fmla="*/ 457200 w 1879600"/>
                <a:gd name="connsiteY1" fmla="*/ 123399 h 2622759"/>
                <a:gd name="connsiteX2" fmla="*/ 833120 w 1879600"/>
                <a:gd name="connsiteY2" fmla="*/ 1479 h 2622759"/>
                <a:gd name="connsiteX3" fmla="*/ 1117600 w 1879600"/>
                <a:gd name="connsiteY3" fmla="*/ 72599 h 2622759"/>
                <a:gd name="connsiteX4" fmla="*/ 1381760 w 1879600"/>
                <a:gd name="connsiteY4" fmla="*/ 123399 h 2622759"/>
                <a:gd name="connsiteX5" fmla="*/ 1747520 w 1879600"/>
                <a:gd name="connsiteY5" fmla="*/ 418039 h 2622759"/>
                <a:gd name="connsiteX6" fmla="*/ 1849120 w 1879600"/>
                <a:gd name="connsiteY6" fmla="*/ 854919 h 2622759"/>
                <a:gd name="connsiteX7" fmla="*/ 1869440 w 1879600"/>
                <a:gd name="connsiteY7" fmla="*/ 1383239 h 2622759"/>
                <a:gd name="connsiteX8" fmla="*/ 1879600 w 1879600"/>
                <a:gd name="connsiteY8" fmla="*/ 2622759 h 2622759"/>
                <a:gd name="connsiteX9" fmla="*/ 1341120 w 1879600"/>
                <a:gd name="connsiteY9" fmla="*/ 2551639 h 2622759"/>
                <a:gd name="connsiteX10" fmla="*/ 1320800 w 1879600"/>
                <a:gd name="connsiteY10" fmla="*/ 692359 h 2622759"/>
                <a:gd name="connsiteX11" fmla="*/ 822960 w 1879600"/>
                <a:gd name="connsiteY11" fmla="*/ 519639 h 2622759"/>
                <a:gd name="connsiteX12" fmla="*/ 751840 w 1879600"/>
                <a:gd name="connsiteY12" fmla="*/ 458679 h 2622759"/>
                <a:gd name="connsiteX13" fmla="*/ 436880 w 1879600"/>
                <a:gd name="connsiteY13" fmla="*/ 854919 h 2622759"/>
                <a:gd name="connsiteX14" fmla="*/ 0 w 1879600"/>
                <a:gd name="connsiteY14" fmla="*/ 580599 h 2622759"/>
                <a:gd name="connsiteX15" fmla="*/ 213360 w 1879600"/>
                <a:gd name="connsiteY15"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822960 w 1879600"/>
                <a:gd name="connsiteY12" fmla="*/ 519639 h 2622759"/>
                <a:gd name="connsiteX13" fmla="*/ 751840 w 1879600"/>
                <a:gd name="connsiteY13" fmla="*/ 458679 h 2622759"/>
                <a:gd name="connsiteX14" fmla="*/ 436880 w 1879600"/>
                <a:gd name="connsiteY14" fmla="*/ 854919 h 2622759"/>
                <a:gd name="connsiteX15" fmla="*/ 0 w 1879600"/>
                <a:gd name="connsiteY15" fmla="*/ 580599 h 2622759"/>
                <a:gd name="connsiteX16" fmla="*/ 213360 w 1879600"/>
                <a:gd name="connsiteY16"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036320 w 1879600"/>
                <a:gd name="connsiteY12" fmla="*/ 499320 h 2622759"/>
                <a:gd name="connsiteX13" fmla="*/ 822960 w 1879600"/>
                <a:gd name="connsiteY13" fmla="*/ 519639 h 2622759"/>
                <a:gd name="connsiteX14" fmla="*/ 751840 w 1879600"/>
                <a:gd name="connsiteY14" fmla="*/ 458679 h 2622759"/>
                <a:gd name="connsiteX15" fmla="*/ 436880 w 1879600"/>
                <a:gd name="connsiteY15" fmla="*/ 854919 h 2622759"/>
                <a:gd name="connsiteX16" fmla="*/ 0 w 1879600"/>
                <a:gd name="connsiteY16" fmla="*/ 580599 h 2622759"/>
                <a:gd name="connsiteX17" fmla="*/ 213360 w 1879600"/>
                <a:gd name="connsiteY17"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36880 w 1879600"/>
                <a:gd name="connsiteY16" fmla="*/ 85491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26720 w 1879600"/>
                <a:gd name="connsiteY16" fmla="*/ 77363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619760 w 1879600"/>
                <a:gd name="connsiteY15" fmla="*/ 550119 h 2622759"/>
                <a:gd name="connsiteX16" fmla="*/ 426720 w 1879600"/>
                <a:gd name="connsiteY16" fmla="*/ 773639 h 2622759"/>
                <a:gd name="connsiteX17" fmla="*/ 0 w 1879600"/>
                <a:gd name="connsiteY17" fmla="*/ 580599 h 2622759"/>
                <a:gd name="connsiteX18" fmla="*/ 213360 w 1879600"/>
                <a:gd name="connsiteY18" fmla="*/ 245319 h 262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9600" h="2622759">
                  <a:moveTo>
                    <a:pt x="213360" y="245319"/>
                  </a:moveTo>
                  <a:cubicBezTo>
                    <a:pt x="304800" y="208066"/>
                    <a:pt x="365760" y="160652"/>
                    <a:pt x="457200" y="123399"/>
                  </a:cubicBezTo>
                  <a:cubicBezTo>
                    <a:pt x="514773" y="106466"/>
                    <a:pt x="541867" y="69213"/>
                    <a:pt x="599440" y="52280"/>
                  </a:cubicBezTo>
                  <a:lnTo>
                    <a:pt x="833120" y="1479"/>
                  </a:lnTo>
                  <a:cubicBezTo>
                    <a:pt x="933027" y="-10374"/>
                    <a:pt x="1026160" y="52279"/>
                    <a:pt x="1117600" y="72599"/>
                  </a:cubicBezTo>
                  <a:cubicBezTo>
                    <a:pt x="1209040" y="92919"/>
                    <a:pt x="1266614" y="62439"/>
                    <a:pt x="1381760" y="123399"/>
                  </a:cubicBezTo>
                  <a:lnTo>
                    <a:pt x="1747520" y="418039"/>
                  </a:lnTo>
                  <a:cubicBezTo>
                    <a:pt x="1764453" y="550119"/>
                    <a:pt x="1832187" y="722839"/>
                    <a:pt x="1849120" y="854919"/>
                  </a:cubicBezTo>
                  <a:lnTo>
                    <a:pt x="1869440" y="1383239"/>
                  </a:lnTo>
                  <a:cubicBezTo>
                    <a:pt x="1872827" y="1796412"/>
                    <a:pt x="1876213" y="2209586"/>
                    <a:pt x="1879600" y="2622759"/>
                  </a:cubicBezTo>
                  <a:lnTo>
                    <a:pt x="1341120" y="2551639"/>
                  </a:lnTo>
                  <a:lnTo>
                    <a:pt x="1320800" y="692359"/>
                  </a:lnTo>
                  <a:cubicBezTo>
                    <a:pt x="1308947" y="348613"/>
                    <a:pt x="1256453" y="602613"/>
                    <a:pt x="1209040" y="570440"/>
                  </a:cubicBezTo>
                  <a:cubicBezTo>
                    <a:pt x="1161627" y="538267"/>
                    <a:pt x="1110826" y="494240"/>
                    <a:pt x="1036320" y="499320"/>
                  </a:cubicBezTo>
                  <a:cubicBezTo>
                    <a:pt x="961814" y="504400"/>
                    <a:pt x="890693" y="523026"/>
                    <a:pt x="822960" y="519639"/>
                  </a:cubicBezTo>
                  <a:cubicBezTo>
                    <a:pt x="755227" y="516252"/>
                    <a:pt x="697653" y="485772"/>
                    <a:pt x="619760" y="550119"/>
                  </a:cubicBezTo>
                  <a:lnTo>
                    <a:pt x="426720" y="773639"/>
                  </a:lnTo>
                  <a:lnTo>
                    <a:pt x="0" y="580599"/>
                  </a:lnTo>
                  <a:lnTo>
                    <a:pt x="213360" y="245319"/>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Hình tự do: Hình 11">
              <a:extLst>
                <a:ext uri="{FF2B5EF4-FFF2-40B4-BE49-F238E27FC236}">
                  <a16:creationId xmlns:a16="http://schemas.microsoft.com/office/drawing/2014/main" id="{6C4B94DE-C3F5-7698-36B4-B820D3696F98}"/>
                </a:ext>
              </a:extLst>
            </p:cNvPr>
            <p:cNvSpPr/>
            <p:nvPr/>
          </p:nvSpPr>
          <p:spPr>
            <a:xfrm>
              <a:off x="7005866" y="3506118"/>
              <a:ext cx="1772374" cy="2092960"/>
            </a:xfrm>
            <a:custGeom>
              <a:avLst/>
              <a:gdLst>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0 w 1767840"/>
                <a:gd name="connsiteY11" fmla="*/ 135128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51840 w 1767840"/>
                <a:gd name="connsiteY3" fmla="*/ 156464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4534 w 1772374"/>
                <a:gd name="connsiteY0" fmla="*/ 0 h 2092960"/>
                <a:gd name="connsiteX1" fmla="*/ 543014 w 1772374"/>
                <a:gd name="connsiteY1" fmla="*/ 60960 h 2092960"/>
                <a:gd name="connsiteX2" fmla="*/ 532854 w 1772374"/>
                <a:gd name="connsiteY2" fmla="*/ 1270000 h 2092960"/>
                <a:gd name="connsiteX3" fmla="*/ 756374 w 1772374"/>
                <a:gd name="connsiteY3" fmla="*/ 1564640 h 2092960"/>
                <a:gd name="connsiteX4" fmla="*/ 1142454 w 1772374"/>
                <a:gd name="connsiteY4" fmla="*/ 1513840 h 2092960"/>
                <a:gd name="connsiteX5" fmla="*/ 1416774 w 1772374"/>
                <a:gd name="connsiteY5" fmla="*/ 1127760 h 2092960"/>
                <a:gd name="connsiteX6" fmla="*/ 1772374 w 1772374"/>
                <a:gd name="connsiteY6" fmla="*/ 1493520 h 2092960"/>
                <a:gd name="connsiteX7" fmla="*/ 1508214 w 1772374"/>
                <a:gd name="connsiteY7" fmla="*/ 1899920 h 2092960"/>
                <a:gd name="connsiteX8" fmla="*/ 939254 w 1772374"/>
                <a:gd name="connsiteY8" fmla="*/ 2092960 h 2092960"/>
                <a:gd name="connsiteX9" fmla="*/ 431254 w 1772374"/>
                <a:gd name="connsiteY9" fmla="*/ 1920240 h 2092960"/>
                <a:gd name="connsiteX10" fmla="*/ 146774 w 1772374"/>
                <a:gd name="connsiteY10" fmla="*/ 1727200 h 2092960"/>
                <a:gd name="connsiteX11" fmla="*/ 14694 w 1772374"/>
                <a:gd name="connsiteY11" fmla="*/ 1066800 h 2092960"/>
                <a:gd name="connsiteX12" fmla="*/ 4534 w 1772374"/>
                <a:gd name="connsiteY12" fmla="*/ 762000 h 2092960"/>
                <a:gd name="connsiteX13" fmla="*/ 14694 w 1772374"/>
                <a:gd name="connsiteY13" fmla="*/ 518160 h 209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2374" h="2092960">
                  <a:moveTo>
                    <a:pt x="4534" y="0"/>
                  </a:moveTo>
                  <a:lnTo>
                    <a:pt x="543014" y="60960"/>
                  </a:lnTo>
                  <a:cubicBezTo>
                    <a:pt x="539627" y="463973"/>
                    <a:pt x="536241" y="866987"/>
                    <a:pt x="532854" y="1270000"/>
                  </a:cubicBezTo>
                  <a:lnTo>
                    <a:pt x="756374" y="1564640"/>
                  </a:lnTo>
                  <a:lnTo>
                    <a:pt x="1142454" y="1513840"/>
                  </a:lnTo>
                  <a:lnTo>
                    <a:pt x="1416774" y="1127760"/>
                  </a:lnTo>
                  <a:lnTo>
                    <a:pt x="1772374" y="1493520"/>
                  </a:lnTo>
                  <a:lnTo>
                    <a:pt x="1508214" y="1899920"/>
                  </a:lnTo>
                  <a:lnTo>
                    <a:pt x="939254" y="2092960"/>
                  </a:lnTo>
                  <a:lnTo>
                    <a:pt x="431254" y="1920240"/>
                  </a:lnTo>
                  <a:lnTo>
                    <a:pt x="146774" y="1727200"/>
                  </a:lnTo>
                  <a:cubicBezTo>
                    <a:pt x="102747" y="1507067"/>
                    <a:pt x="-2239" y="1388533"/>
                    <a:pt x="14694" y="1066800"/>
                  </a:cubicBezTo>
                  <a:cubicBezTo>
                    <a:pt x="-10706" y="902547"/>
                    <a:pt x="4534" y="853440"/>
                    <a:pt x="4534" y="762000"/>
                  </a:cubicBezTo>
                  <a:cubicBezTo>
                    <a:pt x="4534" y="670560"/>
                    <a:pt x="11307" y="555413"/>
                    <a:pt x="14694" y="518160"/>
                  </a:cubicBez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Hình tự do: Hình 12">
              <a:extLst>
                <a:ext uri="{FF2B5EF4-FFF2-40B4-BE49-F238E27FC236}">
                  <a16:creationId xmlns:a16="http://schemas.microsoft.com/office/drawing/2014/main" id="{D4428704-A0FA-3442-4691-FF39EC947D10}"/>
                </a:ext>
              </a:extLst>
            </p:cNvPr>
            <p:cNvSpPr/>
            <p:nvPr/>
          </p:nvSpPr>
          <p:spPr>
            <a:xfrm>
              <a:off x="8270240" y="2276758"/>
              <a:ext cx="568960" cy="1971040"/>
            </a:xfrm>
            <a:custGeom>
              <a:avLst/>
              <a:gdLst>
                <a:gd name="connsiteX0" fmla="*/ 20320 w 568960"/>
                <a:gd name="connsiteY0" fmla="*/ 0 h 1971040"/>
                <a:gd name="connsiteX1" fmla="*/ 20320 w 568960"/>
                <a:gd name="connsiteY1" fmla="*/ 0 h 1971040"/>
                <a:gd name="connsiteX2" fmla="*/ 558800 w 568960"/>
                <a:gd name="connsiteY2" fmla="*/ 0 h 1971040"/>
                <a:gd name="connsiteX3" fmla="*/ 568960 w 568960"/>
                <a:gd name="connsiteY3" fmla="*/ 1971040 h 1971040"/>
                <a:gd name="connsiteX4" fmla="*/ 0 w 568960"/>
                <a:gd name="connsiteY4" fmla="*/ 1879600 h 1971040"/>
                <a:gd name="connsiteX5" fmla="*/ 20320 w 568960"/>
                <a:gd name="connsiteY5" fmla="*/ 0 h 197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60" h="1971040">
                  <a:moveTo>
                    <a:pt x="20320" y="0"/>
                  </a:moveTo>
                  <a:lnTo>
                    <a:pt x="20320" y="0"/>
                  </a:lnTo>
                  <a:lnTo>
                    <a:pt x="558800" y="0"/>
                  </a:lnTo>
                  <a:cubicBezTo>
                    <a:pt x="562187" y="657013"/>
                    <a:pt x="565573" y="1314027"/>
                    <a:pt x="568960" y="1971040"/>
                  </a:cubicBezTo>
                  <a:lnTo>
                    <a:pt x="0" y="1879600"/>
                  </a:lnTo>
                  <a:lnTo>
                    <a:pt x="2032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Hộp Văn bản 14">
              <a:extLst>
                <a:ext uri="{FF2B5EF4-FFF2-40B4-BE49-F238E27FC236}">
                  <a16:creationId xmlns:a16="http://schemas.microsoft.com/office/drawing/2014/main" id="{459A3AEA-E9CF-6C1C-C327-A2FCBFA0F163}"/>
                </a:ext>
              </a:extLst>
            </p:cNvPr>
            <p:cNvSpPr txBox="1"/>
            <p:nvPr/>
          </p:nvSpPr>
          <p:spPr>
            <a:xfrm>
              <a:off x="5547879" y="3029653"/>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2</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6" name="Hộp Văn bản 15">
              <a:extLst>
                <a:ext uri="{FF2B5EF4-FFF2-40B4-BE49-F238E27FC236}">
                  <a16:creationId xmlns:a16="http://schemas.microsoft.com/office/drawing/2014/main" id="{CDD3E6A3-7CBA-4EFF-AD79-3B77F6CED480}"/>
                </a:ext>
              </a:extLst>
            </p:cNvPr>
            <p:cNvSpPr txBox="1"/>
            <p:nvPr/>
          </p:nvSpPr>
          <p:spPr>
            <a:xfrm>
              <a:off x="7000761" y="1636311"/>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3</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7" name="Hộp Văn bản 16">
              <a:extLst>
                <a:ext uri="{FF2B5EF4-FFF2-40B4-BE49-F238E27FC236}">
                  <a16:creationId xmlns:a16="http://schemas.microsoft.com/office/drawing/2014/main" id="{20FC7D06-A1CE-0E0A-31C6-018764780479}"/>
                </a:ext>
              </a:extLst>
            </p:cNvPr>
            <p:cNvSpPr txBox="1"/>
            <p:nvPr/>
          </p:nvSpPr>
          <p:spPr>
            <a:xfrm>
              <a:off x="7062949" y="4175019"/>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4</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8" name="Hộp Văn bản 17">
              <a:extLst>
                <a:ext uri="{FF2B5EF4-FFF2-40B4-BE49-F238E27FC236}">
                  <a16:creationId xmlns:a16="http://schemas.microsoft.com/office/drawing/2014/main" id="{D3D5E27D-51A6-7773-B5F0-3CF576E99FAE}"/>
                </a:ext>
              </a:extLst>
            </p:cNvPr>
            <p:cNvSpPr txBox="1"/>
            <p:nvPr/>
          </p:nvSpPr>
          <p:spPr>
            <a:xfrm>
              <a:off x="8270836" y="2844887"/>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5</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nvGrpSpPr>
            <p:cNvPr id="317" name="Đồ họa 240">
              <a:extLst>
                <a:ext uri="{FF2B5EF4-FFF2-40B4-BE49-F238E27FC236}">
                  <a16:creationId xmlns:a16="http://schemas.microsoft.com/office/drawing/2014/main" id="{19470A55-7280-4FC9-EAFC-5E8F1C4D2DA0}"/>
                </a:ext>
              </a:extLst>
            </p:cNvPr>
            <p:cNvGrpSpPr/>
            <p:nvPr/>
          </p:nvGrpSpPr>
          <p:grpSpPr>
            <a:xfrm>
              <a:off x="4598876" y="2939791"/>
              <a:ext cx="1033487" cy="368759"/>
              <a:chOff x="5675422" y="3343483"/>
              <a:chExt cx="549258" cy="195981"/>
            </a:xfrm>
          </p:grpSpPr>
          <p:grpSp>
            <p:nvGrpSpPr>
              <p:cNvPr id="318" name="Đồ họa 240">
                <a:extLst>
                  <a:ext uri="{FF2B5EF4-FFF2-40B4-BE49-F238E27FC236}">
                    <a16:creationId xmlns:a16="http://schemas.microsoft.com/office/drawing/2014/main" id="{598454CF-A62D-ED09-7038-670ABFEDEAB5}"/>
                  </a:ext>
                </a:extLst>
              </p:cNvPr>
              <p:cNvGrpSpPr/>
              <p:nvPr/>
            </p:nvGrpSpPr>
            <p:grpSpPr>
              <a:xfrm>
                <a:off x="5685075" y="3480546"/>
                <a:ext cx="539605" cy="58918"/>
                <a:chOff x="5685075" y="3480546"/>
                <a:chExt cx="539605" cy="58918"/>
              </a:xfrm>
            </p:grpSpPr>
            <p:sp>
              <p:nvSpPr>
                <p:cNvPr id="319" name="Hình tự do: Hình 318">
                  <a:extLst>
                    <a:ext uri="{FF2B5EF4-FFF2-40B4-BE49-F238E27FC236}">
                      <a16:creationId xmlns:a16="http://schemas.microsoft.com/office/drawing/2014/main" id="{69018169-4470-A1C7-FC35-0560D88D5196}"/>
                    </a:ext>
                  </a:extLst>
                </p:cNvPr>
                <p:cNvSpPr/>
                <p:nvPr/>
              </p:nvSpPr>
              <p:spPr>
                <a:xfrm>
                  <a:off x="5685075" y="3480546"/>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0" name="Hình tự do: Hình 319">
                  <a:extLst>
                    <a:ext uri="{FF2B5EF4-FFF2-40B4-BE49-F238E27FC236}">
                      <a16:creationId xmlns:a16="http://schemas.microsoft.com/office/drawing/2014/main" id="{250050D7-6F0F-A4CE-D037-33F5C238FC65}"/>
                    </a:ext>
                  </a:extLst>
                </p:cNvPr>
                <p:cNvSpPr/>
                <p:nvPr/>
              </p:nvSpPr>
              <p:spPr>
                <a:xfrm>
                  <a:off x="5691371" y="3490698"/>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1" name="Đồ họa 240">
                <a:extLst>
                  <a:ext uri="{FF2B5EF4-FFF2-40B4-BE49-F238E27FC236}">
                    <a16:creationId xmlns:a16="http://schemas.microsoft.com/office/drawing/2014/main" id="{D549517B-0194-64C6-C126-6B06B7929B05}"/>
                  </a:ext>
                </a:extLst>
              </p:cNvPr>
              <p:cNvGrpSpPr/>
              <p:nvPr/>
            </p:nvGrpSpPr>
            <p:grpSpPr>
              <a:xfrm>
                <a:off x="5720325" y="3355568"/>
                <a:ext cx="484547" cy="170394"/>
                <a:chOff x="5720325" y="3355568"/>
                <a:chExt cx="484547" cy="170394"/>
              </a:xfrm>
            </p:grpSpPr>
            <p:grpSp>
              <p:nvGrpSpPr>
                <p:cNvPr id="322" name="Đồ họa 240">
                  <a:extLst>
                    <a:ext uri="{FF2B5EF4-FFF2-40B4-BE49-F238E27FC236}">
                      <a16:creationId xmlns:a16="http://schemas.microsoft.com/office/drawing/2014/main" id="{9C2DAAB8-1384-22AB-390F-8B66E8D1D997}"/>
                    </a:ext>
                  </a:extLst>
                </p:cNvPr>
                <p:cNvGrpSpPr/>
                <p:nvPr/>
              </p:nvGrpSpPr>
              <p:grpSpPr>
                <a:xfrm>
                  <a:off x="6181707" y="3355568"/>
                  <a:ext cx="23165" cy="133715"/>
                  <a:chOff x="6181707" y="3355568"/>
                  <a:chExt cx="23165" cy="133715"/>
                </a:xfrm>
              </p:grpSpPr>
              <p:grpSp>
                <p:nvGrpSpPr>
                  <p:cNvPr id="323" name="Đồ họa 240">
                    <a:extLst>
                      <a:ext uri="{FF2B5EF4-FFF2-40B4-BE49-F238E27FC236}">
                        <a16:creationId xmlns:a16="http://schemas.microsoft.com/office/drawing/2014/main" id="{3317339E-2001-48D1-7C20-3E1B5EB2F3D5}"/>
                      </a:ext>
                    </a:extLst>
                  </p:cNvPr>
                  <p:cNvGrpSpPr/>
                  <p:nvPr/>
                </p:nvGrpSpPr>
                <p:grpSpPr>
                  <a:xfrm>
                    <a:off x="6181707" y="3355568"/>
                    <a:ext cx="23165" cy="133715"/>
                    <a:chOff x="6181707" y="3355568"/>
                    <a:chExt cx="23165" cy="133715"/>
                  </a:xfrm>
                </p:grpSpPr>
                <p:sp>
                  <p:nvSpPr>
                    <p:cNvPr id="324" name="Hình tự do: Hình 323">
                      <a:extLst>
                        <a:ext uri="{FF2B5EF4-FFF2-40B4-BE49-F238E27FC236}">
                          <a16:creationId xmlns:a16="http://schemas.microsoft.com/office/drawing/2014/main" id="{FFFD6F96-06AA-E4CF-DA5D-F3D7A1CB2CA9}"/>
                        </a:ext>
                      </a:extLst>
                    </p:cNvPr>
                    <p:cNvSpPr/>
                    <p:nvPr/>
                  </p:nvSpPr>
                  <p:spPr>
                    <a:xfrm>
                      <a:off x="6181707" y="3355568"/>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5" name="Hình tự do: Hình 324">
                      <a:extLst>
                        <a:ext uri="{FF2B5EF4-FFF2-40B4-BE49-F238E27FC236}">
                          <a16:creationId xmlns:a16="http://schemas.microsoft.com/office/drawing/2014/main" id="{C1C68958-4AAA-1CF6-5CFA-87F97943F1A4}"/>
                        </a:ext>
                      </a:extLst>
                    </p:cNvPr>
                    <p:cNvSpPr/>
                    <p:nvPr/>
                  </p:nvSpPr>
                  <p:spPr>
                    <a:xfrm>
                      <a:off x="6181707" y="3361359"/>
                      <a:ext cx="19304" cy="123550"/>
                    </a:xfrm>
                    <a:custGeom>
                      <a:avLst/>
                      <a:gdLst>
                        <a:gd name="connsiteX0" fmla="*/ 5791 w 19304"/>
                        <a:gd name="connsiteY0" fmla="*/ 0 h 123550"/>
                        <a:gd name="connsiteX1" fmla="*/ 0 w 19304"/>
                        <a:gd name="connsiteY1" fmla="*/ 7722 h 123550"/>
                        <a:gd name="connsiteX2" fmla="*/ 7722 w 19304"/>
                        <a:gd name="connsiteY2" fmla="*/ 117759 h 123550"/>
                        <a:gd name="connsiteX3" fmla="*/ 13513 w 19304"/>
                        <a:gd name="connsiteY3" fmla="*/ 123550 h 123550"/>
                        <a:gd name="connsiteX4" fmla="*/ 13513 w 19304"/>
                        <a:gd name="connsiteY4" fmla="*/ 123550 h 123550"/>
                        <a:gd name="connsiteX5" fmla="*/ 19305 w 19304"/>
                        <a:gd name="connsiteY5" fmla="*/ 115828 h 123550"/>
                        <a:gd name="connsiteX6" fmla="*/ 9652 w 19304"/>
                        <a:gd name="connsiteY6" fmla="*/ 5791 h 123550"/>
                        <a:gd name="connsiteX7" fmla="*/ 5791 w 19304"/>
                        <a:gd name="connsiteY7" fmla="*/ 0 h 123550"/>
                        <a:gd name="connsiteX8" fmla="*/ 5791 w 19304"/>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4" h="123550">
                          <a:moveTo>
                            <a:pt x="5791" y="0"/>
                          </a:moveTo>
                          <a:cubicBezTo>
                            <a:pt x="1931" y="0"/>
                            <a:pt x="0" y="3861"/>
                            <a:pt x="0" y="7722"/>
                          </a:cubicBezTo>
                          <a:lnTo>
                            <a:pt x="7722" y="117759"/>
                          </a:lnTo>
                          <a:cubicBezTo>
                            <a:pt x="7722" y="121620"/>
                            <a:pt x="11583" y="123550"/>
                            <a:pt x="13513" y="123550"/>
                          </a:cubicBezTo>
                          <a:lnTo>
                            <a:pt x="13513" y="123550"/>
                          </a:lnTo>
                          <a:cubicBezTo>
                            <a:pt x="17374" y="123550"/>
                            <a:pt x="19305" y="119689"/>
                            <a:pt x="19305" y="115828"/>
                          </a:cubicBezTo>
                          <a:lnTo>
                            <a:pt x="9652" y="5791"/>
                          </a:lnTo>
                          <a:cubicBezTo>
                            <a:pt x="11583" y="193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26" name="Hình tự do: Hình 325">
                    <a:extLst>
                      <a:ext uri="{FF2B5EF4-FFF2-40B4-BE49-F238E27FC236}">
                        <a16:creationId xmlns:a16="http://schemas.microsoft.com/office/drawing/2014/main" id="{C4322B4D-6FFE-0EC2-2D66-0DD1941F4B34}"/>
                      </a:ext>
                    </a:extLst>
                  </p:cNvPr>
                  <p:cNvSpPr/>
                  <p:nvPr/>
                </p:nvSpPr>
                <p:spPr>
                  <a:xfrm>
                    <a:off x="6191360" y="3363290"/>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0"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7" name="Đồ họa 240">
                  <a:extLst>
                    <a:ext uri="{FF2B5EF4-FFF2-40B4-BE49-F238E27FC236}">
                      <a16:creationId xmlns:a16="http://schemas.microsoft.com/office/drawing/2014/main" id="{54582351-2A72-E150-A6BE-DEE2A4C82B00}"/>
                    </a:ext>
                  </a:extLst>
                </p:cNvPr>
                <p:cNvGrpSpPr/>
                <p:nvPr/>
              </p:nvGrpSpPr>
              <p:grpSpPr>
                <a:xfrm>
                  <a:off x="6116071" y="3361359"/>
                  <a:ext cx="23165" cy="133715"/>
                  <a:chOff x="6116071" y="3361359"/>
                  <a:chExt cx="23165" cy="133715"/>
                </a:xfrm>
              </p:grpSpPr>
              <p:grpSp>
                <p:nvGrpSpPr>
                  <p:cNvPr id="328" name="Đồ họa 240">
                    <a:extLst>
                      <a:ext uri="{FF2B5EF4-FFF2-40B4-BE49-F238E27FC236}">
                        <a16:creationId xmlns:a16="http://schemas.microsoft.com/office/drawing/2014/main" id="{DB507CB6-5B75-7923-9C91-47BAA539F806}"/>
                      </a:ext>
                    </a:extLst>
                  </p:cNvPr>
                  <p:cNvGrpSpPr/>
                  <p:nvPr/>
                </p:nvGrpSpPr>
                <p:grpSpPr>
                  <a:xfrm>
                    <a:off x="6116071" y="3361359"/>
                    <a:ext cx="23165" cy="133715"/>
                    <a:chOff x="6116071" y="3361359"/>
                    <a:chExt cx="23165" cy="133715"/>
                  </a:xfrm>
                </p:grpSpPr>
                <p:sp>
                  <p:nvSpPr>
                    <p:cNvPr id="329" name="Hình tự do: Hình 328">
                      <a:extLst>
                        <a:ext uri="{FF2B5EF4-FFF2-40B4-BE49-F238E27FC236}">
                          <a16:creationId xmlns:a16="http://schemas.microsoft.com/office/drawing/2014/main" id="{4D97A8F2-1DCD-30E0-F0D3-CEDA36F5F200}"/>
                        </a:ext>
                      </a:extLst>
                    </p:cNvPr>
                    <p:cNvSpPr/>
                    <p:nvPr/>
                  </p:nvSpPr>
                  <p:spPr>
                    <a:xfrm>
                      <a:off x="6116071" y="3361359"/>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193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0" name="Hình tự do: Hình 329">
                      <a:extLst>
                        <a:ext uri="{FF2B5EF4-FFF2-40B4-BE49-F238E27FC236}">
                          <a16:creationId xmlns:a16="http://schemas.microsoft.com/office/drawing/2014/main" id="{08710FDC-977F-A070-D5BA-20C1437DBA5C}"/>
                        </a:ext>
                      </a:extLst>
                    </p:cNvPr>
                    <p:cNvSpPr/>
                    <p:nvPr/>
                  </p:nvSpPr>
                  <p:spPr>
                    <a:xfrm>
                      <a:off x="6116071" y="3367150"/>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351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351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1" name="Hình tự do: Hình 330">
                    <a:extLst>
                      <a:ext uri="{FF2B5EF4-FFF2-40B4-BE49-F238E27FC236}">
                        <a16:creationId xmlns:a16="http://schemas.microsoft.com/office/drawing/2014/main" id="{AEC11ADE-A7A7-6980-94FC-BE3CFA947E65}"/>
                      </a:ext>
                    </a:extLst>
                  </p:cNvPr>
                  <p:cNvSpPr/>
                  <p:nvPr/>
                </p:nvSpPr>
                <p:spPr>
                  <a:xfrm>
                    <a:off x="6124866" y="3369081"/>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3"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2" name="Đồ họa 240">
                  <a:extLst>
                    <a:ext uri="{FF2B5EF4-FFF2-40B4-BE49-F238E27FC236}">
                      <a16:creationId xmlns:a16="http://schemas.microsoft.com/office/drawing/2014/main" id="{391BF51C-F1F6-62FF-E889-8AAB703E50E9}"/>
                    </a:ext>
                  </a:extLst>
                </p:cNvPr>
                <p:cNvGrpSpPr/>
                <p:nvPr/>
              </p:nvGrpSpPr>
              <p:grpSpPr>
                <a:xfrm>
                  <a:off x="6050435" y="3366637"/>
                  <a:ext cx="23165" cy="134229"/>
                  <a:chOff x="6050435" y="3366637"/>
                  <a:chExt cx="23165" cy="134229"/>
                </a:xfrm>
              </p:grpSpPr>
              <p:grpSp>
                <p:nvGrpSpPr>
                  <p:cNvPr id="333" name="Đồ họa 240">
                    <a:extLst>
                      <a:ext uri="{FF2B5EF4-FFF2-40B4-BE49-F238E27FC236}">
                        <a16:creationId xmlns:a16="http://schemas.microsoft.com/office/drawing/2014/main" id="{471EB945-E27A-036F-84B6-C03373C2A365}"/>
                      </a:ext>
                    </a:extLst>
                  </p:cNvPr>
                  <p:cNvGrpSpPr/>
                  <p:nvPr/>
                </p:nvGrpSpPr>
                <p:grpSpPr>
                  <a:xfrm>
                    <a:off x="6050435" y="3366637"/>
                    <a:ext cx="23165" cy="134229"/>
                    <a:chOff x="6050435" y="3366637"/>
                    <a:chExt cx="23165" cy="134229"/>
                  </a:xfrm>
                </p:grpSpPr>
                <p:sp>
                  <p:nvSpPr>
                    <p:cNvPr id="334" name="Hình tự do: Hình 333">
                      <a:extLst>
                        <a:ext uri="{FF2B5EF4-FFF2-40B4-BE49-F238E27FC236}">
                          <a16:creationId xmlns:a16="http://schemas.microsoft.com/office/drawing/2014/main" id="{08F69439-067D-4116-1B9C-1EAD7573D910}"/>
                        </a:ext>
                      </a:extLst>
                    </p:cNvPr>
                    <p:cNvSpPr/>
                    <p:nvPr/>
                  </p:nvSpPr>
                  <p:spPr>
                    <a:xfrm>
                      <a:off x="6050435" y="3366637"/>
                      <a:ext cx="23165" cy="134229"/>
                    </a:xfrm>
                    <a:custGeom>
                      <a:avLst/>
                      <a:gdLst>
                        <a:gd name="connsiteX0" fmla="*/ 5791 w 23165"/>
                        <a:gd name="connsiteY0" fmla="*/ 513 h 134229"/>
                        <a:gd name="connsiteX1" fmla="*/ 0 w 23165"/>
                        <a:gd name="connsiteY1" fmla="*/ 8235 h 134229"/>
                        <a:gd name="connsiteX2" fmla="*/ 9652 w 23165"/>
                        <a:gd name="connsiteY2" fmla="*/ 127925 h 134229"/>
                        <a:gd name="connsiteX3" fmla="*/ 17374 w 23165"/>
                        <a:gd name="connsiteY3" fmla="*/ 133716 h 134229"/>
                        <a:gd name="connsiteX4" fmla="*/ 17374 w 23165"/>
                        <a:gd name="connsiteY4" fmla="*/ 133716 h 134229"/>
                        <a:gd name="connsiteX5" fmla="*/ 23166 w 23165"/>
                        <a:gd name="connsiteY5" fmla="*/ 125994 h 134229"/>
                        <a:gd name="connsiteX6" fmla="*/ 13513 w 23165"/>
                        <a:gd name="connsiteY6" fmla="*/ 6305 h 134229"/>
                        <a:gd name="connsiteX7" fmla="*/ 5791 w 23165"/>
                        <a:gd name="connsiteY7" fmla="*/ 513 h 134229"/>
                        <a:gd name="connsiteX8" fmla="*/ 5791 w 23165"/>
                        <a:gd name="connsiteY8" fmla="*/ 513 h 1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4229">
                          <a:moveTo>
                            <a:pt x="5791" y="513"/>
                          </a:moveTo>
                          <a:cubicBezTo>
                            <a:pt x="1930" y="513"/>
                            <a:pt x="0" y="4374"/>
                            <a:pt x="0" y="8235"/>
                          </a:cubicBezTo>
                          <a:lnTo>
                            <a:pt x="9652" y="127925"/>
                          </a:lnTo>
                          <a:cubicBezTo>
                            <a:pt x="9652" y="131785"/>
                            <a:pt x="13513" y="135646"/>
                            <a:pt x="17374" y="133716"/>
                          </a:cubicBezTo>
                          <a:lnTo>
                            <a:pt x="17374" y="133716"/>
                          </a:lnTo>
                          <a:cubicBezTo>
                            <a:pt x="21235" y="133716"/>
                            <a:pt x="23166" y="129855"/>
                            <a:pt x="23166" y="125994"/>
                          </a:cubicBezTo>
                          <a:lnTo>
                            <a:pt x="13513" y="6305"/>
                          </a:lnTo>
                          <a:cubicBezTo>
                            <a:pt x="13513" y="2444"/>
                            <a:pt x="9652" y="-1417"/>
                            <a:pt x="5791" y="513"/>
                          </a:cubicBezTo>
                          <a:lnTo>
                            <a:pt x="5791" y="513"/>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5" name="Hình tự do: Hình 334">
                      <a:extLst>
                        <a:ext uri="{FF2B5EF4-FFF2-40B4-BE49-F238E27FC236}">
                          <a16:creationId xmlns:a16="http://schemas.microsoft.com/office/drawing/2014/main" id="{F778AFFF-F63C-FAD3-9AFC-EA71BFE92935}"/>
                        </a:ext>
                      </a:extLst>
                    </p:cNvPr>
                    <p:cNvSpPr/>
                    <p:nvPr/>
                  </p:nvSpPr>
                  <p:spPr>
                    <a:xfrm>
                      <a:off x="6050435" y="3371011"/>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7722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7722"/>
                          </a:lnTo>
                          <a:cubicBezTo>
                            <a:pt x="11583" y="386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6" name="Hình tự do: Hình 335">
                    <a:extLst>
                      <a:ext uri="{FF2B5EF4-FFF2-40B4-BE49-F238E27FC236}">
                        <a16:creationId xmlns:a16="http://schemas.microsoft.com/office/drawing/2014/main" id="{D9E7549C-3115-50C2-56B9-DE8A85EEE713}"/>
                      </a:ext>
                    </a:extLst>
                  </p:cNvPr>
                  <p:cNvSpPr/>
                  <p:nvPr/>
                </p:nvSpPr>
                <p:spPr>
                  <a:xfrm>
                    <a:off x="6059230" y="3374872"/>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2"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7" name="Đồ họa 240">
                  <a:extLst>
                    <a:ext uri="{FF2B5EF4-FFF2-40B4-BE49-F238E27FC236}">
                      <a16:creationId xmlns:a16="http://schemas.microsoft.com/office/drawing/2014/main" id="{CA1EFF17-BD50-2335-F6D8-3CEF85527218}"/>
                    </a:ext>
                  </a:extLst>
                </p:cNvPr>
                <p:cNvGrpSpPr/>
                <p:nvPr/>
              </p:nvGrpSpPr>
              <p:grpSpPr>
                <a:xfrm>
                  <a:off x="5984799" y="3371011"/>
                  <a:ext cx="23165" cy="133715"/>
                  <a:chOff x="5984799" y="3371011"/>
                  <a:chExt cx="23165" cy="133715"/>
                </a:xfrm>
              </p:grpSpPr>
              <p:grpSp>
                <p:nvGrpSpPr>
                  <p:cNvPr id="338" name="Đồ họa 240">
                    <a:extLst>
                      <a:ext uri="{FF2B5EF4-FFF2-40B4-BE49-F238E27FC236}">
                        <a16:creationId xmlns:a16="http://schemas.microsoft.com/office/drawing/2014/main" id="{9C1F2294-97DA-A80D-F1B9-D18054558423}"/>
                      </a:ext>
                    </a:extLst>
                  </p:cNvPr>
                  <p:cNvGrpSpPr/>
                  <p:nvPr/>
                </p:nvGrpSpPr>
                <p:grpSpPr>
                  <a:xfrm>
                    <a:off x="5984799" y="3371011"/>
                    <a:ext cx="23165" cy="133715"/>
                    <a:chOff x="5984799" y="3371011"/>
                    <a:chExt cx="23165" cy="133715"/>
                  </a:xfrm>
                </p:grpSpPr>
                <p:sp>
                  <p:nvSpPr>
                    <p:cNvPr id="339" name="Hình tự do: Hình 338">
                      <a:extLst>
                        <a:ext uri="{FF2B5EF4-FFF2-40B4-BE49-F238E27FC236}">
                          <a16:creationId xmlns:a16="http://schemas.microsoft.com/office/drawing/2014/main" id="{2383D362-E4E1-6064-9384-7DB06C1B7F02}"/>
                        </a:ext>
                      </a:extLst>
                    </p:cNvPr>
                    <p:cNvSpPr/>
                    <p:nvPr/>
                  </p:nvSpPr>
                  <p:spPr>
                    <a:xfrm>
                      <a:off x="5984799" y="3371011"/>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7722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7722"/>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0" name="Hình tự do: Hình 339">
                      <a:extLst>
                        <a:ext uri="{FF2B5EF4-FFF2-40B4-BE49-F238E27FC236}">
                          <a16:creationId xmlns:a16="http://schemas.microsoft.com/office/drawing/2014/main" id="{5459C56E-7B97-C2D2-2658-F33FE5B48085}"/>
                        </a:ext>
                      </a:extLst>
                    </p:cNvPr>
                    <p:cNvSpPr/>
                    <p:nvPr/>
                  </p:nvSpPr>
                  <p:spPr>
                    <a:xfrm>
                      <a:off x="5984799" y="3376803"/>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1" name="Hình tự do: Hình 340">
                    <a:extLst>
                      <a:ext uri="{FF2B5EF4-FFF2-40B4-BE49-F238E27FC236}">
                        <a16:creationId xmlns:a16="http://schemas.microsoft.com/office/drawing/2014/main" id="{630413EA-9791-ACB0-A955-BA0771107230}"/>
                      </a:ext>
                    </a:extLst>
                  </p:cNvPr>
                  <p:cNvSpPr/>
                  <p:nvPr/>
                </p:nvSpPr>
                <p:spPr>
                  <a:xfrm>
                    <a:off x="5993004" y="3378733"/>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42" name="Đồ họa 240">
                  <a:extLst>
                    <a:ext uri="{FF2B5EF4-FFF2-40B4-BE49-F238E27FC236}">
                      <a16:creationId xmlns:a16="http://schemas.microsoft.com/office/drawing/2014/main" id="{F04098E1-4A8B-A778-EC9B-F3963AE02DCC}"/>
                    </a:ext>
                  </a:extLst>
                </p:cNvPr>
                <p:cNvGrpSpPr/>
                <p:nvPr/>
              </p:nvGrpSpPr>
              <p:grpSpPr>
                <a:xfrm>
                  <a:off x="5919163" y="3376803"/>
                  <a:ext cx="23165" cy="133715"/>
                  <a:chOff x="5919163" y="3376803"/>
                  <a:chExt cx="23165" cy="133715"/>
                </a:xfrm>
              </p:grpSpPr>
              <p:grpSp>
                <p:nvGrpSpPr>
                  <p:cNvPr id="343" name="Đồ họa 240">
                    <a:extLst>
                      <a:ext uri="{FF2B5EF4-FFF2-40B4-BE49-F238E27FC236}">
                        <a16:creationId xmlns:a16="http://schemas.microsoft.com/office/drawing/2014/main" id="{6BAE93D6-83E0-4BB4-8EF4-6D17CE87EEA4}"/>
                      </a:ext>
                    </a:extLst>
                  </p:cNvPr>
                  <p:cNvGrpSpPr/>
                  <p:nvPr/>
                </p:nvGrpSpPr>
                <p:grpSpPr>
                  <a:xfrm>
                    <a:off x="5919163" y="3376803"/>
                    <a:ext cx="23165" cy="133715"/>
                    <a:chOff x="5919163" y="3376803"/>
                    <a:chExt cx="23165" cy="133715"/>
                  </a:xfrm>
                </p:grpSpPr>
                <p:sp>
                  <p:nvSpPr>
                    <p:cNvPr id="344" name="Hình tự do: Hình 343">
                      <a:extLst>
                        <a:ext uri="{FF2B5EF4-FFF2-40B4-BE49-F238E27FC236}">
                          <a16:creationId xmlns:a16="http://schemas.microsoft.com/office/drawing/2014/main" id="{F726CC94-4680-C1A6-281B-369C6E0BBE21}"/>
                        </a:ext>
                      </a:extLst>
                    </p:cNvPr>
                    <p:cNvSpPr/>
                    <p:nvPr/>
                  </p:nvSpPr>
                  <p:spPr>
                    <a:xfrm>
                      <a:off x="5919163" y="3376803"/>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5" name="Hình tự do: Hình 344">
                      <a:extLst>
                        <a:ext uri="{FF2B5EF4-FFF2-40B4-BE49-F238E27FC236}">
                          <a16:creationId xmlns:a16="http://schemas.microsoft.com/office/drawing/2014/main" id="{658DADBD-026E-0DA1-15B1-9B9F12F72BA0}"/>
                        </a:ext>
                      </a:extLst>
                    </p:cNvPr>
                    <p:cNvSpPr/>
                    <p:nvPr/>
                  </p:nvSpPr>
                  <p:spPr>
                    <a:xfrm>
                      <a:off x="5919163" y="3382594"/>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6" name="Hình tự do: Hình 345">
                    <a:extLst>
                      <a:ext uri="{FF2B5EF4-FFF2-40B4-BE49-F238E27FC236}">
                        <a16:creationId xmlns:a16="http://schemas.microsoft.com/office/drawing/2014/main" id="{F22966BD-3E1C-2C65-F687-9C8E95914E04}"/>
                      </a:ext>
                    </a:extLst>
                  </p:cNvPr>
                  <p:cNvSpPr/>
                  <p:nvPr/>
                </p:nvSpPr>
                <p:spPr>
                  <a:xfrm>
                    <a:off x="5927368" y="3384525"/>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47" name="Đồ họa 240">
                  <a:extLst>
                    <a:ext uri="{FF2B5EF4-FFF2-40B4-BE49-F238E27FC236}">
                      <a16:creationId xmlns:a16="http://schemas.microsoft.com/office/drawing/2014/main" id="{F59C3C10-9C95-989B-DCEB-7D0B61FDBA63}"/>
                    </a:ext>
                  </a:extLst>
                </p:cNvPr>
                <p:cNvGrpSpPr/>
                <p:nvPr/>
              </p:nvGrpSpPr>
              <p:grpSpPr>
                <a:xfrm>
                  <a:off x="5853527" y="3382594"/>
                  <a:ext cx="23165" cy="133715"/>
                  <a:chOff x="5853527" y="3382594"/>
                  <a:chExt cx="23165" cy="133715"/>
                </a:xfrm>
              </p:grpSpPr>
              <p:grpSp>
                <p:nvGrpSpPr>
                  <p:cNvPr id="348" name="Đồ họa 240">
                    <a:extLst>
                      <a:ext uri="{FF2B5EF4-FFF2-40B4-BE49-F238E27FC236}">
                        <a16:creationId xmlns:a16="http://schemas.microsoft.com/office/drawing/2014/main" id="{86BBC8EF-ACCA-95D7-38AE-A114C9ED464F}"/>
                      </a:ext>
                    </a:extLst>
                  </p:cNvPr>
                  <p:cNvGrpSpPr/>
                  <p:nvPr/>
                </p:nvGrpSpPr>
                <p:grpSpPr>
                  <a:xfrm>
                    <a:off x="5853527" y="3382594"/>
                    <a:ext cx="23165" cy="133715"/>
                    <a:chOff x="5853527" y="3382594"/>
                    <a:chExt cx="23165" cy="133715"/>
                  </a:xfrm>
                </p:grpSpPr>
                <p:sp>
                  <p:nvSpPr>
                    <p:cNvPr id="349" name="Hình tự do: Hình 348">
                      <a:extLst>
                        <a:ext uri="{FF2B5EF4-FFF2-40B4-BE49-F238E27FC236}">
                          <a16:creationId xmlns:a16="http://schemas.microsoft.com/office/drawing/2014/main" id="{DF337694-5FDD-0A8E-0977-6DF590019774}"/>
                        </a:ext>
                      </a:extLst>
                    </p:cNvPr>
                    <p:cNvSpPr/>
                    <p:nvPr/>
                  </p:nvSpPr>
                  <p:spPr>
                    <a:xfrm>
                      <a:off x="5853527" y="3382594"/>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0" name="Hình tự do: Hình 349">
                      <a:extLst>
                        <a:ext uri="{FF2B5EF4-FFF2-40B4-BE49-F238E27FC236}">
                          <a16:creationId xmlns:a16="http://schemas.microsoft.com/office/drawing/2014/main" id="{A74B843F-DF75-787B-3C4D-2502C705820B}"/>
                        </a:ext>
                      </a:extLst>
                    </p:cNvPr>
                    <p:cNvSpPr/>
                    <p:nvPr/>
                  </p:nvSpPr>
                  <p:spPr>
                    <a:xfrm>
                      <a:off x="5853527" y="3387872"/>
                      <a:ext cx="21235" cy="124063"/>
                    </a:xfrm>
                    <a:custGeom>
                      <a:avLst/>
                      <a:gdLst>
                        <a:gd name="connsiteX0" fmla="*/ 5791 w 21235"/>
                        <a:gd name="connsiteY0" fmla="*/ 513 h 124063"/>
                        <a:gd name="connsiteX1" fmla="*/ 0 w 21235"/>
                        <a:gd name="connsiteY1" fmla="*/ 8235 h 124063"/>
                        <a:gd name="connsiteX2" fmla="*/ 9652 w 21235"/>
                        <a:gd name="connsiteY2" fmla="*/ 118272 h 124063"/>
                        <a:gd name="connsiteX3" fmla="*/ 15444 w 21235"/>
                        <a:gd name="connsiteY3" fmla="*/ 124064 h 124063"/>
                        <a:gd name="connsiteX4" fmla="*/ 15444 w 21235"/>
                        <a:gd name="connsiteY4" fmla="*/ 124064 h 124063"/>
                        <a:gd name="connsiteX5" fmla="*/ 21235 w 21235"/>
                        <a:gd name="connsiteY5" fmla="*/ 116342 h 124063"/>
                        <a:gd name="connsiteX6" fmla="*/ 11583 w 21235"/>
                        <a:gd name="connsiteY6" fmla="*/ 6305 h 124063"/>
                        <a:gd name="connsiteX7" fmla="*/ 5791 w 21235"/>
                        <a:gd name="connsiteY7" fmla="*/ 513 h 124063"/>
                        <a:gd name="connsiteX8" fmla="*/ 5791 w 21235"/>
                        <a:gd name="connsiteY8" fmla="*/ 513 h 1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4063">
                          <a:moveTo>
                            <a:pt x="5791" y="513"/>
                          </a:moveTo>
                          <a:cubicBezTo>
                            <a:pt x="1931" y="513"/>
                            <a:pt x="0" y="4374"/>
                            <a:pt x="0" y="8235"/>
                          </a:cubicBezTo>
                          <a:lnTo>
                            <a:pt x="9652" y="118272"/>
                          </a:lnTo>
                          <a:cubicBezTo>
                            <a:pt x="9652" y="122133"/>
                            <a:pt x="13513" y="124064"/>
                            <a:pt x="15444" y="124064"/>
                          </a:cubicBezTo>
                          <a:lnTo>
                            <a:pt x="15444" y="124064"/>
                          </a:lnTo>
                          <a:cubicBezTo>
                            <a:pt x="19305" y="124064"/>
                            <a:pt x="21235" y="120203"/>
                            <a:pt x="21235" y="116342"/>
                          </a:cubicBezTo>
                          <a:lnTo>
                            <a:pt x="11583" y="6305"/>
                          </a:lnTo>
                          <a:cubicBezTo>
                            <a:pt x="11583" y="2444"/>
                            <a:pt x="9652" y="-1417"/>
                            <a:pt x="5791" y="513"/>
                          </a:cubicBezTo>
                          <a:lnTo>
                            <a:pt x="5791" y="513"/>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1" name="Hình tự do: Hình 350">
                    <a:extLst>
                      <a:ext uri="{FF2B5EF4-FFF2-40B4-BE49-F238E27FC236}">
                        <a16:creationId xmlns:a16="http://schemas.microsoft.com/office/drawing/2014/main" id="{F4B48F0B-376F-3D1A-CAC0-00990079602D}"/>
                      </a:ext>
                    </a:extLst>
                  </p:cNvPr>
                  <p:cNvSpPr/>
                  <p:nvPr/>
                </p:nvSpPr>
                <p:spPr>
                  <a:xfrm>
                    <a:off x="5861732" y="3390316"/>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2" name="Đồ họa 240">
                  <a:extLst>
                    <a:ext uri="{FF2B5EF4-FFF2-40B4-BE49-F238E27FC236}">
                      <a16:creationId xmlns:a16="http://schemas.microsoft.com/office/drawing/2014/main" id="{413FD33C-1A49-7829-E604-20102B6F6E73}"/>
                    </a:ext>
                  </a:extLst>
                </p:cNvPr>
                <p:cNvGrpSpPr/>
                <p:nvPr/>
              </p:nvGrpSpPr>
              <p:grpSpPr>
                <a:xfrm>
                  <a:off x="5787892" y="3386455"/>
                  <a:ext cx="23165" cy="133715"/>
                  <a:chOff x="5787892" y="3386455"/>
                  <a:chExt cx="23165" cy="133715"/>
                </a:xfrm>
              </p:grpSpPr>
              <p:grpSp>
                <p:nvGrpSpPr>
                  <p:cNvPr id="353" name="Đồ họa 240">
                    <a:extLst>
                      <a:ext uri="{FF2B5EF4-FFF2-40B4-BE49-F238E27FC236}">
                        <a16:creationId xmlns:a16="http://schemas.microsoft.com/office/drawing/2014/main" id="{3E28144C-5C95-76FF-0833-95D7D0439CFD}"/>
                      </a:ext>
                    </a:extLst>
                  </p:cNvPr>
                  <p:cNvGrpSpPr/>
                  <p:nvPr/>
                </p:nvGrpSpPr>
                <p:grpSpPr>
                  <a:xfrm>
                    <a:off x="5787892" y="3386455"/>
                    <a:ext cx="23165" cy="133715"/>
                    <a:chOff x="5787892" y="3386455"/>
                    <a:chExt cx="23165" cy="133715"/>
                  </a:xfrm>
                </p:grpSpPr>
                <p:sp>
                  <p:nvSpPr>
                    <p:cNvPr id="354" name="Hình tự do: Hình 353">
                      <a:extLst>
                        <a:ext uri="{FF2B5EF4-FFF2-40B4-BE49-F238E27FC236}">
                          <a16:creationId xmlns:a16="http://schemas.microsoft.com/office/drawing/2014/main" id="{D0299DCE-6267-8BD1-B349-26893FE215F3}"/>
                        </a:ext>
                      </a:extLst>
                    </p:cNvPr>
                    <p:cNvSpPr/>
                    <p:nvPr/>
                  </p:nvSpPr>
                  <p:spPr>
                    <a:xfrm>
                      <a:off x="5787892" y="3386455"/>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 name="Hình tự do: Hình 354">
                      <a:extLst>
                        <a:ext uri="{FF2B5EF4-FFF2-40B4-BE49-F238E27FC236}">
                          <a16:creationId xmlns:a16="http://schemas.microsoft.com/office/drawing/2014/main" id="{DC335496-9E1E-D918-7316-91B2924C3303}"/>
                        </a:ext>
                      </a:extLst>
                    </p:cNvPr>
                    <p:cNvSpPr/>
                    <p:nvPr/>
                  </p:nvSpPr>
                  <p:spPr>
                    <a:xfrm>
                      <a:off x="5787892" y="3392247"/>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6" name="Hình tự do: Hình 355">
                    <a:extLst>
                      <a:ext uri="{FF2B5EF4-FFF2-40B4-BE49-F238E27FC236}">
                        <a16:creationId xmlns:a16="http://schemas.microsoft.com/office/drawing/2014/main" id="{2DB641E7-D31C-C110-42EF-BB75C98758D2}"/>
                      </a:ext>
                    </a:extLst>
                  </p:cNvPr>
                  <p:cNvSpPr/>
                  <p:nvPr/>
                </p:nvSpPr>
                <p:spPr>
                  <a:xfrm>
                    <a:off x="5796096" y="3394177"/>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1"/>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1931"/>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7" name="Đồ họa 240">
                  <a:extLst>
                    <a:ext uri="{FF2B5EF4-FFF2-40B4-BE49-F238E27FC236}">
                      <a16:creationId xmlns:a16="http://schemas.microsoft.com/office/drawing/2014/main" id="{84A9D744-895F-8279-FEE2-2CA5B5662AFC}"/>
                    </a:ext>
                  </a:extLst>
                </p:cNvPr>
                <p:cNvGrpSpPr/>
                <p:nvPr/>
              </p:nvGrpSpPr>
              <p:grpSpPr>
                <a:xfrm>
                  <a:off x="5720325" y="3392247"/>
                  <a:ext cx="23165" cy="133715"/>
                  <a:chOff x="5720325" y="3392247"/>
                  <a:chExt cx="23165" cy="133715"/>
                </a:xfrm>
              </p:grpSpPr>
              <p:grpSp>
                <p:nvGrpSpPr>
                  <p:cNvPr id="358" name="Đồ họa 240">
                    <a:extLst>
                      <a:ext uri="{FF2B5EF4-FFF2-40B4-BE49-F238E27FC236}">
                        <a16:creationId xmlns:a16="http://schemas.microsoft.com/office/drawing/2014/main" id="{66B0F202-6264-CD2E-E41F-BF013694F917}"/>
                      </a:ext>
                    </a:extLst>
                  </p:cNvPr>
                  <p:cNvGrpSpPr/>
                  <p:nvPr/>
                </p:nvGrpSpPr>
                <p:grpSpPr>
                  <a:xfrm>
                    <a:off x="5720325" y="3392247"/>
                    <a:ext cx="23165" cy="133715"/>
                    <a:chOff x="5720325" y="3392247"/>
                    <a:chExt cx="23165" cy="133715"/>
                  </a:xfrm>
                </p:grpSpPr>
                <p:sp>
                  <p:nvSpPr>
                    <p:cNvPr id="359" name="Hình tự do: Hình 358">
                      <a:extLst>
                        <a:ext uri="{FF2B5EF4-FFF2-40B4-BE49-F238E27FC236}">
                          <a16:creationId xmlns:a16="http://schemas.microsoft.com/office/drawing/2014/main" id="{5A755338-EAFF-B649-8B11-63EBBAC42807}"/>
                        </a:ext>
                      </a:extLst>
                    </p:cNvPr>
                    <p:cNvSpPr/>
                    <p:nvPr/>
                  </p:nvSpPr>
                  <p:spPr>
                    <a:xfrm>
                      <a:off x="5720325" y="3392247"/>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351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0" name="Hình tự do: Hình 359">
                      <a:extLst>
                        <a:ext uri="{FF2B5EF4-FFF2-40B4-BE49-F238E27FC236}">
                          <a16:creationId xmlns:a16="http://schemas.microsoft.com/office/drawing/2014/main" id="{71B8A112-FEAE-6430-009D-7EE9D17B6B18}"/>
                        </a:ext>
                      </a:extLst>
                    </p:cNvPr>
                    <p:cNvSpPr/>
                    <p:nvPr/>
                  </p:nvSpPr>
                  <p:spPr>
                    <a:xfrm>
                      <a:off x="5722256" y="3398038"/>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1" name="Hình tự do: Hình 360">
                    <a:extLst>
                      <a:ext uri="{FF2B5EF4-FFF2-40B4-BE49-F238E27FC236}">
                        <a16:creationId xmlns:a16="http://schemas.microsoft.com/office/drawing/2014/main" id="{2BEE8C08-9F85-8535-FDD9-04A13A688CD4}"/>
                      </a:ext>
                    </a:extLst>
                  </p:cNvPr>
                  <p:cNvSpPr/>
                  <p:nvPr/>
                </p:nvSpPr>
                <p:spPr>
                  <a:xfrm>
                    <a:off x="5729977" y="3399968"/>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1931"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62" name="Đồ họa 240">
                <a:extLst>
                  <a:ext uri="{FF2B5EF4-FFF2-40B4-BE49-F238E27FC236}">
                    <a16:creationId xmlns:a16="http://schemas.microsoft.com/office/drawing/2014/main" id="{E571A5F2-A807-12E8-6801-E3BF198A2932}"/>
                  </a:ext>
                </a:extLst>
              </p:cNvPr>
              <p:cNvGrpSpPr/>
              <p:nvPr/>
            </p:nvGrpSpPr>
            <p:grpSpPr>
              <a:xfrm>
                <a:off x="5675422" y="3343483"/>
                <a:ext cx="539605" cy="58918"/>
                <a:chOff x="5675422" y="3343483"/>
                <a:chExt cx="539605" cy="58918"/>
              </a:xfrm>
            </p:grpSpPr>
            <p:sp>
              <p:nvSpPr>
                <p:cNvPr id="363" name="Hình tự do: Hình 362">
                  <a:extLst>
                    <a:ext uri="{FF2B5EF4-FFF2-40B4-BE49-F238E27FC236}">
                      <a16:creationId xmlns:a16="http://schemas.microsoft.com/office/drawing/2014/main" id="{F0AAC9DA-99C8-0145-1B57-84341A14300E}"/>
                    </a:ext>
                  </a:extLst>
                </p:cNvPr>
                <p:cNvSpPr/>
                <p:nvPr/>
              </p:nvSpPr>
              <p:spPr>
                <a:xfrm>
                  <a:off x="5675422" y="3343483"/>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4" name="Hình tự do: Hình 363">
                  <a:extLst>
                    <a:ext uri="{FF2B5EF4-FFF2-40B4-BE49-F238E27FC236}">
                      <a16:creationId xmlns:a16="http://schemas.microsoft.com/office/drawing/2014/main" id="{EECE300E-697F-9B36-ADAA-B269EA601406}"/>
                    </a:ext>
                  </a:extLst>
                </p:cNvPr>
                <p:cNvSpPr/>
                <p:nvPr/>
              </p:nvSpPr>
              <p:spPr>
                <a:xfrm>
                  <a:off x="5681716" y="3353637"/>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269" name="Đồ họa 240">
              <a:extLst>
                <a:ext uri="{FF2B5EF4-FFF2-40B4-BE49-F238E27FC236}">
                  <a16:creationId xmlns:a16="http://schemas.microsoft.com/office/drawing/2014/main" id="{27F44DCC-2FFA-EFD6-96B8-87260C9E8E2C}"/>
                </a:ext>
              </a:extLst>
            </p:cNvPr>
            <p:cNvGrpSpPr/>
            <p:nvPr/>
          </p:nvGrpSpPr>
          <p:grpSpPr>
            <a:xfrm>
              <a:off x="5982403" y="4090839"/>
              <a:ext cx="1154188" cy="703773"/>
              <a:chOff x="6410709" y="3955220"/>
              <a:chExt cx="613406" cy="374028"/>
            </a:xfrm>
          </p:grpSpPr>
          <p:grpSp>
            <p:nvGrpSpPr>
              <p:cNvPr id="270" name="Đồ họa 240">
                <a:extLst>
                  <a:ext uri="{FF2B5EF4-FFF2-40B4-BE49-F238E27FC236}">
                    <a16:creationId xmlns:a16="http://schemas.microsoft.com/office/drawing/2014/main" id="{B453B1FE-C545-1C0C-FC42-E30994F37A7C}"/>
                  </a:ext>
                </a:extLst>
              </p:cNvPr>
              <p:cNvGrpSpPr/>
              <p:nvPr/>
            </p:nvGrpSpPr>
            <p:grpSpPr>
              <a:xfrm>
                <a:off x="6410709" y="4094214"/>
                <a:ext cx="557423" cy="235034"/>
                <a:chOff x="6410709" y="4094214"/>
                <a:chExt cx="557423" cy="235034"/>
              </a:xfrm>
            </p:grpSpPr>
            <p:sp>
              <p:nvSpPr>
                <p:cNvPr id="271" name="Hình tự do: Hình 270">
                  <a:extLst>
                    <a:ext uri="{FF2B5EF4-FFF2-40B4-BE49-F238E27FC236}">
                      <a16:creationId xmlns:a16="http://schemas.microsoft.com/office/drawing/2014/main" id="{80843317-4F8B-5C4D-F18D-8B639CE46072}"/>
                    </a:ext>
                  </a:extLst>
                </p:cNvPr>
                <p:cNvSpPr/>
                <p:nvPr/>
              </p:nvSpPr>
              <p:spPr>
                <a:xfrm>
                  <a:off x="6410709" y="4094214"/>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 name="Hình tự do: Hình 271">
                  <a:extLst>
                    <a:ext uri="{FF2B5EF4-FFF2-40B4-BE49-F238E27FC236}">
                      <a16:creationId xmlns:a16="http://schemas.microsoft.com/office/drawing/2014/main" id="{9C5A51B6-35B9-BAA4-9FDC-2B7968F8B9F0}"/>
                    </a:ext>
                  </a:extLst>
                </p:cNvPr>
                <p:cNvSpPr/>
                <p:nvPr/>
              </p:nvSpPr>
              <p:spPr>
                <a:xfrm>
                  <a:off x="6417225" y="4107003"/>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3" name="Đồ họa 240">
                <a:extLst>
                  <a:ext uri="{FF2B5EF4-FFF2-40B4-BE49-F238E27FC236}">
                    <a16:creationId xmlns:a16="http://schemas.microsoft.com/office/drawing/2014/main" id="{12B610D5-B8DA-E21A-5FED-9CD34CBB57BC}"/>
                  </a:ext>
                </a:extLst>
              </p:cNvPr>
              <p:cNvGrpSpPr/>
              <p:nvPr/>
            </p:nvGrpSpPr>
            <p:grpSpPr>
              <a:xfrm>
                <a:off x="6460868" y="3984144"/>
                <a:ext cx="538185" cy="327764"/>
                <a:chOff x="6460868" y="3984144"/>
                <a:chExt cx="538185" cy="327764"/>
              </a:xfrm>
            </p:grpSpPr>
            <p:grpSp>
              <p:nvGrpSpPr>
                <p:cNvPr id="274" name="Đồ họa 240">
                  <a:extLst>
                    <a:ext uri="{FF2B5EF4-FFF2-40B4-BE49-F238E27FC236}">
                      <a16:creationId xmlns:a16="http://schemas.microsoft.com/office/drawing/2014/main" id="{105720DA-940A-268C-EA02-133E7D64A1B1}"/>
                    </a:ext>
                  </a:extLst>
                </p:cNvPr>
                <p:cNvGrpSpPr/>
                <p:nvPr/>
              </p:nvGrpSpPr>
              <p:grpSpPr>
                <a:xfrm>
                  <a:off x="6933833" y="4173330"/>
                  <a:ext cx="65220" cy="138578"/>
                  <a:chOff x="6933833" y="4173330"/>
                  <a:chExt cx="65220" cy="138578"/>
                </a:xfrm>
              </p:grpSpPr>
              <p:grpSp>
                <p:nvGrpSpPr>
                  <p:cNvPr id="275" name="Đồ họa 240">
                    <a:extLst>
                      <a:ext uri="{FF2B5EF4-FFF2-40B4-BE49-F238E27FC236}">
                        <a16:creationId xmlns:a16="http://schemas.microsoft.com/office/drawing/2014/main" id="{99E030AF-E135-A6DA-8A29-64B2EA593A22}"/>
                      </a:ext>
                    </a:extLst>
                  </p:cNvPr>
                  <p:cNvGrpSpPr/>
                  <p:nvPr/>
                </p:nvGrpSpPr>
                <p:grpSpPr>
                  <a:xfrm>
                    <a:off x="6933833" y="4173330"/>
                    <a:ext cx="65220" cy="138578"/>
                    <a:chOff x="6933833" y="4173330"/>
                    <a:chExt cx="65220" cy="138578"/>
                  </a:xfrm>
                </p:grpSpPr>
                <p:sp>
                  <p:nvSpPr>
                    <p:cNvPr id="276" name="Hình tự do: Hình 275">
                      <a:extLst>
                        <a:ext uri="{FF2B5EF4-FFF2-40B4-BE49-F238E27FC236}">
                          <a16:creationId xmlns:a16="http://schemas.microsoft.com/office/drawing/2014/main" id="{05209E34-347A-2627-74AA-E14788905013}"/>
                        </a:ext>
                      </a:extLst>
                    </p:cNvPr>
                    <p:cNvSpPr/>
                    <p:nvPr/>
                  </p:nvSpPr>
                  <p:spPr>
                    <a:xfrm>
                      <a:off x="6933833" y="4173330"/>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 name="Hình tự do: Hình 276">
                      <a:extLst>
                        <a:ext uri="{FF2B5EF4-FFF2-40B4-BE49-F238E27FC236}">
                          <a16:creationId xmlns:a16="http://schemas.microsoft.com/office/drawing/2014/main" id="{C3F3E107-9537-C4DD-28C0-B132BBC73B47}"/>
                        </a:ext>
                      </a:extLst>
                    </p:cNvPr>
                    <p:cNvSpPr/>
                    <p:nvPr/>
                  </p:nvSpPr>
                  <p:spPr>
                    <a:xfrm>
                      <a:off x="6939625" y="417912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78" name="Hình tự do: Hình 277">
                    <a:extLst>
                      <a:ext uri="{FF2B5EF4-FFF2-40B4-BE49-F238E27FC236}">
                        <a16:creationId xmlns:a16="http://schemas.microsoft.com/office/drawing/2014/main" id="{6EDA9162-4984-1210-AC17-71314E65EDEF}"/>
                      </a:ext>
                    </a:extLst>
                  </p:cNvPr>
                  <p:cNvSpPr/>
                  <p:nvPr/>
                </p:nvSpPr>
                <p:spPr>
                  <a:xfrm>
                    <a:off x="6946173" y="4183739"/>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9" name="Đồ họa 240">
                  <a:extLst>
                    <a:ext uri="{FF2B5EF4-FFF2-40B4-BE49-F238E27FC236}">
                      <a16:creationId xmlns:a16="http://schemas.microsoft.com/office/drawing/2014/main" id="{8E987558-3835-EB71-723F-1D172E2576BC}"/>
                    </a:ext>
                  </a:extLst>
                </p:cNvPr>
                <p:cNvGrpSpPr/>
                <p:nvPr/>
              </p:nvGrpSpPr>
              <p:grpSpPr>
                <a:xfrm>
                  <a:off x="6866267" y="4146303"/>
                  <a:ext cx="65220" cy="138578"/>
                  <a:chOff x="6866267" y="4146303"/>
                  <a:chExt cx="65220" cy="138578"/>
                </a:xfrm>
              </p:grpSpPr>
              <p:grpSp>
                <p:nvGrpSpPr>
                  <p:cNvPr id="280" name="Đồ họa 240">
                    <a:extLst>
                      <a:ext uri="{FF2B5EF4-FFF2-40B4-BE49-F238E27FC236}">
                        <a16:creationId xmlns:a16="http://schemas.microsoft.com/office/drawing/2014/main" id="{F76E0F20-D74A-8B2F-A67F-206F2FDF5814}"/>
                      </a:ext>
                    </a:extLst>
                  </p:cNvPr>
                  <p:cNvGrpSpPr/>
                  <p:nvPr/>
                </p:nvGrpSpPr>
                <p:grpSpPr>
                  <a:xfrm>
                    <a:off x="6866267" y="4146303"/>
                    <a:ext cx="65220" cy="138578"/>
                    <a:chOff x="6866267" y="4146303"/>
                    <a:chExt cx="65220" cy="138578"/>
                  </a:xfrm>
                </p:grpSpPr>
                <p:sp>
                  <p:nvSpPr>
                    <p:cNvPr id="281" name="Hình tự do: Hình 280">
                      <a:extLst>
                        <a:ext uri="{FF2B5EF4-FFF2-40B4-BE49-F238E27FC236}">
                          <a16:creationId xmlns:a16="http://schemas.microsoft.com/office/drawing/2014/main" id="{E0EC8D35-B4D6-194A-A9B2-6AF7AA8D78F5}"/>
                        </a:ext>
                      </a:extLst>
                    </p:cNvPr>
                    <p:cNvSpPr/>
                    <p:nvPr/>
                  </p:nvSpPr>
                  <p:spPr>
                    <a:xfrm>
                      <a:off x="6866267" y="414630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 name="Hình tự do: Hình 281">
                      <a:extLst>
                        <a:ext uri="{FF2B5EF4-FFF2-40B4-BE49-F238E27FC236}">
                          <a16:creationId xmlns:a16="http://schemas.microsoft.com/office/drawing/2014/main" id="{C5D9DF59-538A-D5B7-DB78-909895B95C1E}"/>
                        </a:ext>
                      </a:extLst>
                    </p:cNvPr>
                    <p:cNvSpPr/>
                    <p:nvPr/>
                  </p:nvSpPr>
                  <p:spPr>
                    <a:xfrm>
                      <a:off x="6872058" y="4152094"/>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3" name="Hình tự do: Hình 282">
                    <a:extLst>
                      <a:ext uri="{FF2B5EF4-FFF2-40B4-BE49-F238E27FC236}">
                        <a16:creationId xmlns:a16="http://schemas.microsoft.com/office/drawing/2014/main" id="{1DB4792A-8014-4145-45E9-B821D1F2C252}"/>
                      </a:ext>
                    </a:extLst>
                  </p:cNvPr>
                  <p:cNvSpPr/>
                  <p:nvPr/>
                </p:nvSpPr>
                <p:spPr>
                  <a:xfrm>
                    <a:off x="6878607" y="415671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4" name="Đồ họa 240">
                  <a:extLst>
                    <a:ext uri="{FF2B5EF4-FFF2-40B4-BE49-F238E27FC236}">
                      <a16:creationId xmlns:a16="http://schemas.microsoft.com/office/drawing/2014/main" id="{F947E8F8-CAA9-ED65-6F2A-7DA9C863A920}"/>
                    </a:ext>
                  </a:extLst>
                </p:cNvPr>
                <p:cNvGrpSpPr/>
                <p:nvPr/>
              </p:nvGrpSpPr>
              <p:grpSpPr>
                <a:xfrm>
                  <a:off x="6798700" y="4119277"/>
                  <a:ext cx="65220" cy="138577"/>
                  <a:chOff x="6798700" y="4119277"/>
                  <a:chExt cx="65220" cy="138577"/>
                </a:xfrm>
              </p:grpSpPr>
              <p:grpSp>
                <p:nvGrpSpPr>
                  <p:cNvPr id="285" name="Đồ họa 240">
                    <a:extLst>
                      <a:ext uri="{FF2B5EF4-FFF2-40B4-BE49-F238E27FC236}">
                        <a16:creationId xmlns:a16="http://schemas.microsoft.com/office/drawing/2014/main" id="{7B7B904F-E295-B257-C775-6250D411EAEF}"/>
                      </a:ext>
                    </a:extLst>
                  </p:cNvPr>
                  <p:cNvGrpSpPr/>
                  <p:nvPr/>
                </p:nvGrpSpPr>
                <p:grpSpPr>
                  <a:xfrm>
                    <a:off x="6798700" y="4119277"/>
                    <a:ext cx="65220" cy="138577"/>
                    <a:chOff x="6798700" y="4119277"/>
                    <a:chExt cx="65220" cy="138577"/>
                  </a:xfrm>
                </p:grpSpPr>
                <p:sp>
                  <p:nvSpPr>
                    <p:cNvPr id="286" name="Hình tự do: Hình 285">
                      <a:extLst>
                        <a:ext uri="{FF2B5EF4-FFF2-40B4-BE49-F238E27FC236}">
                          <a16:creationId xmlns:a16="http://schemas.microsoft.com/office/drawing/2014/main" id="{E69D5032-53A1-58FB-CECA-0932947716E9}"/>
                        </a:ext>
                      </a:extLst>
                    </p:cNvPr>
                    <p:cNvSpPr/>
                    <p:nvPr/>
                  </p:nvSpPr>
                  <p:spPr>
                    <a:xfrm>
                      <a:off x="6798700" y="4119277"/>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7" name="Hình tự do: Hình 286">
                      <a:extLst>
                        <a:ext uri="{FF2B5EF4-FFF2-40B4-BE49-F238E27FC236}">
                          <a16:creationId xmlns:a16="http://schemas.microsoft.com/office/drawing/2014/main" id="{601383C4-4F18-710F-A5F1-043BF26E9407}"/>
                        </a:ext>
                      </a:extLst>
                    </p:cNvPr>
                    <p:cNvSpPr/>
                    <p:nvPr/>
                  </p:nvSpPr>
                  <p:spPr>
                    <a:xfrm>
                      <a:off x="6804492" y="412506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8" name="Hình tự do: Hình 287">
                    <a:extLst>
                      <a:ext uri="{FF2B5EF4-FFF2-40B4-BE49-F238E27FC236}">
                        <a16:creationId xmlns:a16="http://schemas.microsoft.com/office/drawing/2014/main" id="{6F5C33F6-99DA-11F2-B93A-A86060B5FAEF}"/>
                      </a:ext>
                    </a:extLst>
                  </p:cNvPr>
                  <p:cNvSpPr/>
                  <p:nvPr/>
                </p:nvSpPr>
                <p:spPr>
                  <a:xfrm>
                    <a:off x="6811041" y="4129686"/>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9" name="Đồ họa 240">
                  <a:extLst>
                    <a:ext uri="{FF2B5EF4-FFF2-40B4-BE49-F238E27FC236}">
                      <a16:creationId xmlns:a16="http://schemas.microsoft.com/office/drawing/2014/main" id="{3F4EFB19-8732-6712-73C2-DD08B7963249}"/>
                    </a:ext>
                  </a:extLst>
                </p:cNvPr>
                <p:cNvGrpSpPr/>
                <p:nvPr/>
              </p:nvGrpSpPr>
              <p:grpSpPr>
                <a:xfrm>
                  <a:off x="6731134" y="4092250"/>
                  <a:ext cx="65220" cy="138577"/>
                  <a:chOff x="6731134" y="4092250"/>
                  <a:chExt cx="65220" cy="138577"/>
                </a:xfrm>
              </p:grpSpPr>
              <p:grpSp>
                <p:nvGrpSpPr>
                  <p:cNvPr id="290" name="Đồ họa 240">
                    <a:extLst>
                      <a:ext uri="{FF2B5EF4-FFF2-40B4-BE49-F238E27FC236}">
                        <a16:creationId xmlns:a16="http://schemas.microsoft.com/office/drawing/2014/main" id="{D182DB9D-9DE3-BFB8-EBF4-11A5C129F21B}"/>
                      </a:ext>
                    </a:extLst>
                  </p:cNvPr>
                  <p:cNvGrpSpPr/>
                  <p:nvPr/>
                </p:nvGrpSpPr>
                <p:grpSpPr>
                  <a:xfrm>
                    <a:off x="6731134" y="4092250"/>
                    <a:ext cx="65220" cy="138577"/>
                    <a:chOff x="6731134" y="4092250"/>
                    <a:chExt cx="65220" cy="138577"/>
                  </a:xfrm>
                </p:grpSpPr>
                <p:sp>
                  <p:nvSpPr>
                    <p:cNvPr id="291" name="Hình tự do: Hình 290">
                      <a:extLst>
                        <a:ext uri="{FF2B5EF4-FFF2-40B4-BE49-F238E27FC236}">
                          <a16:creationId xmlns:a16="http://schemas.microsoft.com/office/drawing/2014/main" id="{298266F4-5FAD-8458-3C77-A06FBC1F5044}"/>
                        </a:ext>
                      </a:extLst>
                    </p:cNvPr>
                    <p:cNvSpPr/>
                    <p:nvPr/>
                  </p:nvSpPr>
                  <p:spPr>
                    <a:xfrm>
                      <a:off x="6731134" y="4092250"/>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2" name="Hình tự do: Hình 291">
                      <a:extLst>
                        <a:ext uri="{FF2B5EF4-FFF2-40B4-BE49-F238E27FC236}">
                          <a16:creationId xmlns:a16="http://schemas.microsoft.com/office/drawing/2014/main" id="{FD7A18B0-95A0-5668-6BC8-9D900949B644}"/>
                        </a:ext>
                      </a:extLst>
                    </p:cNvPr>
                    <p:cNvSpPr/>
                    <p:nvPr/>
                  </p:nvSpPr>
                  <p:spPr>
                    <a:xfrm>
                      <a:off x="6736925" y="409804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3" name="Hình tự do: Hình 292">
                    <a:extLst>
                      <a:ext uri="{FF2B5EF4-FFF2-40B4-BE49-F238E27FC236}">
                        <a16:creationId xmlns:a16="http://schemas.microsoft.com/office/drawing/2014/main" id="{3108F2DC-20EA-0B16-63DE-26FA4C59B5F0}"/>
                      </a:ext>
                    </a:extLst>
                  </p:cNvPr>
                  <p:cNvSpPr/>
                  <p:nvPr/>
                </p:nvSpPr>
                <p:spPr>
                  <a:xfrm>
                    <a:off x="6743474" y="4102660"/>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4" name="Đồ họa 240">
                  <a:extLst>
                    <a:ext uri="{FF2B5EF4-FFF2-40B4-BE49-F238E27FC236}">
                      <a16:creationId xmlns:a16="http://schemas.microsoft.com/office/drawing/2014/main" id="{C47D95E6-DBAA-5401-B6F3-E9CF074C7D16}"/>
                    </a:ext>
                  </a:extLst>
                </p:cNvPr>
                <p:cNvGrpSpPr/>
                <p:nvPr/>
              </p:nvGrpSpPr>
              <p:grpSpPr>
                <a:xfrm>
                  <a:off x="6663567" y="4065223"/>
                  <a:ext cx="65220" cy="138578"/>
                  <a:chOff x="6663567" y="4065223"/>
                  <a:chExt cx="65220" cy="138578"/>
                </a:xfrm>
              </p:grpSpPr>
              <p:grpSp>
                <p:nvGrpSpPr>
                  <p:cNvPr id="295" name="Đồ họa 240">
                    <a:extLst>
                      <a:ext uri="{FF2B5EF4-FFF2-40B4-BE49-F238E27FC236}">
                        <a16:creationId xmlns:a16="http://schemas.microsoft.com/office/drawing/2014/main" id="{7E3279C8-DD39-D48E-5F0A-0F5EE7714BAA}"/>
                      </a:ext>
                    </a:extLst>
                  </p:cNvPr>
                  <p:cNvGrpSpPr/>
                  <p:nvPr/>
                </p:nvGrpSpPr>
                <p:grpSpPr>
                  <a:xfrm>
                    <a:off x="6663567" y="4065223"/>
                    <a:ext cx="65220" cy="138578"/>
                    <a:chOff x="6663567" y="4065223"/>
                    <a:chExt cx="65220" cy="138578"/>
                  </a:xfrm>
                </p:grpSpPr>
                <p:sp>
                  <p:nvSpPr>
                    <p:cNvPr id="296" name="Hình tự do: Hình 295">
                      <a:extLst>
                        <a:ext uri="{FF2B5EF4-FFF2-40B4-BE49-F238E27FC236}">
                          <a16:creationId xmlns:a16="http://schemas.microsoft.com/office/drawing/2014/main" id="{C45850E6-6B94-73AB-8EAE-68C42E397FD8}"/>
                        </a:ext>
                      </a:extLst>
                    </p:cNvPr>
                    <p:cNvSpPr/>
                    <p:nvPr/>
                  </p:nvSpPr>
                  <p:spPr>
                    <a:xfrm>
                      <a:off x="6663567" y="406522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7" name="Hình tự do: Hình 296">
                      <a:extLst>
                        <a:ext uri="{FF2B5EF4-FFF2-40B4-BE49-F238E27FC236}">
                          <a16:creationId xmlns:a16="http://schemas.microsoft.com/office/drawing/2014/main" id="{3C16F073-FC39-ED49-A789-A3D4CB70D3B4}"/>
                        </a:ext>
                      </a:extLst>
                    </p:cNvPr>
                    <p:cNvSpPr/>
                    <p:nvPr/>
                  </p:nvSpPr>
                  <p:spPr>
                    <a:xfrm>
                      <a:off x="6669359" y="4071015"/>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8" name="Hình tự do: Hình 297">
                    <a:extLst>
                      <a:ext uri="{FF2B5EF4-FFF2-40B4-BE49-F238E27FC236}">
                        <a16:creationId xmlns:a16="http://schemas.microsoft.com/office/drawing/2014/main" id="{C5FD0E02-B1EA-4E30-6E75-DB1A3DA2C118}"/>
                      </a:ext>
                    </a:extLst>
                  </p:cNvPr>
                  <p:cNvSpPr/>
                  <p:nvPr/>
                </p:nvSpPr>
                <p:spPr>
                  <a:xfrm>
                    <a:off x="6675908" y="407563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9" name="Đồ họa 240">
                  <a:extLst>
                    <a:ext uri="{FF2B5EF4-FFF2-40B4-BE49-F238E27FC236}">
                      <a16:creationId xmlns:a16="http://schemas.microsoft.com/office/drawing/2014/main" id="{79EDF391-282B-8027-0AC0-C9752B7A82E1}"/>
                    </a:ext>
                  </a:extLst>
                </p:cNvPr>
                <p:cNvGrpSpPr/>
                <p:nvPr/>
              </p:nvGrpSpPr>
              <p:grpSpPr>
                <a:xfrm>
                  <a:off x="6596001" y="4038197"/>
                  <a:ext cx="65220" cy="138578"/>
                  <a:chOff x="6596001" y="4038197"/>
                  <a:chExt cx="65220" cy="138578"/>
                </a:xfrm>
              </p:grpSpPr>
              <p:grpSp>
                <p:nvGrpSpPr>
                  <p:cNvPr id="300" name="Đồ họa 240">
                    <a:extLst>
                      <a:ext uri="{FF2B5EF4-FFF2-40B4-BE49-F238E27FC236}">
                        <a16:creationId xmlns:a16="http://schemas.microsoft.com/office/drawing/2014/main" id="{0CF07453-1408-4797-4B17-642676C95D67}"/>
                      </a:ext>
                    </a:extLst>
                  </p:cNvPr>
                  <p:cNvGrpSpPr/>
                  <p:nvPr/>
                </p:nvGrpSpPr>
                <p:grpSpPr>
                  <a:xfrm>
                    <a:off x="6596001" y="4038197"/>
                    <a:ext cx="65220" cy="138578"/>
                    <a:chOff x="6596001" y="4038197"/>
                    <a:chExt cx="65220" cy="138578"/>
                  </a:xfrm>
                </p:grpSpPr>
                <p:sp>
                  <p:nvSpPr>
                    <p:cNvPr id="301" name="Hình tự do: Hình 300">
                      <a:extLst>
                        <a:ext uri="{FF2B5EF4-FFF2-40B4-BE49-F238E27FC236}">
                          <a16:creationId xmlns:a16="http://schemas.microsoft.com/office/drawing/2014/main" id="{60CD2EC9-B7FE-B2D7-F022-854054087782}"/>
                        </a:ext>
                      </a:extLst>
                    </p:cNvPr>
                    <p:cNvSpPr/>
                    <p:nvPr/>
                  </p:nvSpPr>
                  <p:spPr>
                    <a:xfrm>
                      <a:off x="6596001" y="4038197"/>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2" name="Hình tự do: Hình 301">
                      <a:extLst>
                        <a:ext uri="{FF2B5EF4-FFF2-40B4-BE49-F238E27FC236}">
                          <a16:creationId xmlns:a16="http://schemas.microsoft.com/office/drawing/2014/main" id="{E4A978BA-B28E-63DC-7B15-A0B2E796C12A}"/>
                        </a:ext>
                      </a:extLst>
                    </p:cNvPr>
                    <p:cNvSpPr/>
                    <p:nvPr/>
                  </p:nvSpPr>
                  <p:spPr>
                    <a:xfrm>
                      <a:off x="6601792" y="404398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3" name="Hình tự do: Hình 302">
                    <a:extLst>
                      <a:ext uri="{FF2B5EF4-FFF2-40B4-BE49-F238E27FC236}">
                        <a16:creationId xmlns:a16="http://schemas.microsoft.com/office/drawing/2014/main" id="{A08C955B-D181-39B9-F1F0-955A3C70FA25}"/>
                      </a:ext>
                    </a:extLst>
                  </p:cNvPr>
                  <p:cNvSpPr/>
                  <p:nvPr/>
                </p:nvSpPr>
                <p:spPr>
                  <a:xfrm>
                    <a:off x="6608341" y="4047748"/>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2"/>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4" name="Đồ họa 240">
                  <a:extLst>
                    <a:ext uri="{FF2B5EF4-FFF2-40B4-BE49-F238E27FC236}">
                      <a16:creationId xmlns:a16="http://schemas.microsoft.com/office/drawing/2014/main" id="{33475053-AA58-10CC-51E5-4A37AC7AC71E}"/>
                    </a:ext>
                  </a:extLst>
                </p:cNvPr>
                <p:cNvGrpSpPr/>
                <p:nvPr/>
              </p:nvGrpSpPr>
              <p:grpSpPr>
                <a:xfrm>
                  <a:off x="6526504" y="4011170"/>
                  <a:ext cx="65617" cy="138578"/>
                  <a:chOff x="6526504" y="4011170"/>
                  <a:chExt cx="65617" cy="138578"/>
                </a:xfrm>
              </p:grpSpPr>
              <p:grpSp>
                <p:nvGrpSpPr>
                  <p:cNvPr id="305" name="Đồ họa 240">
                    <a:extLst>
                      <a:ext uri="{FF2B5EF4-FFF2-40B4-BE49-F238E27FC236}">
                        <a16:creationId xmlns:a16="http://schemas.microsoft.com/office/drawing/2014/main" id="{421D39CB-C425-5856-16CA-E7CEC456096A}"/>
                      </a:ext>
                    </a:extLst>
                  </p:cNvPr>
                  <p:cNvGrpSpPr/>
                  <p:nvPr/>
                </p:nvGrpSpPr>
                <p:grpSpPr>
                  <a:xfrm>
                    <a:off x="6526504" y="4011170"/>
                    <a:ext cx="65617" cy="138578"/>
                    <a:chOff x="6526504" y="4011170"/>
                    <a:chExt cx="65617" cy="138578"/>
                  </a:xfrm>
                </p:grpSpPr>
                <p:sp>
                  <p:nvSpPr>
                    <p:cNvPr id="306" name="Hình tự do: Hình 305">
                      <a:extLst>
                        <a:ext uri="{FF2B5EF4-FFF2-40B4-BE49-F238E27FC236}">
                          <a16:creationId xmlns:a16="http://schemas.microsoft.com/office/drawing/2014/main" id="{C620C8E3-5659-58A0-733A-FF2E57418C57}"/>
                        </a:ext>
                      </a:extLst>
                    </p:cNvPr>
                    <p:cNvSpPr/>
                    <p:nvPr/>
                  </p:nvSpPr>
                  <p:spPr>
                    <a:xfrm>
                      <a:off x="6526504" y="4011170"/>
                      <a:ext cx="65617" cy="138578"/>
                    </a:xfrm>
                    <a:custGeom>
                      <a:avLst/>
                      <a:gdLst>
                        <a:gd name="connsiteX0" fmla="*/ 60602 w 65617"/>
                        <a:gd name="connsiteY0" fmla="*/ 757 h 138578"/>
                        <a:gd name="connsiteX1" fmla="*/ 50950 w 65617"/>
                        <a:gd name="connsiteY1" fmla="*/ 4618 h 138578"/>
                        <a:gd name="connsiteX2" fmla="*/ 757 w 65617"/>
                        <a:gd name="connsiteY2" fmla="*/ 128168 h 138578"/>
                        <a:gd name="connsiteX3" fmla="*/ 4618 w 65617"/>
                        <a:gd name="connsiteY3" fmla="*/ 137821 h 138578"/>
                        <a:gd name="connsiteX4" fmla="*/ 4618 w 65617"/>
                        <a:gd name="connsiteY4" fmla="*/ 137821 h 138578"/>
                        <a:gd name="connsiteX5" fmla="*/ 14271 w 65617"/>
                        <a:gd name="connsiteY5" fmla="*/ 133960 h 138578"/>
                        <a:gd name="connsiteX6" fmla="*/ 64463 w 65617"/>
                        <a:gd name="connsiteY6" fmla="*/ 10410 h 138578"/>
                        <a:gd name="connsiteX7" fmla="*/ 60602 w 65617"/>
                        <a:gd name="connsiteY7" fmla="*/ 757 h 138578"/>
                        <a:gd name="connsiteX8" fmla="*/ 60602 w 65617"/>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17"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639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 name="Hình tự do: Hình 306">
                      <a:extLst>
                        <a:ext uri="{FF2B5EF4-FFF2-40B4-BE49-F238E27FC236}">
                          <a16:creationId xmlns:a16="http://schemas.microsoft.com/office/drawing/2014/main" id="{AF0D7121-BA0C-64F0-8B10-D15FADE28EB7}"/>
                        </a:ext>
                      </a:extLst>
                    </p:cNvPr>
                    <p:cNvSpPr/>
                    <p:nvPr/>
                  </p:nvSpPr>
                  <p:spPr>
                    <a:xfrm>
                      <a:off x="6532296" y="4016962"/>
                      <a:ext cx="57498" cy="128925"/>
                    </a:xfrm>
                    <a:custGeom>
                      <a:avLst/>
                      <a:gdLst>
                        <a:gd name="connsiteX0" fmla="*/ 52880 w 57498"/>
                        <a:gd name="connsiteY0" fmla="*/ 757 h 128925"/>
                        <a:gd name="connsiteX1" fmla="*/ 45158 w 57498"/>
                        <a:gd name="connsiteY1" fmla="*/ 4618 h 128925"/>
                        <a:gd name="connsiteX2" fmla="*/ 757 w 57498"/>
                        <a:gd name="connsiteY2" fmla="*/ 118516 h 128925"/>
                        <a:gd name="connsiteX3" fmla="*/ 4618 w 57498"/>
                        <a:gd name="connsiteY3" fmla="*/ 128168 h 128925"/>
                        <a:gd name="connsiteX4" fmla="*/ 4618 w 57498"/>
                        <a:gd name="connsiteY4" fmla="*/ 128168 h 128925"/>
                        <a:gd name="connsiteX5" fmla="*/ 12340 w 57498"/>
                        <a:gd name="connsiteY5" fmla="*/ 124307 h 128925"/>
                        <a:gd name="connsiteX6" fmla="*/ 56741 w 57498"/>
                        <a:gd name="connsiteY6" fmla="*/ 10410 h 128925"/>
                        <a:gd name="connsiteX7" fmla="*/ 52880 w 57498"/>
                        <a:gd name="connsiteY7" fmla="*/ 757 h 128925"/>
                        <a:gd name="connsiteX8" fmla="*/ 52880 w 57498"/>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98"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8" name="Hình tự do: Hình 307">
                    <a:extLst>
                      <a:ext uri="{FF2B5EF4-FFF2-40B4-BE49-F238E27FC236}">
                        <a16:creationId xmlns:a16="http://schemas.microsoft.com/office/drawing/2014/main" id="{AF53F0FE-64CA-00E2-EAEF-24FD1DD7F58C}"/>
                      </a:ext>
                    </a:extLst>
                  </p:cNvPr>
                  <p:cNvSpPr/>
                  <p:nvPr/>
                </p:nvSpPr>
                <p:spPr>
                  <a:xfrm>
                    <a:off x="6540775" y="4020722"/>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3"/>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9" name="Đồ họa 240">
                  <a:extLst>
                    <a:ext uri="{FF2B5EF4-FFF2-40B4-BE49-F238E27FC236}">
                      <a16:creationId xmlns:a16="http://schemas.microsoft.com/office/drawing/2014/main" id="{168A4FBD-DAD2-733C-CC67-C0D7258042E5}"/>
                    </a:ext>
                  </a:extLst>
                </p:cNvPr>
                <p:cNvGrpSpPr/>
                <p:nvPr/>
              </p:nvGrpSpPr>
              <p:grpSpPr>
                <a:xfrm>
                  <a:off x="6460868" y="3984144"/>
                  <a:ext cx="64462" cy="138577"/>
                  <a:chOff x="6460868" y="3984144"/>
                  <a:chExt cx="64462" cy="138577"/>
                </a:xfrm>
              </p:grpSpPr>
              <p:grpSp>
                <p:nvGrpSpPr>
                  <p:cNvPr id="310" name="Đồ họa 240">
                    <a:extLst>
                      <a:ext uri="{FF2B5EF4-FFF2-40B4-BE49-F238E27FC236}">
                        <a16:creationId xmlns:a16="http://schemas.microsoft.com/office/drawing/2014/main" id="{D2F9A39C-84F3-BBFF-4767-3E5022DAAC39}"/>
                      </a:ext>
                    </a:extLst>
                  </p:cNvPr>
                  <p:cNvGrpSpPr/>
                  <p:nvPr/>
                </p:nvGrpSpPr>
                <p:grpSpPr>
                  <a:xfrm>
                    <a:off x="6460868" y="3984144"/>
                    <a:ext cx="64462" cy="138577"/>
                    <a:chOff x="6460868" y="3984144"/>
                    <a:chExt cx="64462" cy="138577"/>
                  </a:xfrm>
                </p:grpSpPr>
                <p:sp>
                  <p:nvSpPr>
                    <p:cNvPr id="311" name="Hình tự do: Hình 310">
                      <a:extLst>
                        <a:ext uri="{FF2B5EF4-FFF2-40B4-BE49-F238E27FC236}">
                          <a16:creationId xmlns:a16="http://schemas.microsoft.com/office/drawing/2014/main" id="{1300B0B3-21E4-E8E0-AEF2-795292B73363}"/>
                        </a:ext>
                      </a:extLst>
                    </p:cNvPr>
                    <p:cNvSpPr/>
                    <p:nvPr/>
                  </p:nvSpPr>
                  <p:spPr>
                    <a:xfrm>
                      <a:off x="6460868" y="3984144"/>
                      <a:ext cx="64462" cy="138577"/>
                    </a:xfrm>
                    <a:custGeom>
                      <a:avLst/>
                      <a:gdLst>
                        <a:gd name="connsiteX0" fmla="*/ 58671 w 64462"/>
                        <a:gd name="connsiteY0" fmla="*/ 757 h 138577"/>
                        <a:gd name="connsiteX1" fmla="*/ 49019 w 64462"/>
                        <a:gd name="connsiteY1" fmla="*/ 4618 h 138577"/>
                        <a:gd name="connsiteX2" fmla="*/ 757 w 64462"/>
                        <a:gd name="connsiteY2" fmla="*/ 128168 h 138577"/>
                        <a:gd name="connsiteX3" fmla="*/ 4618 w 64462"/>
                        <a:gd name="connsiteY3" fmla="*/ 137821 h 138577"/>
                        <a:gd name="connsiteX4" fmla="*/ 4618 w 64462"/>
                        <a:gd name="connsiteY4" fmla="*/ 137821 h 138577"/>
                        <a:gd name="connsiteX5" fmla="*/ 14271 w 64462"/>
                        <a:gd name="connsiteY5" fmla="*/ 133960 h 138577"/>
                        <a:gd name="connsiteX6" fmla="*/ 64463 w 64462"/>
                        <a:gd name="connsiteY6" fmla="*/ 10410 h 138577"/>
                        <a:gd name="connsiteX7" fmla="*/ 58671 w 64462"/>
                        <a:gd name="connsiteY7" fmla="*/ 757 h 138577"/>
                        <a:gd name="connsiteX8" fmla="*/ 58671 w 64462"/>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2" h="138577">
                          <a:moveTo>
                            <a:pt x="58671" y="757"/>
                          </a:moveTo>
                          <a:cubicBezTo>
                            <a:pt x="54811" y="-1173"/>
                            <a:pt x="50950" y="757"/>
                            <a:pt x="49019"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4463" y="6549"/>
                            <a:pt x="62532" y="757"/>
                            <a:pt x="58671" y="757"/>
                          </a:cubicBezTo>
                          <a:lnTo>
                            <a:pt x="58671"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 name="Hình tự do: Hình 311">
                      <a:extLst>
                        <a:ext uri="{FF2B5EF4-FFF2-40B4-BE49-F238E27FC236}">
                          <a16:creationId xmlns:a16="http://schemas.microsoft.com/office/drawing/2014/main" id="{6923C18B-9EDF-DB03-1070-B00E5508831C}"/>
                        </a:ext>
                      </a:extLst>
                    </p:cNvPr>
                    <p:cNvSpPr/>
                    <p:nvPr/>
                  </p:nvSpPr>
                  <p:spPr>
                    <a:xfrm>
                      <a:off x="6464729" y="3989935"/>
                      <a:ext cx="58671" cy="128925"/>
                    </a:xfrm>
                    <a:custGeom>
                      <a:avLst/>
                      <a:gdLst>
                        <a:gd name="connsiteX0" fmla="*/ 52880 w 58671"/>
                        <a:gd name="connsiteY0" fmla="*/ 757 h 128925"/>
                        <a:gd name="connsiteX1" fmla="*/ 45158 w 58671"/>
                        <a:gd name="connsiteY1" fmla="*/ 4618 h 128925"/>
                        <a:gd name="connsiteX2" fmla="*/ 757 w 58671"/>
                        <a:gd name="connsiteY2" fmla="*/ 118516 h 128925"/>
                        <a:gd name="connsiteX3" fmla="*/ 4618 w 58671"/>
                        <a:gd name="connsiteY3" fmla="*/ 128168 h 128925"/>
                        <a:gd name="connsiteX4" fmla="*/ 4618 w 58671"/>
                        <a:gd name="connsiteY4" fmla="*/ 128168 h 128925"/>
                        <a:gd name="connsiteX5" fmla="*/ 12340 w 58671"/>
                        <a:gd name="connsiteY5" fmla="*/ 124307 h 128925"/>
                        <a:gd name="connsiteX6" fmla="*/ 58671 w 58671"/>
                        <a:gd name="connsiteY6" fmla="*/ 10410 h 128925"/>
                        <a:gd name="connsiteX7" fmla="*/ 52880 w 58671"/>
                        <a:gd name="connsiteY7" fmla="*/ 757 h 128925"/>
                        <a:gd name="connsiteX8" fmla="*/ 52880 w 58671"/>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1"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867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3" name="Hình tự do: Hình 312">
                    <a:extLst>
                      <a:ext uri="{FF2B5EF4-FFF2-40B4-BE49-F238E27FC236}">
                        <a16:creationId xmlns:a16="http://schemas.microsoft.com/office/drawing/2014/main" id="{E6F80247-5A75-7C65-5B04-7C460A42E66E}"/>
                      </a:ext>
                    </a:extLst>
                  </p:cNvPr>
                  <p:cNvSpPr/>
                  <p:nvPr/>
                </p:nvSpPr>
                <p:spPr>
                  <a:xfrm>
                    <a:off x="6471278" y="3993695"/>
                    <a:ext cx="49709" cy="120547"/>
                  </a:xfrm>
                  <a:custGeom>
                    <a:avLst/>
                    <a:gdLst>
                      <a:gd name="connsiteX0" fmla="*/ 48262 w 49709"/>
                      <a:gd name="connsiteY0" fmla="*/ 858 h 120547"/>
                      <a:gd name="connsiteX1" fmla="*/ 48262 w 49709"/>
                      <a:gd name="connsiteY1" fmla="*/ 858 h 120547"/>
                      <a:gd name="connsiteX2" fmla="*/ 0 w 49709"/>
                      <a:gd name="connsiteY2" fmla="*/ 118617 h 120547"/>
                      <a:gd name="connsiteX3" fmla="*/ 0 w 49709"/>
                      <a:gd name="connsiteY3" fmla="*/ 120547 h 120547"/>
                      <a:gd name="connsiteX4" fmla="*/ 0 w 49709"/>
                      <a:gd name="connsiteY4" fmla="*/ 120547 h 120547"/>
                      <a:gd name="connsiteX5" fmla="*/ 1931 w 49709"/>
                      <a:gd name="connsiteY5" fmla="*/ 120547 h 120547"/>
                      <a:gd name="connsiteX6" fmla="*/ 48262 w 49709"/>
                      <a:gd name="connsiteY6" fmla="*/ 858 h 120547"/>
                      <a:gd name="connsiteX7" fmla="*/ 48262 w 49709"/>
                      <a:gd name="connsiteY7" fmla="*/ 858 h 120547"/>
                      <a:gd name="connsiteX8" fmla="*/ 48262 w 49709"/>
                      <a:gd name="connsiteY8" fmla="*/ 858 h 12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9" h="120547">
                        <a:moveTo>
                          <a:pt x="48262" y="858"/>
                        </a:moveTo>
                        <a:cubicBezTo>
                          <a:pt x="48262" y="-1072"/>
                          <a:pt x="48262" y="858"/>
                          <a:pt x="48262" y="858"/>
                        </a:cubicBezTo>
                        <a:lnTo>
                          <a:pt x="0" y="118617"/>
                        </a:lnTo>
                        <a:cubicBezTo>
                          <a:pt x="0" y="118617"/>
                          <a:pt x="0" y="120547"/>
                          <a:pt x="0" y="120547"/>
                        </a:cubicBezTo>
                        <a:lnTo>
                          <a:pt x="0" y="120547"/>
                        </a:lnTo>
                        <a:cubicBezTo>
                          <a:pt x="0" y="120547"/>
                          <a:pt x="1931" y="120547"/>
                          <a:pt x="1931" y="120547"/>
                        </a:cubicBezTo>
                        <a:lnTo>
                          <a:pt x="48262" y="858"/>
                        </a:lnTo>
                        <a:cubicBezTo>
                          <a:pt x="50192" y="858"/>
                          <a:pt x="5019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14" name="Đồ họa 240">
                <a:extLst>
                  <a:ext uri="{FF2B5EF4-FFF2-40B4-BE49-F238E27FC236}">
                    <a16:creationId xmlns:a16="http://schemas.microsoft.com/office/drawing/2014/main" id="{BF3F95D0-EFAB-6477-66FD-0CE897B1BF3E}"/>
                  </a:ext>
                </a:extLst>
              </p:cNvPr>
              <p:cNvGrpSpPr/>
              <p:nvPr/>
            </p:nvGrpSpPr>
            <p:grpSpPr>
              <a:xfrm>
                <a:off x="6466693" y="3955220"/>
                <a:ext cx="557423" cy="235034"/>
                <a:chOff x="6466693" y="3955220"/>
                <a:chExt cx="557423" cy="235034"/>
              </a:xfrm>
            </p:grpSpPr>
            <p:sp>
              <p:nvSpPr>
                <p:cNvPr id="315" name="Hình tự do: Hình 314">
                  <a:extLst>
                    <a:ext uri="{FF2B5EF4-FFF2-40B4-BE49-F238E27FC236}">
                      <a16:creationId xmlns:a16="http://schemas.microsoft.com/office/drawing/2014/main" id="{EC8CE328-D125-4CCF-2156-F1C7BAC008E6}"/>
                    </a:ext>
                  </a:extLst>
                </p:cNvPr>
                <p:cNvSpPr/>
                <p:nvPr/>
              </p:nvSpPr>
              <p:spPr>
                <a:xfrm>
                  <a:off x="6466693" y="3955220"/>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6" name="Hình tự do: Hình 315">
                  <a:extLst>
                    <a:ext uri="{FF2B5EF4-FFF2-40B4-BE49-F238E27FC236}">
                      <a16:creationId xmlns:a16="http://schemas.microsoft.com/office/drawing/2014/main" id="{3316A457-7AD7-430E-8594-A7B1CFBED2EF}"/>
                    </a:ext>
                  </a:extLst>
                </p:cNvPr>
                <p:cNvSpPr/>
                <p:nvPr/>
              </p:nvSpPr>
              <p:spPr>
                <a:xfrm>
                  <a:off x="6473208" y="3968009"/>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pic>
        <p:nvPicPr>
          <p:cNvPr id="20" name="Đồ họa 19">
            <a:extLst>
              <a:ext uri="{FF2B5EF4-FFF2-40B4-BE49-F238E27FC236}">
                <a16:creationId xmlns:a16="http://schemas.microsoft.com/office/drawing/2014/main" id="{11992148-8F52-C476-B5AD-75D7602F6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81546" y="3490096"/>
            <a:ext cx="1363034" cy="1096353"/>
          </a:xfrm>
          <a:prstGeom prst="rect">
            <a:avLst/>
          </a:prstGeom>
        </p:spPr>
      </p:pic>
      <p:pic>
        <p:nvPicPr>
          <p:cNvPr id="21" name="Đồ họa 20">
            <a:extLst>
              <a:ext uri="{FF2B5EF4-FFF2-40B4-BE49-F238E27FC236}">
                <a16:creationId xmlns:a16="http://schemas.microsoft.com/office/drawing/2014/main" id="{A4818E55-865E-F75A-D2C7-3B4EABD6C2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20786" y="653189"/>
            <a:ext cx="1240854" cy="1240854"/>
          </a:xfrm>
          <a:prstGeom prst="rect">
            <a:avLst/>
          </a:prstGeom>
        </p:spPr>
      </p:pic>
    </p:spTree>
    <p:extLst>
      <p:ext uri="{BB962C8B-B14F-4D97-AF65-F5344CB8AC3E}">
        <p14:creationId xmlns:p14="http://schemas.microsoft.com/office/powerpoint/2010/main" val="588488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8.33333E-7 -2.22222E-6 L 8.33333E-7 0.00047 C 0.00026 -0.01227 -0.00039 -0.025 0.00078 -0.03703 C 0.00143 -0.0456 0.00404 -0.05324 0.00534 -0.06157 C 0.00599 -0.0662 0.00638 -0.07106 0.0069 -0.07592 C 0.00456 -0.0919 0.00443 -0.0956 8.33333E-7 -0.11157 C -0.00234 -0.11991 -0.00547 -0.12731 -0.00768 -0.13588 C -0.01003 -0.14467 -0.01172 -0.15393 -0.0138 -0.16319 C -0.01432 -0.16782 -0.01471 -0.17268 -0.01537 -0.17731 C -0.01576 -0.18125 -0.0168 -0.18495 -0.01693 -0.18866 C -0.01745 -0.20879 -0.01732 -0.22893 -0.01758 -0.24884 C -0.01784 -0.25926 -0.01784 -0.27754 -0.01992 -0.28912 C -0.0224 -0.30231 -0.02044 -0.29861 -0.02292 -0.30301 " pathEditMode="relative" rAng="0" ptsTypes="AAAAAAAAAAAAA">
                                      <p:cBhvr>
                                        <p:cTn id="6" dur="2000" fill="hold"/>
                                        <p:tgtEl>
                                          <p:spTgt spid="20"/>
                                        </p:tgtEl>
                                        <p:attrNameLst>
                                          <p:attrName>ppt_x</p:attrName>
                                          <p:attrName>ppt_y</p:attrName>
                                        </p:attrNameLst>
                                      </p:cBhvr>
                                      <p:rCtr x="-807" y="-15139"/>
                                    </p:animMotion>
                                  </p:childTnLst>
                                </p:cTn>
                              </p:par>
                              <p:par>
                                <p:cTn id="7" presetID="10" presetClass="exit" presetSubtype="0" fill="hold" nodeType="withEffect">
                                  <p:stCondLst>
                                    <p:cond delay="1400"/>
                                  </p:stCondLst>
                                  <p:childTnLst>
                                    <p:animEffect transition="out" filter="fade">
                                      <p:cBhvr>
                                        <p:cTn id="8" dur="600"/>
                                        <p:tgtEl>
                                          <p:spTgt spid="21"/>
                                        </p:tgtEl>
                                      </p:cBhvr>
                                    </p:animEffect>
                                    <p:set>
                                      <p:cBhvr>
                                        <p:cTn id="9" dur="1" fill="hold">
                                          <p:stCondLst>
                                            <p:cond delay="5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Đồ họa 4">
            <a:extLst>
              <a:ext uri="{FF2B5EF4-FFF2-40B4-BE49-F238E27FC236}">
                <a16:creationId xmlns:a16="http://schemas.microsoft.com/office/drawing/2014/main" id="{9BDDF274-9993-7EE4-540B-CEEFB7A48E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4064" r="-184" b="8820"/>
          <a:stretch/>
        </p:blipFill>
        <p:spPr>
          <a:xfrm>
            <a:off x="-45431" y="-1"/>
            <a:ext cx="12378417" cy="6911353"/>
          </a:xfrm>
          <a:prstGeom prst="rect">
            <a:avLst/>
          </a:prstGeom>
        </p:spPr>
      </p:pic>
      <p:grpSp>
        <p:nvGrpSpPr>
          <p:cNvPr id="448" name="Nhóm 447" hidden="1">
            <a:extLst>
              <a:ext uri="{FF2B5EF4-FFF2-40B4-BE49-F238E27FC236}">
                <a16:creationId xmlns:a16="http://schemas.microsoft.com/office/drawing/2014/main" id="{94750F86-595E-7C86-4D8D-BD6F95EC2951}"/>
              </a:ext>
            </a:extLst>
          </p:cNvPr>
          <p:cNvGrpSpPr/>
          <p:nvPr/>
        </p:nvGrpSpPr>
        <p:grpSpPr>
          <a:xfrm>
            <a:off x="2456859" y="758541"/>
            <a:ext cx="6610939" cy="4878294"/>
            <a:chOff x="2767658" y="3464174"/>
            <a:chExt cx="4770119" cy="3519930"/>
          </a:xfrm>
        </p:grpSpPr>
        <p:grpSp>
          <p:nvGrpSpPr>
            <p:cNvPr id="245" name="Đồ họa 240">
              <a:extLst>
                <a:ext uri="{FF2B5EF4-FFF2-40B4-BE49-F238E27FC236}">
                  <a16:creationId xmlns:a16="http://schemas.microsoft.com/office/drawing/2014/main" id="{3E3D321A-3878-68B7-A96F-2F3BF79E383D}"/>
                </a:ext>
              </a:extLst>
            </p:cNvPr>
            <p:cNvGrpSpPr/>
            <p:nvPr/>
          </p:nvGrpSpPr>
          <p:grpSpPr>
            <a:xfrm>
              <a:off x="2767658" y="3464174"/>
              <a:ext cx="4770119" cy="3519930"/>
              <a:chOff x="4546600" y="2201146"/>
              <a:chExt cx="3513454" cy="2592622"/>
            </a:xfrm>
          </p:grpSpPr>
          <p:grpSp>
            <p:nvGrpSpPr>
              <p:cNvPr id="246" name="Đồ họa 240">
                <a:extLst>
                  <a:ext uri="{FF2B5EF4-FFF2-40B4-BE49-F238E27FC236}">
                    <a16:creationId xmlns:a16="http://schemas.microsoft.com/office/drawing/2014/main" id="{A24F62C4-E912-07ED-5996-4D46AFC5CCBB}"/>
                  </a:ext>
                </a:extLst>
              </p:cNvPr>
              <p:cNvGrpSpPr/>
              <p:nvPr/>
            </p:nvGrpSpPr>
            <p:grpSpPr>
              <a:xfrm>
                <a:off x="4913389" y="2201146"/>
                <a:ext cx="3042420" cy="2592622"/>
                <a:chOff x="4913389" y="2201146"/>
                <a:chExt cx="3042420" cy="2592622"/>
              </a:xfrm>
            </p:grpSpPr>
            <p:sp>
              <p:nvSpPr>
                <p:cNvPr id="247" name="Hình tự do: Hình 246">
                  <a:extLst>
                    <a:ext uri="{FF2B5EF4-FFF2-40B4-BE49-F238E27FC236}">
                      <a16:creationId xmlns:a16="http://schemas.microsoft.com/office/drawing/2014/main" id="{FA36BDDC-995A-17B7-2236-601DD63249E1}"/>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Hình tự do: Hình 247">
                  <a:extLst>
                    <a:ext uri="{FF2B5EF4-FFF2-40B4-BE49-F238E27FC236}">
                      <a16:creationId xmlns:a16="http://schemas.microsoft.com/office/drawing/2014/main" id="{B0556D47-1215-1A1B-3A34-DD756B74CAB4}"/>
                    </a:ext>
                  </a:extLst>
                </p:cNvPr>
                <p:cNvSpPr/>
                <p:nvPr/>
              </p:nvSpPr>
              <p:spPr>
                <a:xfrm>
                  <a:off x="6191360" y="2201147"/>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Hình tự do: Hình 248">
                  <a:extLst>
                    <a:ext uri="{FF2B5EF4-FFF2-40B4-BE49-F238E27FC236}">
                      <a16:creationId xmlns:a16="http://schemas.microsoft.com/office/drawing/2014/main" id="{5BAA4EEB-438B-71FF-FD1E-9138DA0ABA22}"/>
                    </a:ext>
                  </a:extLst>
                </p:cNvPr>
                <p:cNvSpPr/>
                <p:nvPr/>
              </p:nvSpPr>
              <p:spPr>
                <a:xfrm>
                  <a:off x="6695347" y="2201146"/>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Hình tự do: Hình 249">
                  <a:extLst>
                    <a:ext uri="{FF2B5EF4-FFF2-40B4-BE49-F238E27FC236}">
                      <a16:creationId xmlns:a16="http://schemas.microsoft.com/office/drawing/2014/main" id="{538F0758-6ADD-002F-96C5-F3E8C645D04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Hình tự do: Hình 250">
                  <a:extLst>
                    <a:ext uri="{FF2B5EF4-FFF2-40B4-BE49-F238E27FC236}">
                      <a16:creationId xmlns:a16="http://schemas.microsoft.com/office/drawing/2014/main" id="{091AA9A9-009C-725B-1E68-E6911D0C072E}"/>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 name="Hình tự do: Hình 251">
                  <a:extLst>
                    <a:ext uri="{FF2B5EF4-FFF2-40B4-BE49-F238E27FC236}">
                      <a16:creationId xmlns:a16="http://schemas.microsoft.com/office/drawing/2014/main" id="{DF63688E-E89E-2E2D-EF5D-5EE5C3365E9C}"/>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Hình tự do: Hình 252">
                  <a:extLst>
                    <a:ext uri="{FF2B5EF4-FFF2-40B4-BE49-F238E27FC236}">
                      <a16:creationId xmlns:a16="http://schemas.microsoft.com/office/drawing/2014/main" id="{00A1DFC1-EB8F-6880-0893-0743687FF1A2}"/>
                    </a:ext>
                  </a:extLst>
                </p:cNvPr>
                <p:cNvSpPr/>
                <p:nvPr/>
              </p:nvSpPr>
              <p:spPr>
                <a:xfrm>
                  <a:off x="7620088"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Hình tự do: Hình 253">
                  <a:extLst>
                    <a:ext uri="{FF2B5EF4-FFF2-40B4-BE49-F238E27FC236}">
                      <a16:creationId xmlns:a16="http://schemas.microsoft.com/office/drawing/2014/main" id="{764C4DD9-F4AE-5305-3EC7-699DB2D1BD79}"/>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 name="Hình tự do: Hình 254">
                  <a:extLst>
                    <a:ext uri="{FF2B5EF4-FFF2-40B4-BE49-F238E27FC236}">
                      <a16:creationId xmlns:a16="http://schemas.microsoft.com/office/drawing/2014/main" id="{779B1DFE-7756-FEA9-DD6C-2F2F4DB97479}"/>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Hình tự do: Hình 255">
                  <a:extLst>
                    <a:ext uri="{FF2B5EF4-FFF2-40B4-BE49-F238E27FC236}">
                      <a16:creationId xmlns:a16="http://schemas.microsoft.com/office/drawing/2014/main" id="{61CC11B2-0D33-C8E1-5CEE-69569A4B3E0A}"/>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Hình tự do: Hình 256">
                  <a:extLst>
                    <a:ext uri="{FF2B5EF4-FFF2-40B4-BE49-F238E27FC236}">
                      <a16:creationId xmlns:a16="http://schemas.microsoft.com/office/drawing/2014/main" id="{99660D3F-D593-A71C-FFD3-9E981B5B4EB4}"/>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8" name="Hình tự do: Hình 257">
                  <a:extLst>
                    <a:ext uri="{FF2B5EF4-FFF2-40B4-BE49-F238E27FC236}">
                      <a16:creationId xmlns:a16="http://schemas.microsoft.com/office/drawing/2014/main" id="{8880E0F3-4331-8FC4-8C7E-445AFDE711B4}"/>
                    </a:ext>
                  </a:extLst>
                </p:cNvPr>
                <p:cNvSpPr/>
                <p:nvPr/>
              </p:nvSpPr>
              <p:spPr>
                <a:xfrm>
                  <a:off x="5374771" y="2708860"/>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Hình tự do: Hình 258">
                  <a:extLst>
                    <a:ext uri="{FF2B5EF4-FFF2-40B4-BE49-F238E27FC236}">
                      <a16:creationId xmlns:a16="http://schemas.microsoft.com/office/drawing/2014/main" id="{63633686-620E-2894-912D-B6244D6DDAF7}"/>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Hình tự do: Hình 259">
                  <a:extLst>
                    <a:ext uri="{FF2B5EF4-FFF2-40B4-BE49-F238E27FC236}">
                      <a16:creationId xmlns:a16="http://schemas.microsoft.com/office/drawing/2014/main" id="{FC52042E-D303-08CF-830C-BA06969351DF}"/>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 name="Hình tự do: Hình 260">
                  <a:extLst>
                    <a:ext uri="{FF2B5EF4-FFF2-40B4-BE49-F238E27FC236}">
                      <a16:creationId xmlns:a16="http://schemas.microsoft.com/office/drawing/2014/main" id="{512C8C55-9599-F667-5E33-664212189601}"/>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Hình tự do: Hình 261">
                  <a:extLst>
                    <a:ext uri="{FF2B5EF4-FFF2-40B4-BE49-F238E27FC236}">
                      <a16:creationId xmlns:a16="http://schemas.microsoft.com/office/drawing/2014/main" id="{726978D4-B515-59AD-245B-E7D0122774D4}"/>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Hình tự do: Hình 262">
                  <a:extLst>
                    <a:ext uri="{FF2B5EF4-FFF2-40B4-BE49-F238E27FC236}">
                      <a16:creationId xmlns:a16="http://schemas.microsoft.com/office/drawing/2014/main" id="{A2A8C96A-783B-E3A2-7B09-C3E59C27224D}"/>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64" name="Hình tự do: Hình 263">
                <a:extLst>
                  <a:ext uri="{FF2B5EF4-FFF2-40B4-BE49-F238E27FC236}">
                    <a16:creationId xmlns:a16="http://schemas.microsoft.com/office/drawing/2014/main" id="{CE847114-9FC6-CF9D-91C2-D852D34A9183}"/>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Hình tự do: Hình 264">
                <a:extLst>
                  <a:ext uri="{FF2B5EF4-FFF2-40B4-BE49-F238E27FC236}">
                    <a16:creationId xmlns:a16="http://schemas.microsoft.com/office/drawing/2014/main" id="{F266426B-96AA-B4E4-3948-A54E39AAEDF8}"/>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Hình tự do: Hình 265">
                <a:extLst>
                  <a:ext uri="{FF2B5EF4-FFF2-40B4-BE49-F238E27FC236}">
                    <a16:creationId xmlns:a16="http://schemas.microsoft.com/office/drawing/2014/main" id="{7BC83820-86AB-8B97-DDBB-BC45AA1FA4FC}"/>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Hình tự do: Hình 266">
                <a:extLst>
                  <a:ext uri="{FF2B5EF4-FFF2-40B4-BE49-F238E27FC236}">
                    <a16:creationId xmlns:a16="http://schemas.microsoft.com/office/drawing/2014/main" id="{FB634553-ECA7-8F44-0C4F-75BE340D9CC4}"/>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Hình tự do: Hình 267">
                <a:extLst>
                  <a:ext uri="{FF2B5EF4-FFF2-40B4-BE49-F238E27FC236}">
                    <a16:creationId xmlns:a16="http://schemas.microsoft.com/office/drawing/2014/main" id="{FE55AF6F-A5B6-9427-5D03-C9CCBA19E1C8}"/>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5" name="Hình tự do: Hình 364">
              <a:extLst>
                <a:ext uri="{FF2B5EF4-FFF2-40B4-BE49-F238E27FC236}">
                  <a16:creationId xmlns:a16="http://schemas.microsoft.com/office/drawing/2014/main" id="{27FF1DDC-183E-7F9C-BD54-C9096FFFCB82}"/>
                </a:ext>
              </a:extLst>
            </p:cNvPr>
            <p:cNvSpPr/>
            <p:nvPr/>
          </p:nvSpPr>
          <p:spPr>
            <a:xfrm>
              <a:off x="2788625" y="3777379"/>
              <a:ext cx="670962" cy="670962"/>
            </a:xfrm>
            <a:custGeom>
              <a:avLst/>
              <a:gdLst>
                <a:gd name="connsiteX0" fmla="*/ 0 w 494200"/>
                <a:gd name="connsiteY0" fmla="*/ 399607 h 494200"/>
                <a:gd name="connsiteX1" fmla="*/ 94593 w 494200"/>
                <a:gd name="connsiteY1" fmla="*/ 494200 h 494200"/>
                <a:gd name="connsiteX2" fmla="*/ 399607 w 494200"/>
                <a:gd name="connsiteY2" fmla="*/ 494200 h 494200"/>
                <a:gd name="connsiteX3" fmla="*/ 494200 w 494200"/>
                <a:gd name="connsiteY3" fmla="*/ 399607 h 494200"/>
                <a:gd name="connsiteX4" fmla="*/ 494200 w 494200"/>
                <a:gd name="connsiteY4" fmla="*/ 94593 h 494200"/>
                <a:gd name="connsiteX5" fmla="*/ 399607 w 494200"/>
                <a:gd name="connsiteY5" fmla="*/ 0 h 494200"/>
                <a:gd name="connsiteX6" fmla="*/ 94593 w 494200"/>
                <a:gd name="connsiteY6" fmla="*/ 0 h 494200"/>
                <a:gd name="connsiteX7" fmla="*/ 0 w 494200"/>
                <a:gd name="connsiteY7" fmla="*/ 94593 h 494200"/>
                <a:gd name="connsiteX8" fmla="*/ 0 w 494200"/>
                <a:gd name="connsiteY8" fmla="*/ 399607 h 4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00" h="494200">
                  <a:moveTo>
                    <a:pt x="0" y="399607"/>
                  </a:moveTo>
                  <a:cubicBezTo>
                    <a:pt x="0" y="451730"/>
                    <a:pt x="42470" y="494200"/>
                    <a:pt x="94593" y="494200"/>
                  </a:cubicBezTo>
                  <a:lnTo>
                    <a:pt x="399607" y="494200"/>
                  </a:lnTo>
                  <a:cubicBezTo>
                    <a:pt x="451730" y="494200"/>
                    <a:pt x="494200" y="451730"/>
                    <a:pt x="494200" y="399607"/>
                  </a:cubicBezTo>
                  <a:lnTo>
                    <a:pt x="494200" y="94593"/>
                  </a:lnTo>
                  <a:cubicBezTo>
                    <a:pt x="494200" y="42470"/>
                    <a:pt x="451730" y="0"/>
                    <a:pt x="399607" y="0"/>
                  </a:cubicBezTo>
                  <a:lnTo>
                    <a:pt x="94593" y="0"/>
                  </a:lnTo>
                  <a:cubicBezTo>
                    <a:pt x="42470" y="0"/>
                    <a:pt x="0" y="42470"/>
                    <a:pt x="0" y="94593"/>
                  </a:cubicBezTo>
                  <a:lnTo>
                    <a:pt x="0" y="399607"/>
                  </a:lnTo>
                  <a:close/>
                </a:path>
              </a:pathLst>
            </a:custGeom>
            <a:solidFill>
              <a:srgbClr val="FFFAE9"/>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pic>
        <p:nvPicPr>
          <p:cNvPr id="20" name="Đồ họa 19">
            <a:extLst>
              <a:ext uri="{FF2B5EF4-FFF2-40B4-BE49-F238E27FC236}">
                <a16:creationId xmlns:a16="http://schemas.microsoft.com/office/drawing/2014/main" id="{11992148-8F52-C476-B5AD-75D7602F6D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9633" y="3549227"/>
            <a:ext cx="3061842" cy="2462785"/>
          </a:xfrm>
          <a:prstGeom prst="rect">
            <a:avLst/>
          </a:prstGeom>
        </p:spPr>
      </p:pic>
      <p:pic>
        <p:nvPicPr>
          <p:cNvPr id="21" name="Đồ họa 20">
            <a:extLst>
              <a:ext uri="{FF2B5EF4-FFF2-40B4-BE49-F238E27FC236}">
                <a16:creationId xmlns:a16="http://schemas.microsoft.com/office/drawing/2014/main" id="{A4818E55-865E-F75A-D2C7-3B4EABD6C2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37519" y="3293084"/>
            <a:ext cx="2513071" cy="2513071"/>
          </a:xfrm>
          <a:prstGeom prst="rect">
            <a:avLst/>
          </a:prstGeom>
        </p:spPr>
      </p:pic>
      <p:pic>
        <p:nvPicPr>
          <p:cNvPr id="2" name="Đồ họa 1">
            <a:extLst>
              <a:ext uri="{FF2B5EF4-FFF2-40B4-BE49-F238E27FC236}">
                <a16:creationId xmlns:a16="http://schemas.microsoft.com/office/drawing/2014/main" id="{68DFA58E-A29E-6FA8-ED13-7F7B698411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72323" y="3000589"/>
            <a:ext cx="2402917" cy="2790965"/>
          </a:xfrm>
          <a:prstGeom prst="rect">
            <a:avLst/>
          </a:prstGeom>
        </p:spPr>
      </p:pic>
      <p:pic>
        <p:nvPicPr>
          <p:cNvPr id="3" name="Đồ họa 2">
            <a:extLst>
              <a:ext uri="{FF2B5EF4-FFF2-40B4-BE49-F238E27FC236}">
                <a16:creationId xmlns:a16="http://schemas.microsoft.com/office/drawing/2014/main" id="{F6EC7B95-C386-E7B6-0079-40B2E0C1AE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4617" y="3130545"/>
            <a:ext cx="2544241" cy="2837031"/>
          </a:xfrm>
          <a:prstGeom prst="rect">
            <a:avLst/>
          </a:prstGeom>
        </p:spPr>
      </p:pic>
      <p:pic>
        <p:nvPicPr>
          <p:cNvPr id="6" name="Hình ảnh 5">
            <a:extLst>
              <a:ext uri="{FF2B5EF4-FFF2-40B4-BE49-F238E27FC236}">
                <a16:creationId xmlns:a16="http://schemas.microsoft.com/office/drawing/2014/main" id="{78C321CE-0CD6-C578-634B-CC3D84D99421}"/>
              </a:ext>
            </a:extLst>
          </p:cNvPr>
          <p:cNvPicPr>
            <a:picLocks noChangeAspect="1"/>
          </p:cNvPicPr>
          <p:nvPr/>
        </p:nvPicPr>
        <p:blipFill>
          <a:blip r:embed="rId12">
            <a:duotone>
              <a:schemeClr val="accent4">
                <a:shade val="45000"/>
                <a:satMod val="135000"/>
              </a:schemeClr>
              <a:prstClr val="white"/>
            </a:duotone>
          </a:blip>
          <a:stretch>
            <a:fillRect/>
          </a:stretch>
        </p:blipFill>
        <p:spPr>
          <a:xfrm>
            <a:off x="370434" y="568553"/>
            <a:ext cx="11339543" cy="4334632"/>
          </a:xfrm>
          <a:prstGeom prst="rect">
            <a:avLst/>
          </a:prstGeom>
        </p:spPr>
      </p:pic>
    </p:spTree>
    <p:extLst>
      <p:ext uri="{BB962C8B-B14F-4D97-AF65-F5344CB8AC3E}">
        <p14:creationId xmlns:p14="http://schemas.microsoft.com/office/powerpoint/2010/main" val="3860161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2.5E-6 -1.85185E-6 L 0.15808 -0.06759 C 0.19089 -0.08287 0.24037 -0.09097 0.29219 -0.09097 C 0.35117 -0.09097 0.39844 -0.08287 0.43125 -0.06759 L 0.58946 -1.85185E-6 " pathEditMode="relative" rAng="0" ptsTypes="AAAAA">
                                      <p:cBhvr>
                                        <p:cTn id="6" dur="2000" fill="hold"/>
                                        <p:tgtEl>
                                          <p:spTgt spid="20"/>
                                        </p:tgtEl>
                                        <p:attrNameLst>
                                          <p:attrName>ppt_x</p:attrName>
                                          <p:attrName>ppt_y</p:attrName>
                                        </p:attrNameLst>
                                      </p:cBhvr>
                                      <p:rCtr x="29466" y="-4560"/>
                                    </p:animMotion>
                                  </p:childTnLst>
                                </p:cTn>
                              </p:par>
                              <p:par>
                                <p:cTn id="7" presetID="10" presetClass="exit" presetSubtype="0" fill="hold" nodeType="withEffect">
                                  <p:stCondLst>
                                    <p:cond delay="1300"/>
                                  </p:stCondLst>
                                  <p:childTnLst>
                                    <p:animEffect transition="out" filter="fade">
                                      <p:cBhvr>
                                        <p:cTn id="8" dur="700"/>
                                        <p:tgtEl>
                                          <p:spTgt spid="20"/>
                                        </p:tgtEl>
                                      </p:cBhvr>
                                    </p:animEffect>
                                    <p:set>
                                      <p:cBhvr>
                                        <p:cTn id="9" dur="1" fill="hold">
                                          <p:stCondLst>
                                            <p:cond delay="699"/>
                                          </p:stCondLst>
                                        </p:cTn>
                                        <p:tgtEl>
                                          <p:spTgt spid="20"/>
                                        </p:tgtEl>
                                        <p:attrNameLst>
                                          <p:attrName>style.visibility</p:attrName>
                                        </p:attrNameLst>
                                      </p:cBhvr>
                                      <p:to>
                                        <p:strVal val="hidden"/>
                                      </p:to>
                                    </p:se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0">
            <a:extLst>
              <a:ext uri="{FF2B5EF4-FFF2-40B4-BE49-F238E27FC236}">
                <a16:creationId xmlns:a16="http://schemas.microsoft.com/office/drawing/2014/main" id="{DC97832C-5780-4230-A93E-422E720488DC}"/>
              </a:ext>
            </a:extLst>
          </p:cNvPr>
          <p:cNvPicPr>
            <a:picLocks noChangeAspect="1"/>
          </p:cNvPicPr>
          <p:nvPr/>
        </p:nvPicPr>
        <p:blipFill rotWithShape="1">
          <a:blip r:embed="rId2">
            <a:extLst>
              <a:ext uri="{28A0092B-C50C-407E-A947-70E740481C1C}">
                <a14:useLocalDpi xmlns:a14="http://schemas.microsoft.com/office/drawing/2010/main" val="0"/>
              </a:ext>
            </a:extLst>
          </a:blip>
          <a:srcRect t="11498" r="89492" b="60540"/>
          <a:stretch/>
        </p:blipFill>
        <p:spPr>
          <a:xfrm>
            <a:off x="-701948" y="-387199"/>
            <a:ext cx="3427348" cy="3742185"/>
          </a:xfrm>
          <a:prstGeom prst="rect">
            <a:avLst/>
          </a:prstGeom>
        </p:spPr>
      </p:pic>
      <p:pic>
        <p:nvPicPr>
          <p:cNvPr id="3" name="图片 7">
            <a:extLst>
              <a:ext uri="{FF2B5EF4-FFF2-40B4-BE49-F238E27FC236}">
                <a16:creationId xmlns:a16="http://schemas.microsoft.com/office/drawing/2014/main" id="{BA8C8494-CE2C-4CD3-BD82-02B678386B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106" b="41388"/>
          <a:stretch/>
        </p:blipFill>
        <p:spPr>
          <a:xfrm>
            <a:off x="10027439" y="5450685"/>
            <a:ext cx="2428654" cy="2444367"/>
          </a:xfrm>
          <a:prstGeom prst="rect">
            <a:avLst/>
          </a:prstGeom>
        </p:spPr>
      </p:pic>
      <p:pic>
        <p:nvPicPr>
          <p:cNvPr id="4" name="图片 18">
            <a:extLst>
              <a:ext uri="{FF2B5EF4-FFF2-40B4-BE49-F238E27FC236}">
                <a16:creationId xmlns:a16="http://schemas.microsoft.com/office/drawing/2014/main" id="{AE8937D6-690E-46F7-A942-7ECAD7FA9E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250" r="83036" b="16883"/>
          <a:stretch/>
        </p:blipFill>
        <p:spPr>
          <a:xfrm>
            <a:off x="-92086" y="5285804"/>
            <a:ext cx="870992" cy="1639432"/>
          </a:xfrm>
          <a:prstGeom prst="rect">
            <a:avLst/>
          </a:prstGeom>
        </p:spPr>
      </p:pic>
      <p:pic>
        <p:nvPicPr>
          <p:cNvPr id="5" name="图片 20">
            <a:extLst>
              <a:ext uri="{FF2B5EF4-FFF2-40B4-BE49-F238E27FC236}">
                <a16:creationId xmlns:a16="http://schemas.microsoft.com/office/drawing/2014/main" id="{3B545B7B-B7F6-4F76-AAFD-B7DE6AA6453C}"/>
              </a:ext>
            </a:extLst>
          </p:cNvPr>
          <p:cNvPicPr>
            <a:picLocks noChangeAspect="1"/>
          </p:cNvPicPr>
          <p:nvPr/>
        </p:nvPicPr>
        <p:blipFill rotWithShape="1">
          <a:blip r:embed="rId3">
            <a:extLst>
              <a:ext uri="{28A0092B-C50C-407E-A947-70E740481C1C}">
                <a14:useLocalDpi xmlns:a14="http://schemas.microsoft.com/office/drawing/2010/main" val="0"/>
              </a:ext>
            </a:extLst>
          </a:blip>
          <a:srcRect l="21378" t="43462" r="72057" b="49712"/>
          <a:stretch/>
        </p:blipFill>
        <p:spPr>
          <a:xfrm>
            <a:off x="6009093" y="5490514"/>
            <a:ext cx="1771803" cy="1687187"/>
          </a:xfrm>
          <a:prstGeom prst="rect">
            <a:avLst/>
          </a:prstGeom>
        </p:spPr>
      </p:pic>
      <p:pic>
        <p:nvPicPr>
          <p:cNvPr id="6" name="图片 22">
            <a:extLst>
              <a:ext uri="{FF2B5EF4-FFF2-40B4-BE49-F238E27FC236}">
                <a16:creationId xmlns:a16="http://schemas.microsoft.com/office/drawing/2014/main" id="{B38F3F25-6DDF-4830-8469-CBF1C8929C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200" t="10322" r="15207" b="75398"/>
          <a:stretch/>
        </p:blipFill>
        <p:spPr>
          <a:xfrm>
            <a:off x="10031492" y="-99685"/>
            <a:ext cx="2420549" cy="1799102"/>
          </a:xfrm>
          <a:prstGeom prst="rect">
            <a:avLst/>
          </a:prstGeom>
        </p:spPr>
      </p:pic>
      <p:grpSp>
        <p:nvGrpSpPr>
          <p:cNvPr id="7" name="Nhóm 1807">
            <a:extLst>
              <a:ext uri="{FF2B5EF4-FFF2-40B4-BE49-F238E27FC236}">
                <a16:creationId xmlns:a16="http://schemas.microsoft.com/office/drawing/2014/main" id="{A520A12C-2323-A28B-D8A9-44828F86F71F}"/>
              </a:ext>
            </a:extLst>
          </p:cNvPr>
          <p:cNvGrpSpPr/>
          <p:nvPr/>
        </p:nvGrpSpPr>
        <p:grpSpPr>
          <a:xfrm>
            <a:off x="1946751" y="126199"/>
            <a:ext cx="8124684" cy="5790242"/>
            <a:chOff x="3864116" y="142241"/>
            <a:chExt cx="8124684" cy="5790242"/>
          </a:xfrm>
        </p:grpSpPr>
        <p:sp>
          <p:nvSpPr>
            <p:cNvPr id="8" name="Hình chữ nhật 1806">
              <a:extLst>
                <a:ext uri="{FF2B5EF4-FFF2-40B4-BE49-F238E27FC236}">
                  <a16:creationId xmlns:a16="http://schemas.microsoft.com/office/drawing/2014/main" id="{1A7B4285-5B84-05F3-9A2A-AB05F4339B2E}"/>
                </a:ext>
              </a:extLst>
            </p:cNvPr>
            <p:cNvSpPr/>
            <p:nvPr/>
          </p:nvSpPr>
          <p:spPr>
            <a:xfrm>
              <a:off x="4724400" y="1615440"/>
              <a:ext cx="6471920" cy="344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9" name="图片 3">
              <a:extLst>
                <a:ext uri="{FF2B5EF4-FFF2-40B4-BE49-F238E27FC236}">
                  <a16:creationId xmlns:a16="http://schemas.microsoft.com/office/drawing/2014/main" id="{22942A20-345F-9E61-B424-0B44FA961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4116" y="142241"/>
              <a:ext cx="8124684" cy="5790242"/>
            </a:xfrm>
            <a:prstGeom prst="rect">
              <a:avLst/>
            </a:prstGeom>
          </p:spPr>
        </p:pic>
      </p:grpSp>
      <p:pic>
        <p:nvPicPr>
          <p:cNvPr id="10" name="Picture 9"/>
          <p:cNvPicPr>
            <a:picLocks noChangeAspect="1"/>
          </p:cNvPicPr>
          <p:nvPr/>
        </p:nvPicPr>
        <p:blipFill>
          <a:blip r:embed="rId5"/>
          <a:stretch>
            <a:fillRect/>
          </a:stretch>
        </p:blipFill>
        <p:spPr>
          <a:xfrm>
            <a:off x="2523012" y="309469"/>
            <a:ext cx="4292246" cy="1951631"/>
          </a:xfrm>
          <a:prstGeom prst="rect">
            <a:avLst/>
          </a:prstGeom>
        </p:spPr>
      </p:pic>
      <p:sp>
        <p:nvSpPr>
          <p:cNvPr id="11" name="TextBox 10">
            <a:extLst>
              <a:ext uri="{FF2B5EF4-FFF2-40B4-BE49-F238E27FC236}">
                <a16:creationId xmlns:a16="http://schemas.microsoft.com/office/drawing/2014/main" id="{A0C8EFDC-9F68-E142-3452-C4222B19AA14}"/>
              </a:ext>
            </a:extLst>
          </p:cNvPr>
          <p:cNvSpPr txBox="1"/>
          <p:nvPr/>
        </p:nvSpPr>
        <p:spPr>
          <a:xfrm>
            <a:off x="2879391" y="1923825"/>
            <a:ext cx="6327208" cy="2862322"/>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110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9A5CC940-81AA-49DF-B1C1-61D001565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774033" y="297408"/>
            <a:ext cx="4417967" cy="6379551"/>
          </a:xfrm>
          <a:prstGeom prst="rect">
            <a:avLst/>
          </a:prstGeom>
        </p:spPr>
      </p:pic>
      <p:sp>
        <p:nvSpPr>
          <p:cNvPr id="3" name="Rounded Rectangle 2"/>
          <p:cNvSpPr/>
          <p:nvPr/>
        </p:nvSpPr>
        <p:spPr>
          <a:xfrm>
            <a:off x="1217839" y="1439435"/>
            <a:ext cx="9321824" cy="3934670"/>
          </a:xfrm>
          <a:prstGeom prst="roundRect">
            <a:avLst/>
          </a:prstGeom>
          <a:solidFill>
            <a:schemeClr val="bg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99EE79-B207-B02A-683E-4F7A6969512A}"/>
              </a:ext>
            </a:extLst>
          </p:cNvPr>
          <p:cNvPicPr>
            <a:picLocks noChangeAspect="1"/>
          </p:cNvPicPr>
          <p:nvPr/>
        </p:nvPicPr>
        <p:blipFill>
          <a:blip r:embed="rId3"/>
          <a:stretch>
            <a:fillRect/>
          </a:stretch>
        </p:blipFill>
        <p:spPr>
          <a:xfrm>
            <a:off x="1736668" y="1439435"/>
            <a:ext cx="8284166" cy="4597799"/>
          </a:xfrm>
          <a:prstGeom prst="rect">
            <a:avLst/>
          </a:prstGeom>
        </p:spPr>
      </p:pic>
      <p:pic>
        <p:nvPicPr>
          <p:cNvPr id="5" name="图片 18">
            <a:extLst>
              <a:ext uri="{FF2B5EF4-FFF2-40B4-BE49-F238E27FC236}">
                <a16:creationId xmlns:a16="http://schemas.microsoft.com/office/drawing/2014/main" id="{AE8937D6-690E-46F7-A942-7ECAD7FA9E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250" r="83036" b="16883"/>
          <a:stretch/>
        </p:blipFill>
        <p:spPr>
          <a:xfrm>
            <a:off x="-92087" y="4034322"/>
            <a:ext cx="1535875" cy="2890914"/>
          </a:xfrm>
          <a:prstGeom prst="rect">
            <a:avLst/>
          </a:prstGeom>
        </p:spPr>
      </p:pic>
    </p:spTree>
    <p:extLst>
      <p:ext uri="{BB962C8B-B14F-4D97-AF65-F5344CB8AC3E}">
        <p14:creationId xmlns:p14="http://schemas.microsoft.com/office/powerpoint/2010/main" val="391922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2">
            <a:extLst>
              <a:ext uri="{28A0092B-C50C-407E-A947-70E740481C1C}">
                <a14:useLocalDpi xmlns:a14="http://schemas.microsoft.com/office/drawing/2010/main" val="0"/>
              </a:ext>
            </a:extLst>
          </a:blip>
          <a:srcRect l="73711" t="10754" r="3412" b="40997"/>
          <a:stretch/>
        </p:blipFill>
        <p:spPr>
          <a:xfrm>
            <a:off x="8716836" y="-1"/>
            <a:ext cx="3475164" cy="3007361"/>
          </a:xfrm>
          <a:prstGeom prst="rect">
            <a:avLst/>
          </a:prstGeom>
        </p:spPr>
      </p:pic>
      <p:pic>
        <p:nvPicPr>
          <p:cNvPr id="4"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2">
            <a:extLst>
              <a:ext uri="{28A0092B-C50C-407E-A947-70E740481C1C}">
                <a14:useLocalDpi xmlns:a14="http://schemas.microsoft.com/office/drawing/2010/main" val="0"/>
              </a:ext>
            </a:extLst>
          </a:blip>
          <a:srcRect l="67018" t="64405" r="3085"/>
          <a:stretch/>
        </p:blipFill>
        <p:spPr>
          <a:xfrm>
            <a:off x="6186971" y="4135328"/>
            <a:ext cx="5844275" cy="2854960"/>
          </a:xfrm>
          <a:prstGeom prst="rect">
            <a:avLst/>
          </a:prstGeom>
        </p:spPr>
      </p:pic>
      <p:pic>
        <p:nvPicPr>
          <p:cNvPr id="5"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2">
            <a:extLst>
              <a:ext uri="{28A0092B-C50C-407E-A947-70E740481C1C}">
                <a14:useLocalDpi xmlns:a14="http://schemas.microsoft.com/office/drawing/2010/main" val="0"/>
              </a:ext>
            </a:extLst>
          </a:blip>
          <a:srcRect t="5905" r="67081" b="7411"/>
          <a:stretch/>
        </p:blipFill>
        <p:spPr>
          <a:xfrm>
            <a:off x="-164192" y="921072"/>
            <a:ext cx="5705017" cy="6163935"/>
          </a:xfrm>
          <a:prstGeom prst="rect">
            <a:avLst/>
          </a:prstGeom>
        </p:spPr>
      </p:pic>
      <p:sp>
        <p:nvSpPr>
          <p:cNvPr id="6" name="Rounded Rectangle 5"/>
          <p:cNvSpPr/>
          <p:nvPr/>
        </p:nvSpPr>
        <p:spPr>
          <a:xfrm>
            <a:off x="1580605" y="1214846"/>
            <a:ext cx="8765177" cy="3691191"/>
          </a:xfrm>
          <a:prstGeom prst="roundRect">
            <a:avLst/>
          </a:prstGeom>
          <a:solidFill>
            <a:schemeClr val="bg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724186" y="1441555"/>
            <a:ext cx="6279424" cy="4121253"/>
          </a:xfrm>
          <a:prstGeom prst="rect">
            <a:avLst/>
          </a:prstGeom>
        </p:spPr>
      </p:pic>
    </p:spTree>
    <p:extLst>
      <p:ext uri="{BB962C8B-B14F-4D97-AF65-F5344CB8AC3E}">
        <p14:creationId xmlns:p14="http://schemas.microsoft.com/office/powerpoint/2010/main" val="346881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7">
            <a:extLst>
              <a:ext uri="{FF2B5EF4-FFF2-40B4-BE49-F238E27FC236}">
                <a16:creationId xmlns:a16="http://schemas.microsoft.com/office/drawing/2014/main" id="{A7A052B7-A5F5-290D-70D1-9C208797CD5E}"/>
              </a:ext>
            </a:extLst>
          </p:cNvPr>
          <p:cNvGrpSpPr/>
          <p:nvPr/>
        </p:nvGrpSpPr>
        <p:grpSpPr>
          <a:xfrm>
            <a:off x="873492" y="606265"/>
            <a:ext cx="10362640" cy="1741916"/>
            <a:chOff x="873492" y="817645"/>
            <a:chExt cx="10362640" cy="1530535"/>
          </a:xfrm>
        </p:grpSpPr>
        <p:grpSp>
          <p:nvGrpSpPr>
            <p:cNvPr id="3" name="Đồ họa 51">
              <a:extLst>
                <a:ext uri="{FF2B5EF4-FFF2-40B4-BE49-F238E27FC236}">
                  <a16:creationId xmlns:a16="http://schemas.microsoft.com/office/drawing/2014/main" id="{5A225850-C7AA-23D0-A6E0-7A280443A8FD}"/>
                </a:ext>
              </a:extLst>
            </p:cNvPr>
            <p:cNvGrpSpPr/>
            <p:nvPr/>
          </p:nvGrpSpPr>
          <p:grpSpPr>
            <a:xfrm>
              <a:off x="873492" y="817645"/>
              <a:ext cx="10362640" cy="1530535"/>
              <a:chOff x="894773" y="780890"/>
              <a:chExt cx="10357437" cy="2500017"/>
            </a:xfrm>
          </p:grpSpPr>
          <p:sp>
            <p:nvSpPr>
              <p:cNvPr id="5" name="Hình tự do: Hình 20">
                <a:extLst>
                  <a:ext uri="{FF2B5EF4-FFF2-40B4-BE49-F238E27FC236}">
                    <a16:creationId xmlns:a16="http://schemas.microsoft.com/office/drawing/2014/main" id="{0093DD5D-1183-7D64-40D0-6C1F807CE8E3}"/>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sz="4400"/>
              </a:p>
            </p:txBody>
          </p:sp>
          <p:sp>
            <p:nvSpPr>
              <p:cNvPr id="6" name="Hình tự do: Hình 21">
                <a:extLst>
                  <a:ext uri="{FF2B5EF4-FFF2-40B4-BE49-F238E27FC236}">
                    <a16:creationId xmlns:a16="http://schemas.microsoft.com/office/drawing/2014/main" id="{45155118-93CE-F5FD-5B19-DC58E04DC087}"/>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sz="4400"/>
              </a:p>
            </p:txBody>
          </p:sp>
          <p:sp>
            <p:nvSpPr>
              <p:cNvPr id="7" name="Hình tự do: Hình 22">
                <a:extLst>
                  <a:ext uri="{FF2B5EF4-FFF2-40B4-BE49-F238E27FC236}">
                    <a16:creationId xmlns:a16="http://schemas.microsoft.com/office/drawing/2014/main" id="{420C31D7-8DCE-C67B-DB4A-B6E8F52A86ED}"/>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sz="4400"/>
              </a:p>
            </p:txBody>
          </p:sp>
        </p:grpSp>
        <p:sp>
          <p:nvSpPr>
            <p:cNvPr id="4" name="Hộp Văn bản 23">
              <a:extLst>
                <a:ext uri="{FF2B5EF4-FFF2-40B4-BE49-F238E27FC236}">
                  <a16:creationId xmlns:a16="http://schemas.microsoft.com/office/drawing/2014/main" id="{EEDD4267-A89F-8448-271A-A2ED16DEECC9}"/>
                </a:ext>
              </a:extLst>
            </p:cNvPr>
            <p:cNvSpPr txBox="1"/>
            <p:nvPr/>
          </p:nvSpPr>
          <p:spPr>
            <a:xfrm>
              <a:off x="1001931" y="905840"/>
              <a:ext cx="9536999" cy="1162840"/>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Câu</a:t>
              </a:r>
              <a:r>
                <a:rPr lang="en-US" sz="4000" b="1" dirty="0">
                  <a:latin typeface="Cambria" panose="02040503050406030204" pitchFamily="18" charset="0"/>
                  <a:ea typeface="Cambria" panose="02040503050406030204" pitchFamily="18" charset="0"/>
                </a:rPr>
                <a:t> 1</a:t>
              </a:r>
              <a:r>
                <a:rPr lang="en-US" sz="4000" b="1">
                  <a:latin typeface="Cambria" panose="02040503050406030204" pitchFamily="18" charset="0"/>
                  <a:ea typeface="Cambria" panose="02040503050406030204" pitchFamily="18" charset="0"/>
                </a:rPr>
                <a:t>: </a:t>
              </a:r>
              <a:r>
                <a:rPr lang="vi-VN" sz="4000" b="1">
                  <a:latin typeface="Cambria" panose="02040503050406030204" pitchFamily="18" charset="0"/>
                  <a:ea typeface="Cambria" panose="02040503050406030204" pitchFamily="18" charset="0"/>
                </a:rPr>
                <a:t>Làm tròn số </a:t>
              </a:r>
              <a:r>
                <a:rPr lang="vi-VN" sz="4000" b="1">
                  <a:solidFill>
                    <a:srgbClr val="0070C0"/>
                  </a:solidFill>
                  <a:latin typeface="Cambria" panose="02040503050406030204" pitchFamily="18" charset="0"/>
                  <a:ea typeface="Cambria" panose="02040503050406030204" pitchFamily="18" charset="0"/>
                </a:rPr>
                <a:t>6 240 021 </a:t>
              </a:r>
              <a:r>
                <a:rPr lang="vi-VN" sz="4000" b="1">
                  <a:latin typeface="Cambria" panose="02040503050406030204" pitchFamily="18" charset="0"/>
                  <a:ea typeface="Cambria" panose="02040503050406030204" pitchFamily="18" charset="0"/>
                </a:rPr>
                <a:t>đến hàng trăm nghìn ta được</a:t>
              </a:r>
              <a:endParaRPr lang="en-US" sz="4000" b="1" dirty="0">
                <a:latin typeface="Cambria" panose="02040503050406030204" pitchFamily="18" charset="0"/>
                <a:ea typeface="Cambria" panose="02040503050406030204" pitchFamily="18" charset="0"/>
              </a:endParaRPr>
            </a:p>
          </p:txBody>
        </p:sp>
      </p:grpSp>
      <p:grpSp>
        <p:nvGrpSpPr>
          <p:cNvPr id="8" name="Nhóm 1">
            <a:extLst>
              <a:ext uri="{FF2B5EF4-FFF2-40B4-BE49-F238E27FC236}">
                <a16:creationId xmlns:a16="http://schemas.microsoft.com/office/drawing/2014/main" id="{62DB8E11-419E-A43C-EED0-262F708A0651}"/>
              </a:ext>
            </a:extLst>
          </p:cNvPr>
          <p:cNvGrpSpPr/>
          <p:nvPr/>
        </p:nvGrpSpPr>
        <p:grpSpPr>
          <a:xfrm>
            <a:off x="873492" y="2490890"/>
            <a:ext cx="5009148" cy="1152000"/>
            <a:chOff x="873492" y="2490890"/>
            <a:chExt cx="5009148" cy="1152000"/>
          </a:xfrm>
        </p:grpSpPr>
        <p:grpSp>
          <p:nvGrpSpPr>
            <p:cNvPr id="9" name="Nhóm 2">
              <a:extLst>
                <a:ext uri="{FF2B5EF4-FFF2-40B4-BE49-F238E27FC236}">
                  <a16:creationId xmlns:a16="http://schemas.microsoft.com/office/drawing/2014/main" id="{D8AF4CDD-7A68-BB03-F9E9-56E51A2E48DC}"/>
                </a:ext>
              </a:extLst>
            </p:cNvPr>
            <p:cNvGrpSpPr/>
            <p:nvPr/>
          </p:nvGrpSpPr>
          <p:grpSpPr>
            <a:xfrm>
              <a:off x="873492" y="2490890"/>
              <a:ext cx="5009148" cy="1152000"/>
              <a:chOff x="873492" y="2490890"/>
              <a:chExt cx="5009148" cy="1152000"/>
            </a:xfrm>
          </p:grpSpPr>
          <p:sp>
            <p:nvSpPr>
              <p:cNvPr id="11" name="Hình chữ nhật: Góc Tròn 4">
                <a:extLst>
                  <a:ext uri="{FF2B5EF4-FFF2-40B4-BE49-F238E27FC236}">
                    <a16:creationId xmlns:a16="http://schemas.microsoft.com/office/drawing/2014/main" id="{DE25DF4C-B883-5C8C-A3C9-F568AC266350}"/>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12" name="Đồ họa 5">
                <a:extLst>
                  <a:ext uri="{FF2B5EF4-FFF2-40B4-BE49-F238E27FC236}">
                    <a16:creationId xmlns:a16="http://schemas.microsoft.com/office/drawing/2014/main" id="{16255886-0686-8A3F-B7E0-3E20397EF1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3">
              <a:extLst>
                <a:ext uri="{FF2B5EF4-FFF2-40B4-BE49-F238E27FC236}">
                  <a16:creationId xmlns:a16="http://schemas.microsoft.com/office/drawing/2014/main" id="{E94ED575-5FF2-57FD-CEF4-59821C47A061}"/>
                </a:ext>
              </a:extLst>
            </p:cNvPr>
            <p:cNvSpPr txBox="1"/>
            <p:nvPr/>
          </p:nvSpPr>
          <p:spPr>
            <a:xfrm>
              <a:off x="2175160" y="2693203"/>
              <a:ext cx="3295103" cy="769441"/>
            </a:xfrm>
            <a:prstGeom prst="rect">
              <a:avLst/>
            </a:prstGeom>
            <a:noFill/>
          </p:spPr>
          <p:txBody>
            <a:bodyPr wrap="square" rtlCol="0">
              <a:spAutoFit/>
            </a:bodyPr>
            <a:lstStyle/>
            <a:p>
              <a:pPr algn="ctr"/>
              <a:r>
                <a:rPr lang="en-US" sz="4400" b="1">
                  <a:latin typeface="UTM Avo" panose="02040603050506020204" pitchFamily="18" charset="0"/>
                  <a:ea typeface="Cambria" panose="02040503050406030204" pitchFamily="18" charset="0"/>
                </a:rPr>
                <a:t>6 100 000</a:t>
              </a:r>
              <a:endParaRPr lang="en-US" sz="4400" b="1" dirty="0">
                <a:latin typeface="UTM Avo" panose="02040603050506020204" pitchFamily="18" charset="0"/>
                <a:ea typeface="Cambria" panose="02040503050406030204" pitchFamily="18" charset="0"/>
              </a:endParaRPr>
            </a:p>
          </p:txBody>
        </p:sp>
      </p:grpSp>
      <p:grpSp>
        <p:nvGrpSpPr>
          <p:cNvPr id="13" name="Nhóm 6">
            <a:extLst>
              <a:ext uri="{FF2B5EF4-FFF2-40B4-BE49-F238E27FC236}">
                <a16:creationId xmlns:a16="http://schemas.microsoft.com/office/drawing/2014/main" id="{3886914E-946F-9E78-DB52-75EC976B7127}"/>
              </a:ext>
            </a:extLst>
          </p:cNvPr>
          <p:cNvGrpSpPr/>
          <p:nvPr/>
        </p:nvGrpSpPr>
        <p:grpSpPr>
          <a:xfrm>
            <a:off x="6309362" y="2482076"/>
            <a:ext cx="4926770" cy="1152000"/>
            <a:chOff x="6309362" y="2482076"/>
            <a:chExt cx="4926770" cy="1152000"/>
          </a:xfrm>
        </p:grpSpPr>
        <p:grpSp>
          <p:nvGrpSpPr>
            <p:cNvPr id="14" name="Nhóm 31">
              <a:extLst>
                <a:ext uri="{FF2B5EF4-FFF2-40B4-BE49-F238E27FC236}">
                  <a16:creationId xmlns:a16="http://schemas.microsoft.com/office/drawing/2014/main" id="{59325CD6-D787-A557-CCE6-D3D20D218B5B}"/>
                </a:ext>
              </a:extLst>
            </p:cNvPr>
            <p:cNvGrpSpPr/>
            <p:nvPr/>
          </p:nvGrpSpPr>
          <p:grpSpPr>
            <a:xfrm>
              <a:off x="6309362" y="2482076"/>
              <a:ext cx="4926770" cy="1152000"/>
              <a:chOff x="6309362" y="2463371"/>
              <a:chExt cx="4926770" cy="1152000"/>
            </a:xfrm>
          </p:grpSpPr>
          <p:sp>
            <p:nvSpPr>
              <p:cNvPr id="16" name="Hình chữ nhật: Góc Tròn 39">
                <a:extLst>
                  <a:ext uri="{FF2B5EF4-FFF2-40B4-BE49-F238E27FC236}">
                    <a16:creationId xmlns:a16="http://schemas.microsoft.com/office/drawing/2014/main" id="{013F7C9B-A41F-0BD5-EFEE-7B4BD40B9162}"/>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17" name="Đồ họa 40">
                <a:extLst>
                  <a:ext uri="{FF2B5EF4-FFF2-40B4-BE49-F238E27FC236}">
                    <a16:creationId xmlns:a16="http://schemas.microsoft.com/office/drawing/2014/main" id="{8C8458EE-8507-F166-5706-396A4D27C5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38">
              <a:extLst>
                <a:ext uri="{FF2B5EF4-FFF2-40B4-BE49-F238E27FC236}">
                  <a16:creationId xmlns:a16="http://schemas.microsoft.com/office/drawing/2014/main" id="{CE65AC0C-348F-EBCF-95FE-E29AA50CC901}"/>
                </a:ext>
              </a:extLst>
            </p:cNvPr>
            <p:cNvSpPr txBox="1"/>
            <p:nvPr/>
          </p:nvSpPr>
          <p:spPr>
            <a:xfrm>
              <a:off x="7018646" y="2712947"/>
              <a:ext cx="3948093" cy="769441"/>
            </a:xfrm>
            <a:prstGeom prst="rect">
              <a:avLst/>
            </a:prstGeom>
            <a:noFill/>
          </p:spPr>
          <p:txBody>
            <a:bodyPr wrap="square" rtlCol="0">
              <a:spAutoFit/>
            </a:bodyPr>
            <a:lstStyle/>
            <a:p>
              <a:pPr algn="ctr"/>
              <a:r>
                <a:rPr lang="en-US" sz="4400" b="1">
                  <a:latin typeface="UTM Avo" panose="02040603050506020204" pitchFamily="18" charset="0"/>
                  <a:ea typeface="Cambria" panose="02040503050406030204" pitchFamily="18" charset="0"/>
                </a:rPr>
                <a:t>6 200 000</a:t>
              </a:r>
              <a:endParaRPr lang="vi-VN" sz="4400" b="1" dirty="0">
                <a:latin typeface="Cambria" panose="02040503050406030204" pitchFamily="18" charset="0"/>
                <a:ea typeface="Cambria" panose="02040503050406030204" pitchFamily="18" charset="0"/>
              </a:endParaRPr>
            </a:p>
          </p:txBody>
        </p:sp>
      </p:grpSp>
      <p:grpSp>
        <p:nvGrpSpPr>
          <p:cNvPr id="18" name="Nhóm 41">
            <a:extLst>
              <a:ext uri="{FF2B5EF4-FFF2-40B4-BE49-F238E27FC236}">
                <a16:creationId xmlns:a16="http://schemas.microsoft.com/office/drawing/2014/main" id="{084C21AB-7D0B-6E15-076A-ACC9B00756EB}"/>
              </a:ext>
            </a:extLst>
          </p:cNvPr>
          <p:cNvGrpSpPr/>
          <p:nvPr/>
        </p:nvGrpSpPr>
        <p:grpSpPr>
          <a:xfrm>
            <a:off x="958238" y="4423396"/>
            <a:ext cx="4924401" cy="1152000"/>
            <a:chOff x="958238" y="4423396"/>
            <a:chExt cx="4924401" cy="1152000"/>
          </a:xfrm>
        </p:grpSpPr>
        <p:grpSp>
          <p:nvGrpSpPr>
            <p:cNvPr id="19" name="Nhóm 42">
              <a:extLst>
                <a:ext uri="{FF2B5EF4-FFF2-40B4-BE49-F238E27FC236}">
                  <a16:creationId xmlns:a16="http://schemas.microsoft.com/office/drawing/2014/main" id="{93C7386E-6719-3B0E-B4AB-A0A67B5130CE}"/>
                </a:ext>
              </a:extLst>
            </p:cNvPr>
            <p:cNvGrpSpPr/>
            <p:nvPr/>
          </p:nvGrpSpPr>
          <p:grpSpPr>
            <a:xfrm>
              <a:off x="958238" y="4423396"/>
              <a:ext cx="4924401" cy="1152000"/>
              <a:chOff x="958238" y="4423396"/>
              <a:chExt cx="4924401" cy="1152000"/>
            </a:xfrm>
          </p:grpSpPr>
          <p:sp>
            <p:nvSpPr>
              <p:cNvPr id="21" name="Hình chữ nhật: Góc Tròn 44">
                <a:extLst>
                  <a:ext uri="{FF2B5EF4-FFF2-40B4-BE49-F238E27FC236}">
                    <a16:creationId xmlns:a16="http://schemas.microsoft.com/office/drawing/2014/main" id="{075C9BAB-D227-01CF-7DEB-898F09497BE9}"/>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22" name="Đồ họa 45">
                <a:extLst>
                  <a:ext uri="{FF2B5EF4-FFF2-40B4-BE49-F238E27FC236}">
                    <a16:creationId xmlns:a16="http://schemas.microsoft.com/office/drawing/2014/main" id="{31B2ABD0-2B5B-850D-AFF7-7A75E1F951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43">
              <a:extLst>
                <a:ext uri="{FF2B5EF4-FFF2-40B4-BE49-F238E27FC236}">
                  <a16:creationId xmlns:a16="http://schemas.microsoft.com/office/drawing/2014/main" id="{1C9CB0A0-200C-0B42-D4B5-C57DBDBDDC0E}"/>
                </a:ext>
              </a:extLst>
            </p:cNvPr>
            <p:cNvSpPr txBox="1"/>
            <p:nvPr/>
          </p:nvSpPr>
          <p:spPr>
            <a:xfrm>
              <a:off x="2035427" y="4646547"/>
              <a:ext cx="3574567" cy="769441"/>
            </a:xfrm>
            <a:prstGeom prst="rect">
              <a:avLst/>
            </a:prstGeom>
            <a:noFill/>
          </p:spPr>
          <p:txBody>
            <a:bodyPr wrap="square" rtlCol="0">
              <a:spAutoFit/>
            </a:bodyPr>
            <a:lstStyle/>
            <a:p>
              <a:pPr algn="ctr"/>
              <a:r>
                <a:rPr lang="en-US" sz="4400" b="1">
                  <a:latin typeface="UTM Avo" panose="02040603050506020204" pitchFamily="18" charset="0"/>
                  <a:ea typeface="Cambria" panose="02040503050406030204" pitchFamily="18" charset="0"/>
                </a:rPr>
                <a:t>6 300 000</a:t>
              </a:r>
              <a:endParaRPr lang="en-US" sz="4400" b="1" dirty="0">
                <a:latin typeface="UTM Avo" panose="02040603050506020204" pitchFamily="18" charset="0"/>
                <a:ea typeface="Cambria" panose="02040503050406030204" pitchFamily="18" charset="0"/>
              </a:endParaRPr>
            </a:p>
          </p:txBody>
        </p:sp>
      </p:grpSp>
      <p:grpSp>
        <p:nvGrpSpPr>
          <p:cNvPr id="23" name="Nhóm 46">
            <a:extLst>
              <a:ext uri="{FF2B5EF4-FFF2-40B4-BE49-F238E27FC236}">
                <a16:creationId xmlns:a16="http://schemas.microsoft.com/office/drawing/2014/main" id="{DF43F926-6653-CBC6-F3E8-99F6E4202C79}"/>
              </a:ext>
            </a:extLst>
          </p:cNvPr>
          <p:cNvGrpSpPr/>
          <p:nvPr/>
        </p:nvGrpSpPr>
        <p:grpSpPr>
          <a:xfrm>
            <a:off x="6309362" y="4453999"/>
            <a:ext cx="4987834" cy="1153269"/>
            <a:chOff x="6309362" y="4453999"/>
            <a:chExt cx="4987834" cy="1153269"/>
          </a:xfrm>
        </p:grpSpPr>
        <p:grpSp>
          <p:nvGrpSpPr>
            <p:cNvPr id="24" name="Nhóm 47">
              <a:extLst>
                <a:ext uri="{FF2B5EF4-FFF2-40B4-BE49-F238E27FC236}">
                  <a16:creationId xmlns:a16="http://schemas.microsoft.com/office/drawing/2014/main" id="{8DC20CD2-12BC-EABE-82B2-C0E7A43C09EB}"/>
                </a:ext>
              </a:extLst>
            </p:cNvPr>
            <p:cNvGrpSpPr/>
            <p:nvPr/>
          </p:nvGrpSpPr>
          <p:grpSpPr>
            <a:xfrm>
              <a:off x="6309362" y="4453999"/>
              <a:ext cx="4987834" cy="1153269"/>
              <a:chOff x="6309362" y="4395154"/>
              <a:chExt cx="4987834" cy="1153269"/>
            </a:xfrm>
          </p:grpSpPr>
          <p:sp>
            <p:nvSpPr>
              <p:cNvPr id="26" name="Hình chữ nhật: Góc Tròn 49">
                <a:extLst>
                  <a:ext uri="{FF2B5EF4-FFF2-40B4-BE49-F238E27FC236}">
                    <a16:creationId xmlns:a16="http://schemas.microsoft.com/office/drawing/2014/main" id="{F4FCBD0E-3613-A98C-1571-FBF9E931C5BC}"/>
                  </a:ext>
                </a:extLst>
              </p:cNvPr>
              <p:cNvSpPr/>
              <p:nvPr/>
            </p:nvSpPr>
            <p:spPr>
              <a:xfrm>
                <a:off x="6688190" y="4395154"/>
                <a:ext cx="460900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27" name="Đồ họa 50">
                <a:extLst>
                  <a:ext uri="{FF2B5EF4-FFF2-40B4-BE49-F238E27FC236}">
                    <a16:creationId xmlns:a16="http://schemas.microsoft.com/office/drawing/2014/main" id="{47A0F72D-0213-C1E1-88C4-ACC21935C5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4396423"/>
                <a:ext cx="1077191" cy="1152000"/>
              </a:xfrm>
              <a:prstGeom prst="rect">
                <a:avLst/>
              </a:prstGeom>
            </p:spPr>
          </p:pic>
        </p:grpSp>
        <p:sp>
          <p:nvSpPr>
            <p:cNvPr id="25" name="Hộp Văn bản 48">
              <a:extLst>
                <a:ext uri="{FF2B5EF4-FFF2-40B4-BE49-F238E27FC236}">
                  <a16:creationId xmlns:a16="http://schemas.microsoft.com/office/drawing/2014/main" id="{8360AA65-5513-46B8-37E6-0443393612EE}"/>
                </a:ext>
              </a:extLst>
            </p:cNvPr>
            <p:cNvSpPr txBox="1"/>
            <p:nvPr/>
          </p:nvSpPr>
          <p:spPr>
            <a:xfrm>
              <a:off x="7357689" y="4646547"/>
              <a:ext cx="3574567" cy="769441"/>
            </a:xfrm>
            <a:prstGeom prst="rect">
              <a:avLst/>
            </a:prstGeom>
            <a:noFill/>
          </p:spPr>
          <p:txBody>
            <a:bodyPr wrap="square" rtlCol="0">
              <a:spAutoFit/>
            </a:bodyPr>
            <a:lstStyle/>
            <a:p>
              <a:pPr algn="ctr"/>
              <a:r>
                <a:rPr lang="en-US" sz="4400" b="1">
                  <a:latin typeface="UTM Avo" panose="02040603050506020204" pitchFamily="18" charset="0"/>
                  <a:ea typeface="Cambria" panose="02040503050406030204" pitchFamily="18" charset="0"/>
                </a:rPr>
                <a:t>6 400 000</a:t>
              </a:r>
              <a:endParaRPr lang="en-US" sz="4400" b="1" dirty="0">
                <a:latin typeface="UTM Avo" panose="02040603050506020204" pitchFamily="18" charset="0"/>
                <a:ea typeface="Cambria" panose="02040503050406030204" pitchFamily="18" charset="0"/>
              </a:endParaRPr>
            </a:p>
          </p:txBody>
        </p:sp>
      </p:grpSp>
      <p:pic>
        <p:nvPicPr>
          <p:cNvPr id="28" name="Đồ họa 7">
            <a:extLst>
              <a:ext uri="{FF2B5EF4-FFF2-40B4-BE49-F238E27FC236}">
                <a16:creationId xmlns:a16="http://schemas.microsoft.com/office/drawing/2014/main" id="{F0C2F8AF-6601-A38D-46F2-43FC736B57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8926" y="641958"/>
            <a:ext cx="1363034" cy="1096353"/>
          </a:xfrm>
          <a:prstGeom prst="rect">
            <a:avLst/>
          </a:prstGeom>
        </p:spPr>
      </p:pic>
    </p:spTree>
    <p:extLst>
      <p:ext uri="{BB962C8B-B14F-4D97-AF65-F5344CB8AC3E}">
        <p14:creationId xmlns:p14="http://schemas.microsoft.com/office/powerpoint/2010/main" val="233040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18"/>
                                        </p:tgtEl>
                                      </p:cBhvr>
                                    </p:animEffect>
                                    <p:anim calcmode="lin" valueType="num">
                                      <p:cBhvr>
                                        <p:cTn id="30" dur="1000"/>
                                        <p:tgtEl>
                                          <p:spTgt spid="18"/>
                                        </p:tgtEl>
                                        <p:attrNameLst>
                                          <p:attrName>ppt_x</p:attrName>
                                        </p:attrNameLst>
                                      </p:cBhvr>
                                      <p:tavLst>
                                        <p:tav tm="0">
                                          <p:val>
                                            <p:strVal val="ppt_x"/>
                                          </p:val>
                                        </p:tav>
                                        <p:tav tm="100000">
                                          <p:val>
                                            <p:strVal val="ppt_x"/>
                                          </p:val>
                                        </p:tav>
                                      </p:tavLst>
                                    </p:anim>
                                    <p:anim calcmode="lin" valueType="num">
                                      <p:cBhvr>
                                        <p:cTn id="31" dur="1000"/>
                                        <p:tgtEl>
                                          <p:spTgt spid="18"/>
                                        </p:tgtEl>
                                        <p:attrNameLst>
                                          <p:attrName>ppt_y</p:attrName>
                                        </p:attrNameLst>
                                      </p:cBhvr>
                                      <p:tavLst>
                                        <p:tav tm="0">
                                          <p:val>
                                            <p:strVal val="ppt_y"/>
                                          </p:val>
                                        </p:tav>
                                        <p:tav tm="100000">
                                          <p:val>
                                            <p:strVal val="ppt_y+.1"/>
                                          </p:val>
                                        </p:tav>
                                      </p:tavLst>
                                    </p:anim>
                                    <p:set>
                                      <p:cBhvr>
                                        <p:cTn id="32" dur="1" fill="hold">
                                          <p:stCondLst>
                                            <p:cond delay="999"/>
                                          </p:stCondLst>
                                        </p:cTn>
                                        <p:tgtEl>
                                          <p:spTgt spid="18"/>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23"/>
                                        </p:tgtEl>
                                      </p:cBhvr>
                                    </p:animEffect>
                                    <p:anim calcmode="lin" valueType="num">
                                      <p:cBhvr>
                                        <p:cTn id="35" dur="1000"/>
                                        <p:tgtEl>
                                          <p:spTgt spid="23"/>
                                        </p:tgtEl>
                                        <p:attrNameLst>
                                          <p:attrName>ppt_x</p:attrName>
                                        </p:attrNameLst>
                                      </p:cBhvr>
                                      <p:tavLst>
                                        <p:tav tm="0">
                                          <p:val>
                                            <p:strVal val="ppt_x"/>
                                          </p:val>
                                        </p:tav>
                                        <p:tav tm="100000">
                                          <p:val>
                                            <p:strVal val="ppt_x"/>
                                          </p:val>
                                        </p:tav>
                                      </p:tavLst>
                                    </p:anim>
                                    <p:anim calcmode="lin" valueType="num">
                                      <p:cBhvr>
                                        <p:cTn id="36" dur="1000"/>
                                        <p:tgtEl>
                                          <p:spTgt spid="23"/>
                                        </p:tgtEl>
                                        <p:attrNameLst>
                                          <p:attrName>ppt_y</p:attrName>
                                        </p:attrNameLst>
                                      </p:cBhvr>
                                      <p:tavLst>
                                        <p:tav tm="0">
                                          <p:val>
                                            <p:strVal val="ppt_y"/>
                                          </p:val>
                                        </p:tav>
                                        <p:tav tm="100000">
                                          <p:val>
                                            <p:strVal val="ppt_y+.1"/>
                                          </p:val>
                                        </p:tav>
                                      </p:tavLst>
                                    </p:anim>
                                    <p:set>
                                      <p:cBhvr>
                                        <p:cTn id="37" dur="1" fill="hold">
                                          <p:stCondLst>
                                            <p:cond delay="999"/>
                                          </p:stCondLst>
                                        </p:cTn>
                                        <p:tgtEl>
                                          <p:spTgt spid="23"/>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13"/>
                                        </p:tgtEl>
                                        <p:attrNameLst>
                                          <p:attrName>r</p:attrName>
                                        </p:attrNameLst>
                                      </p:cBhvr>
                                    </p:animRot>
                                    <p:animRot by="-240000">
                                      <p:cBhvr>
                                        <p:cTn id="40" dur="200" fill="hold">
                                          <p:stCondLst>
                                            <p:cond delay="200"/>
                                          </p:stCondLst>
                                        </p:cTn>
                                        <p:tgtEl>
                                          <p:spTgt spid="13"/>
                                        </p:tgtEl>
                                        <p:attrNameLst>
                                          <p:attrName>r</p:attrName>
                                        </p:attrNameLst>
                                      </p:cBhvr>
                                    </p:animRot>
                                    <p:animRot by="240000">
                                      <p:cBhvr>
                                        <p:cTn id="41" dur="200" fill="hold">
                                          <p:stCondLst>
                                            <p:cond delay="400"/>
                                          </p:stCondLst>
                                        </p:cTn>
                                        <p:tgtEl>
                                          <p:spTgt spid="13"/>
                                        </p:tgtEl>
                                        <p:attrNameLst>
                                          <p:attrName>r</p:attrName>
                                        </p:attrNameLst>
                                      </p:cBhvr>
                                    </p:animRot>
                                    <p:animRot by="-240000">
                                      <p:cBhvr>
                                        <p:cTn id="42" dur="200" fill="hold">
                                          <p:stCondLst>
                                            <p:cond delay="600"/>
                                          </p:stCondLst>
                                        </p:cTn>
                                        <p:tgtEl>
                                          <p:spTgt spid="13"/>
                                        </p:tgtEl>
                                        <p:attrNameLst>
                                          <p:attrName>r</p:attrName>
                                        </p:attrNameLst>
                                      </p:cBhvr>
                                    </p:animRot>
                                    <p:animRot by="120000">
                                      <p:cBhvr>
                                        <p:cTn id="43" dur="200" fill="hold">
                                          <p:stCondLst>
                                            <p:cond delay="800"/>
                                          </p:stCondLst>
                                        </p:cTn>
                                        <p:tgtEl>
                                          <p:spTgt spid="13"/>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8"/>
                                        </p:tgtEl>
                                      </p:cBhvr>
                                    </p:animEffect>
                                    <p:anim calcmode="lin" valueType="num">
                                      <p:cBhvr>
                                        <p:cTn id="46" dur="1000"/>
                                        <p:tgtEl>
                                          <p:spTgt spid="8"/>
                                        </p:tgtEl>
                                        <p:attrNameLst>
                                          <p:attrName>ppt_x</p:attrName>
                                        </p:attrNameLst>
                                      </p:cBhvr>
                                      <p:tavLst>
                                        <p:tav tm="0">
                                          <p:val>
                                            <p:strVal val="ppt_x"/>
                                          </p:val>
                                        </p:tav>
                                        <p:tav tm="100000">
                                          <p:val>
                                            <p:strVal val="ppt_x"/>
                                          </p:val>
                                        </p:tav>
                                      </p:tavLst>
                                    </p:anim>
                                    <p:anim calcmode="lin" valueType="num">
                                      <p:cBhvr>
                                        <p:cTn id="47" dur="1000"/>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298C6247-3443-58B2-9E99-86894E2AD33A}"/>
              </a:ext>
            </a:extLst>
          </p:cNvPr>
          <p:cNvGrpSpPr/>
          <p:nvPr/>
        </p:nvGrpSpPr>
        <p:grpSpPr>
          <a:xfrm>
            <a:off x="731520" y="548641"/>
            <a:ext cx="10504612" cy="1799540"/>
            <a:chOff x="873492" y="817645"/>
            <a:chExt cx="10362640" cy="1530535"/>
          </a:xfrm>
        </p:grpSpPr>
        <p:grpSp>
          <p:nvGrpSpPr>
            <p:cNvPr id="3" name="Đồ họa 51">
              <a:extLst>
                <a:ext uri="{FF2B5EF4-FFF2-40B4-BE49-F238E27FC236}">
                  <a16:creationId xmlns:a16="http://schemas.microsoft.com/office/drawing/2014/main" id="{0C82D9AE-CB81-9428-F9DE-114E59F2F60C}"/>
                </a:ext>
              </a:extLst>
            </p:cNvPr>
            <p:cNvGrpSpPr/>
            <p:nvPr/>
          </p:nvGrpSpPr>
          <p:grpSpPr>
            <a:xfrm>
              <a:off x="873492" y="817645"/>
              <a:ext cx="10362640" cy="1530535"/>
              <a:chOff x="894773" y="780890"/>
              <a:chExt cx="10357437" cy="2500017"/>
            </a:xfrm>
          </p:grpSpPr>
          <p:sp>
            <p:nvSpPr>
              <p:cNvPr id="5" name="Hình tự do: Hình 53">
                <a:extLst>
                  <a:ext uri="{FF2B5EF4-FFF2-40B4-BE49-F238E27FC236}">
                    <a16:creationId xmlns:a16="http://schemas.microsoft.com/office/drawing/2014/main" id="{75DFF928-6BE8-B94F-113F-E4A57D1DAFD8}"/>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6" name="Hình tự do: Hình 54">
                <a:extLst>
                  <a:ext uri="{FF2B5EF4-FFF2-40B4-BE49-F238E27FC236}">
                    <a16:creationId xmlns:a16="http://schemas.microsoft.com/office/drawing/2014/main" id="{D62D141D-682D-EFC5-F3C3-898AFD766D12}"/>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a:p>
            </p:txBody>
          </p:sp>
          <p:sp>
            <p:nvSpPr>
              <p:cNvPr id="7" name="Hình tự do: Hình 55">
                <a:extLst>
                  <a:ext uri="{FF2B5EF4-FFF2-40B4-BE49-F238E27FC236}">
                    <a16:creationId xmlns:a16="http://schemas.microsoft.com/office/drawing/2014/main" id="{5B938E54-6F8D-CF57-D5C3-E27ABE896055}"/>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4" name="Hộp Văn bản 4">
              <a:extLst>
                <a:ext uri="{FF2B5EF4-FFF2-40B4-BE49-F238E27FC236}">
                  <a16:creationId xmlns:a16="http://schemas.microsoft.com/office/drawing/2014/main" id="{EF516165-5B97-E07D-DDF9-46462073D2E8}"/>
                </a:ext>
              </a:extLst>
            </p:cNvPr>
            <p:cNvSpPr txBox="1"/>
            <p:nvPr/>
          </p:nvSpPr>
          <p:spPr>
            <a:xfrm>
              <a:off x="1078993" y="936595"/>
              <a:ext cx="9807410" cy="1125604"/>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Câu</a:t>
              </a:r>
              <a:r>
                <a:rPr lang="en-US" sz="4000" b="1" dirty="0">
                  <a:latin typeface="Cambria" panose="02040503050406030204" pitchFamily="18" charset="0"/>
                  <a:ea typeface="Cambria" panose="02040503050406030204" pitchFamily="18" charset="0"/>
                </a:rPr>
                <a:t> 2</a:t>
              </a:r>
              <a:r>
                <a:rPr lang="en-US" sz="4000" b="1">
                  <a:latin typeface="Cambria" panose="02040503050406030204" pitchFamily="18" charset="0"/>
                  <a:ea typeface="Cambria" panose="02040503050406030204" pitchFamily="18" charset="0"/>
                </a:rPr>
                <a:t>: </a:t>
              </a:r>
              <a:r>
                <a:rPr lang="vi-VN" sz="4000" b="1">
                  <a:latin typeface="Cambria" panose="02040503050406030204" pitchFamily="18" charset="0"/>
                  <a:ea typeface="Cambria" panose="02040503050406030204" pitchFamily="18" charset="0"/>
                </a:rPr>
                <a:t>Làm tròn số </a:t>
              </a:r>
              <a:r>
                <a:rPr lang="vi-VN" sz="4000" b="1">
                  <a:solidFill>
                    <a:srgbClr val="0070C0"/>
                  </a:solidFill>
                  <a:latin typeface="Cambria" panose="02040503050406030204" pitchFamily="18" charset="0"/>
                  <a:ea typeface="Cambria" panose="02040503050406030204" pitchFamily="18" charset="0"/>
                </a:rPr>
                <a:t>826 994 </a:t>
              </a:r>
              <a:r>
                <a:rPr lang="vi-VN" sz="4000" b="1">
                  <a:latin typeface="Cambria" panose="02040503050406030204" pitchFamily="18" charset="0"/>
                  <a:ea typeface="Cambria" panose="02040503050406030204" pitchFamily="18" charset="0"/>
                </a:rPr>
                <a:t>đến hàng chục nghìn ta được số</a:t>
              </a:r>
              <a:endParaRPr lang="en-US" sz="4000" b="1" dirty="0">
                <a:latin typeface="Cambria" panose="02040503050406030204" pitchFamily="18" charset="0"/>
                <a:ea typeface="Cambria" panose="02040503050406030204" pitchFamily="18" charset="0"/>
              </a:endParaRPr>
            </a:p>
          </p:txBody>
        </p:sp>
      </p:grpSp>
      <p:grpSp>
        <p:nvGrpSpPr>
          <p:cNvPr id="8" name="Nhóm 48">
            <a:extLst>
              <a:ext uri="{FF2B5EF4-FFF2-40B4-BE49-F238E27FC236}">
                <a16:creationId xmlns:a16="http://schemas.microsoft.com/office/drawing/2014/main" id="{B3EDD716-564E-DE46-1E80-A76D4E2C1780}"/>
              </a:ext>
            </a:extLst>
          </p:cNvPr>
          <p:cNvGrpSpPr/>
          <p:nvPr/>
        </p:nvGrpSpPr>
        <p:grpSpPr>
          <a:xfrm>
            <a:off x="873492" y="2490890"/>
            <a:ext cx="5009148" cy="1152000"/>
            <a:chOff x="873492" y="2490890"/>
            <a:chExt cx="5009148" cy="1152000"/>
          </a:xfrm>
        </p:grpSpPr>
        <p:grpSp>
          <p:nvGrpSpPr>
            <p:cNvPr id="9" name="Nhóm 21">
              <a:extLst>
                <a:ext uri="{FF2B5EF4-FFF2-40B4-BE49-F238E27FC236}">
                  <a16:creationId xmlns:a16="http://schemas.microsoft.com/office/drawing/2014/main" id="{AF9A0302-C94E-086B-2875-D3116C04992D}"/>
                </a:ext>
              </a:extLst>
            </p:cNvPr>
            <p:cNvGrpSpPr/>
            <p:nvPr/>
          </p:nvGrpSpPr>
          <p:grpSpPr>
            <a:xfrm>
              <a:off x="873492" y="2490890"/>
              <a:ext cx="5009148" cy="1152000"/>
              <a:chOff x="873492" y="2490890"/>
              <a:chExt cx="5009148" cy="1152000"/>
            </a:xfrm>
          </p:grpSpPr>
          <p:sp>
            <p:nvSpPr>
              <p:cNvPr id="11" name="Hình chữ nhật: Góc Tròn 11">
                <a:extLst>
                  <a:ext uri="{FF2B5EF4-FFF2-40B4-BE49-F238E27FC236}">
                    <a16:creationId xmlns:a16="http://schemas.microsoft.com/office/drawing/2014/main" id="{AEDFFEB8-1946-B178-A58A-56FDB8A933E4}"/>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2" name="Đồ họa 7">
                <a:extLst>
                  <a:ext uri="{FF2B5EF4-FFF2-40B4-BE49-F238E27FC236}">
                    <a16:creationId xmlns:a16="http://schemas.microsoft.com/office/drawing/2014/main" id="{A5849BBD-0199-2C1D-1F87-540060823F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42">
              <a:extLst>
                <a:ext uri="{FF2B5EF4-FFF2-40B4-BE49-F238E27FC236}">
                  <a16:creationId xmlns:a16="http://schemas.microsoft.com/office/drawing/2014/main" id="{D102B154-E9F8-3C16-D917-551420A441D6}"/>
                </a:ext>
              </a:extLst>
            </p:cNvPr>
            <p:cNvSpPr txBox="1"/>
            <p:nvPr/>
          </p:nvSpPr>
          <p:spPr>
            <a:xfrm>
              <a:off x="2631699" y="2727073"/>
              <a:ext cx="2588433"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827 000</a:t>
              </a:r>
              <a:endParaRPr lang="vi-VN" sz="4400" b="1" dirty="0">
                <a:latin typeface="Cambria" panose="02040503050406030204" pitchFamily="18" charset="0"/>
                <a:ea typeface="Cambria" panose="02040503050406030204" pitchFamily="18" charset="0"/>
              </a:endParaRPr>
            </a:p>
          </p:txBody>
        </p:sp>
      </p:grpSp>
      <p:grpSp>
        <p:nvGrpSpPr>
          <p:cNvPr id="13" name="Nhóm 49">
            <a:extLst>
              <a:ext uri="{FF2B5EF4-FFF2-40B4-BE49-F238E27FC236}">
                <a16:creationId xmlns:a16="http://schemas.microsoft.com/office/drawing/2014/main" id="{57ECC7D7-533B-9476-3867-F9D2A1F680FF}"/>
              </a:ext>
            </a:extLst>
          </p:cNvPr>
          <p:cNvGrpSpPr/>
          <p:nvPr/>
        </p:nvGrpSpPr>
        <p:grpSpPr>
          <a:xfrm>
            <a:off x="6309362" y="2482076"/>
            <a:ext cx="4734694" cy="1152000"/>
            <a:chOff x="6309362" y="2482076"/>
            <a:chExt cx="4734694" cy="1152000"/>
          </a:xfrm>
        </p:grpSpPr>
        <p:grpSp>
          <p:nvGrpSpPr>
            <p:cNvPr id="14" name="Nhóm 22">
              <a:extLst>
                <a:ext uri="{FF2B5EF4-FFF2-40B4-BE49-F238E27FC236}">
                  <a16:creationId xmlns:a16="http://schemas.microsoft.com/office/drawing/2014/main" id="{245FA612-9223-C9D6-CF87-D31CC22FF960}"/>
                </a:ext>
              </a:extLst>
            </p:cNvPr>
            <p:cNvGrpSpPr/>
            <p:nvPr/>
          </p:nvGrpSpPr>
          <p:grpSpPr>
            <a:xfrm>
              <a:off x="6309362" y="2482076"/>
              <a:ext cx="4734694" cy="1152000"/>
              <a:chOff x="6309362" y="2463371"/>
              <a:chExt cx="4734694" cy="1152000"/>
            </a:xfrm>
          </p:grpSpPr>
          <p:sp>
            <p:nvSpPr>
              <p:cNvPr id="16" name="Hình chữ nhật: Góc Tròn 12">
                <a:extLst>
                  <a:ext uri="{FF2B5EF4-FFF2-40B4-BE49-F238E27FC236}">
                    <a16:creationId xmlns:a16="http://schemas.microsoft.com/office/drawing/2014/main" id="{52C72229-1BDB-7197-5BCB-B52287373EDD}"/>
                  </a:ext>
                </a:extLst>
              </p:cNvPr>
              <p:cNvSpPr/>
              <p:nvPr/>
            </p:nvSpPr>
            <p:spPr>
              <a:xfrm>
                <a:off x="6688190" y="2496527"/>
                <a:ext cx="4355866"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Đồ họa 14">
                <a:extLst>
                  <a:ext uri="{FF2B5EF4-FFF2-40B4-BE49-F238E27FC236}">
                    <a16:creationId xmlns:a16="http://schemas.microsoft.com/office/drawing/2014/main" id="{A1E4C93E-6BE9-4051-EA64-A6676E0A8F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43">
              <a:extLst>
                <a:ext uri="{FF2B5EF4-FFF2-40B4-BE49-F238E27FC236}">
                  <a16:creationId xmlns:a16="http://schemas.microsoft.com/office/drawing/2014/main" id="{42784A90-390C-FDE1-57DB-3F2829B7EF40}"/>
                </a:ext>
              </a:extLst>
            </p:cNvPr>
            <p:cNvSpPr txBox="1"/>
            <p:nvPr/>
          </p:nvSpPr>
          <p:spPr>
            <a:xfrm>
              <a:off x="7589520" y="2691401"/>
              <a:ext cx="2907792"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820 000</a:t>
              </a:r>
              <a:endParaRPr lang="vi-VN" sz="4400" b="1" dirty="0">
                <a:latin typeface="Cambria" panose="02040503050406030204" pitchFamily="18" charset="0"/>
                <a:ea typeface="Cambria" panose="02040503050406030204" pitchFamily="18" charset="0"/>
              </a:endParaRPr>
            </a:p>
          </p:txBody>
        </p:sp>
      </p:grpSp>
      <p:grpSp>
        <p:nvGrpSpPr>
          <p:cNvPr id="18" name="Nhóm 47">
            <a:extLst>
              <a:ext uri="{FF2B5EF4-FFF2-40B4-BE49-F238E27FC236}">
                <a16:creationId xmlns:a16="http://schemas.microsoft.com/office/drawing/2014/main" id="{1DED84F3-4250-F897-F677-DF1337BD280E}"/>
              </a:ext>
            </a:extLst>
          </p:cNvPr>
          <p:cNvGrpSpPr/>
          <p:nvPr/>
        </p:nvGrpSpPr>
        <p:grpSpPr>
          <a:xfrm>
            <a:off x="958238" y="4423396"/>
            <a:ext cx="4924401" cy="1152000"/>
            <a:chOff x="958238" y="4423396"/>
            <a:chExt cx="4924401" cy="1152000"/>
          </a:xfrm>
        </p:grpSpPr>
        <p:grpSp>
          <p:nvGrpSpPr>
            <p:cNvPr id="19" name="Nhóm 23">
              <a:extLst>
                <a:ext uri="{FF2B5EF4-FFF2-40B4-BE49-F238E27FC236}">
                  <a16:creationId xmlns:a16="http://schemas.microsoft.com/office/drawing/2014/main" id="{DD278742-E579-66B0-5492-6F3B021DA17C}"/>
                </a:ext>
              </a:extLst>
            </p:cNvPr>
            <p:cNvGrpSpPr/>
            <p:nvPr/>
          </p:nvGrpSpPr>
          <p:grpSpPr>
            <a:xfrm>
              <a:off x="958238" y="4423396"/>
              <a:ext cx="4924401" cy="1152000"/>
              <a:chOff x="958238" y="4423396"/>
              <a:chExt cx="4924401" cy="1152000"/>
            </a:xfrm>
          </p:grpSpPr>
          <p:sp>
            <p:nvSpPr>
              <p:cNvPr id="21" name="Hình chữ nhật: Góc Tròn 19">
                <a:extLst>
                  <a:ext uri="{FF2B5EF4-FFF2-40B4-BE49-F238E27FC236}">
                    <a16:creationId xmlns:a16="http://schemas.microsoft.com/office/drawing/2014/main" id="{EED8C667-9BF5-E569-6EDD-018FD1C214AB}"/>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22" name="Đồ họa 18">
                <a:extLst>
                  <a:ext uri="{FF2B5EF4-FFF2-40B4-BE49-F238E27FC236}">
                    <a16:creationId xmlns:a16="http://schemas.microsoft.com/office/drawing/2014/main" id="{626A8265-4505-8FAA-EF43-313C321165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44">
              <a:extLst>
                <a:ext uri="{FF2B5EF4-FFF2-40B4-BE49-F238E27FC236}">
                  <a16:creationId xmlns:a16="http://schemas.microsoft.com/office/drawing/2014/main" id="{DFE3EE9F-D90C-5EBF-9925-55B329C94278}"/>
                </a:ext>
              </a:extLst>
            </p:cNvPr>
            <p:cNvSpPr txBox="1"/>
            <p:nvPr/>
          </p:nvSpPr>
          <p:spPr>
            <a:xfrm>
              <a:off x="2286000" y="4645453"/>
              <a:ext cx="3090672"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826 000</a:t>
              </a:r>
              <a:endParaRPr lang="vi-VN" sz="4400" b="1" dirty="0">
                <a:latin typeface="Cambria" panose="02040503050406030204" pitchFamily="18" charset="0"/>
                <a:ea typeface="Cambria" panose="02040503050406030204" pitchFamily="18" charset="0"/>
              </a:endParaRPr>
            </a:p>
          </p:txBody>
        </p:sp>
      </p:grpSp>
      <p:grpSp>
        <p:nvGrpSpPr>
          <p:cNvPr id="23" name="Nhóm 46">
            <a:extLst>
              <a:ext uri="{FF2B5EF4-FFF2-40B4-BE49-F238E27FC236}">
                <a16:creationId xmlns:a16="http://schemas.microsoft.com/office/drawing/2014/main" id="{3C8FFE18-A1FF-723F-9CA5-6EF41AF72886}"/>
              </a:ext>
            </a:extLst>
          </p:cNvPr>
          <p:cNvGrpSpPr/>
          <p:nvPr/>
        </p:nvGrpSpPr>
        <p:grpSpPr>
          <a:xfrm>
            <a:off x="6309362" y="4453999"/>
            <a:ext cx="4734694" cy="1153269"/>
            <a:chOff x="6309362" y="4453999"/>
            <a:chExt cx="4734694" cy="1153269"/>
          </a:xfrm>
        </p:grpSpPr>
        <p:grpSp>
          <p:nvGrpSpPr>
            <p:cNvPr id="24" name="Nhóm 24">
              <a:extLst>
                <a:ext uri="{FF2B5EF4-FFF2-40B4-BE49-F238E27FC236}">
                  <a16:creationId xmlns:a16="http://schemas.microsoft.com/office/drawing/2014/main" id="{A077D454-59AB-0150-C11E-8134632BB74C}"/>
                </a:ext>
              </a:extLst>
            </p:cNvPr>
            <p:cNvGrpSpPr/>
            <p:nvPr/>
          </p:nvGrpSpPr>
          <p:grpSpPr>
            <a:xfrm>
              <a:off x="6309362" y="4453999"/>
              <a:ext cx="4734694" cy="1153269"/>
              <a:chOff x="6309362" y="4395154"/>
              <a:chExt cx="4734694" cy="1153269"/>
            </a:xfrm>
          </p:grpSpPr>
          <p:sp>
            <p:nvSpPr>
              <p:cNvPr id="26" name="Hình chữ nhật: Góc Tròn 20">
                <a:extLst>
                  <a:ext uri="{FF2B5EF4-FFF2-40B4-BE49-F238E27FC236}">
                    <a16:creationId xmlns:a16="http://schemas.microsoft.com/office/drawing/2014/main" id="{A22AD1BA-7919-2A18-A5E1-094B4F046682}"/>
                  </a:ext>
                </a:extLst>
              </p:cNvPr>
              <p:cNvSpPr/>
              <p:nvPr/>
            </p:nvSpPr>
            <p:spPr>
              <a:xfrm>
                <a:off x="6688190" y="4395154"/>
                <a:ext cx="435586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27" name="Đồ họa 16">
                <a:extLst>
                  <a:ext uri="{FF2B5EF4-FFF2-40B4-BE49-F238E27FC236}">
                    <a16:creationId xmlns:a16="http://schemas.microsoft.com/office/drawing/2014/main" id="{36A57397-DAC4-545C-A2AD-EA8061FA9E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4396423"/>
                <a:ext cx="1077191" cy="1152000"/>
              </a:xfrm>
              <a:prstGeom prst="rect">
                <a:avLst/>
              </a:prstGeom>
            </p:spPr>
          </p:pic>
        </p:grpSp>
        <p:sp>
          <p:nvSpPr>
            <p:cNvPr id="25" name="Hộp Văn bản 45">
              <a:extLst>
                <a:ext uri="{FF2B5EF4-FFF2-40B4-BE49-F238E27FC236}">
                  <a16:creationId xmlns:a16="http://schemas.microsoft.com/office/drawing/2014/main" id="{6185C159-9C4B-F935-D927-2D577D6607B3}"/>
                </a:ext>
              </a:extLst>
            </p:cNvPr>
            <p:cNvSpPr txBox="1"/>
            <p:nvPr/>
          </p:nvSpPr>
          <p:spPr>
            <a:xfrm>
              <a:off x="7765382" y="4645453"/>
              <a:ext cx="2987962"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830 000</a:t>
              </a:r>
              <a:endParaRPr lang="vi-VN" sz="4400" b="1" dirty="0">
                <a:latin typeface="Cambria" panose="02040503050406030204" pitchFamily="18" charset="0"/>
                <a:ea typeface="Cambria" panose="02040503050406030204" pitchFamily="18" charset="0"/>
              </a:endParaRPr>
            </a:p>
          </p:txBody>
        </p:sp>
      </p:grpSp>
      <p:pic>
        <p:nvPicPr>
          <p:cNvPr id="28" name="Đồ họa 2">
            <a:extLst>
              <a:ext uri="{FF2B5EF4-FFF2-40B4-BE49-F238E27FC236}">
                <a16:creationId xmlns:a16="http://schemas.microsoft.com/office/drawing/2014/main" id="{6624052A-AA64-594A-7636-4AF8EEE7E72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54673" y="373389"/>
            <a:ext cx="1540166" cy="1238829"/>
          </a:xfrm>
          <a:prstGeom prst="rect">
            <a:avLst/>
          </a:prstGeom>
        </p:spPr>
      </p:pic>
    </p:spTree>
    <p:extLst>
      <p:ext uri="{BB962C8B-B14F-4D97-AF65-F5344CB8AC3E}">
        <p14:creationId xmlns:p14="http://schemas.microsoft.com/office/powerpoint/2010/main" val="41371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3"/>
                                        </p:tgtEl>
                                      </p:cBhvr>
                                    </p:animEffect>
                                    <p:anim calcmode="lin" valueType="num">
                                      <p:cBhvr>
                                        <p:cTn id="35" dur="1000"/>
                                        <p:tgtEl>
                                          <p:spTgt spid="13"/>
                                        </p:tgtEl>
                                        <p:attrNameLst>
                                          <p:attrName>ppt_x</p:attrName>
                                        </p:attrNameLst>
                                      </p:cBhvr>
                                      <p:tavLst>
                                        <p:tav tm="0">
                                          <p:val>
                                            <p:strVal val="ppt_x"/>
                                          </p:val>
                                        </p:tav>
                                        <p:tav tm="100000">
                                          <p:val>
                                            <p:strVal val="ppt_x"/>
                                          </p:val>
                                        </p:tav>
                                      </p:tavLst>
                                    </p:anim>
                                    <p:anim calcmode="lin" valueType="num">
                                      <p:cBhvr>
                                        <p:cTn id="36" dur="1000"/>
                                        <p:tgtEl>
                                          <p:spTgt spid="13"/>
                                        </p:tgtEl>
                                        <p:attrNameLst>
                                          <p:attrName>ppt_y</p:attrName>
                                        </p:attrNameLst>
                                      </p:cBhvr>
                                      <p:tavLst>
                                        <p:tav tm="0">
                                          <p:val>
                                            <p:strVal val="ppt_y"/>
                                          </p:val>
                                        </p:tav>
                                        <p:tav tm="100000">
                                          <p:val>
                                            <p:strVal val="ppt_y+.1"/>
                                          </p:val>
                                        </p:tav>
                                      </p:tavLst>
                                    </p:anim>
                                    <p:set>
                                      <p:cBhvr>
                                        <p:cTn id="37" dur="1" fill="hold">
                                          <p:stCondLst>
                                            <p:cond delay="999"/>
                                          </p:stCondLst>
                                        </p:cTn>
                                        <p:tgtEl>
                                          <p:spTgt spid="13"/>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23"/>
                                        </p:tgtEl>
                                        <p:attrNameLst>
                                          <p:attrName>r</p:attrName>
                                        </p:attrNameLst>
                                      </p:cBhvr>
                                    </p:animRot>
                                    <p:animRot by="-240000">
                                      <p:cBhvr>
                                        <p:cTn id="40" dur="200" fill="hold">
                                          <p:stCondLst>
                                            <p:cond delay="200"/>
                                          </p:stCondLst>
                                        </p:cTn>
                                        <p:tgtEl>
                                          <p:spTgt spid="23"/>
                                        </p:tgtEl>
                                        <p:attrNameLst>
                                          <p:attrName>r</p:attrName>
                                        </p:attrNameLst>
                                      </p:cBhvr>
                                    </p:animRot>
                                    <p:animRot by="240000">
                                      <p:cBhvr>
                                        <p:cTn id="41" dur="200" fill="hold">
                                          <p:stCondLst>
                                            <p:cond delay="400"/>
                                          </p:stCondLst>
                                        </p:cTn>
                                        <p:tgtEl>
                                          <p:spTgt spid="23"/>
                                        </p:tgtEl>
                                        <p:attrNameLst>
                                          <p:attrName>r</p:attrName>
                                        </p:attrNameLst>
                                      </p:cBhvr>
                                    </p:animRot>
                                    <p:animRot by="-240000">
                                      <p:cBhvr>
                                        <p:cTn id="42" dur="200" fill="hold">
                                          <p:stCondLst>
                                            <p:cond delay="600"/>
                                          </p:stCondLst>
                                        </p:cTn>
                                        <p:tgtEl>
                                          <p:spTgt spid="23"/>
                                        </p:tgtEl>
                                        <p:attrNameLst>
                                          <p:attrName>r</p:attrName>
                                        </p:attrNameLst>
                                      </p:cBhvr>
                                    </p:animRot>
                                    <p:animRot by="120000">
                                      <p:cBhvr>
                                        <p:cTn id="43" dur="200" fill="hold">
                                          <p:stCondLst>
                                            <p:cond delay="800"/>
                                          </p:stCondLst>
                                        </p:cTn>
                                        <p:tgtEl>
                                          <p:spTgt spid="23"/>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18"/>
                                        </p:tgtEl>
                                      </p:cBhvr>
                                    </p:animEffect>
                                    <p:anim calcmode="lin" valueType="num">
                                      <p:cBhvr>
                                        <p:cTn id="46" dur="1000"/>
                                        <p:tgtEl>
                                          <p:spTgt spid="18"/>
                                        </p:tgtEl>
                                        <p:attrNameLst>
                                          <p:attrName>ppt_x</p:attrName>
                                        </p:attrNameLst>
                                      </p:cBhvr>
                                      <p:tavLst>
                                        <p:tav tm="0">
                                          <p:val>
                                            <p:strVal val="ppt_x"/>
                                          </p:val>
                                        </p:tav>
                                        <p:tav tm="100000">
                                          <p:val>
                                            <p:strVal val="ppt_x"/>
                                          </p:val>
                                        </p:tav>
                                      </p:tavLst>
                                    </p:anim>
                                    <p:anim calcmode="lin" valueType="num">
                                      <p:cBhvr>
                                        <p:cTn id="47" dur="1000"/>
                                        <p:tgtEl>
                                          <p:spTgt spid="18"/>
                                        </p:tgtEl>
                                        <p:attrNameLst>
                                          <p:attrName>ppt_y</p:attrName>
                                        </p:attrNameLst>
                                      </p:cBhvr>
                                      <p:tavLst>
                                        <p:tav tm="0">
                                          <p:val>
                                            <p:strVal val="ppt_y"/>
                                          </p:val>
                                        </p:tav>
                                        <p:tav tm="100000">
                                          <p:val>
                                            <p:strVal val="ppt_y+.1"/>
                                          </p:val>
                                        </p:tav>
                                      </p:tavLst>
                                    </p:anim>
                                    <p:set>
                                      <p:cBhvr>
                                        <p:cTn id="48"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
            <a:extLst>
              <a:ext uri="{FF2B5EF4-FFF2-40B4-BE49-F238E27FC236}">
                <a16:creationId xmlns:a16="http://schemas.microsoft.com/office/drawing/2014/main" id="{13241BAC-2BA1-C1BE-5138-E23B04272B64}"/>
              </a:ext>
            </a:extLst>
          </p:cNvPr>
          <p:cNvGrpSpPr/>
          <p:nvPr/>
        </p:nvGrpSpPr>
        <p:grpSpPr>
          <a:xfrm>
            <a:off x="873492" y="530353"/>
            <a:ext cx="10362640" cy="1817828"/>
            <a:chOff x="873492" y="817645"/>
            <a:chExt cx="10362640" cy="1530535"/>
          </a:xfrm>
        </p:grpSpPr>
        <p:grpSp>
          <p:nvGrpSpPr>
            <p:cNvPr id="3" name="Đồ họa 51">
              <a:extLst>
                <a:ext uri="{FF2B5EF4-FFF2-40B4-BE49-F238E27FC236}">
                  <a16:creationId xmlns:a16="http://schemas.microsoft.com/office/drawing/2014/main" id="{E7ABEED8-4CD2-A7C6-600F-27207A83A874}"/>
                </a:ext>
              </a:extLst>
            </p:cNvPr>
            <p:cNvGrpSpPr/>
            <p:nvPr/>
          </p:nvGrpSpPr>
          <p:grpSpPr>
            <a:xfrm>
              <a:off x="873492" y="817645"/>
              <a:ext cx="10362640" cy="1530535"/>
              <a:chOff x="894773" y="780890"/>
              <a:chExt cx="10357437" cy="2500017"/>
            </a:xfrm>
          </p:grpSpPr>
          <p:sp>
            <p:nvSpPr>
              <p:cNvPr id="5" name="Hình tự do: Hình 6">
                <a:extLst>
                  <a:ext uri="{FF2B5EF4-FFF2-40B4-BE49-F238E27FC236}">
                    <a16:creationId xmlns:a16="http://schemas.microsoft.com/office/drawing/2014/main" id="{17EC9B0E-A507-EE80-FF76-05ED21D75B5A}"/>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sz="4400"/>
              </a:p>
            </p:txBody>
          </p:sp>
          <p:sp>
            <p:nvSpPr>
              <p:cNvPr id="6" name="Hình tự do: Hình 19">
                <a:extLst>
                  <a:ext uri="{FF2B5EF4-FFF2-40B4-BE49-F238E27FC236}">
                    <a16:creationId xmlns:a16="http://schemas.microsoft.com/office/drawing/2014/main" id="{34B93E6E-3B18-D428-A68A-62E07654EA54}"/>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sz="4400"/>
              </a:p>
            </p:txBody>
          </p:sp>
          <p:sp>
            <p:nvSpPr>
              <p:cNvPr id="7" name="Hình tự do: Hình 20">
                <a:extLst>
                  <a:ext uri="{FF2B5EF4-FFF2-40B4-BE49-F238E27FC236}">
                    <a16:creationId xmlns:a16="http://schemas.microsoft.com/office/drawing/2014/main" id="{927478D5-43CF-91AB-5077-04734E4B1452}"/>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sz="4400"/>
              </a:p>
            </p:txBody>
          </p:sp>
        </p:grpSp>
        <p:sp>
          <p:nvSpPr>
            <p:cNvPr id="4" name="Hộp Văn bản 5">
              <a:extLst>
                <a:ext uri="{FF2B5EF4-FFF2-40B4-BE49-F238E27FC236}">
                  <a16:creationId xmlns:a16="http://schemas.microsoft.com/office/drawing/2014/main" id="{59257264-1088-E59B-6628-FC5CE884F377}"/>
                </a:ext>
              </a:extLst>
            </p:cNvPr>
            <p:cNvSpPr txBox="1"/>
            <p:nvPr/>
          </p:nvSpPr>
          <p:spPr>
            <a:xfrm>
              <a:off x="883920" y="950560"/>
              <a:ext cx="9757116" cy="1114280"/>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Câu</a:t>
              </a:r>
              <a:r>
                <a:rPr lang="en-US" sz="4000" b="1" dirty="0">
                  <a:latin typeface="Cambria" panose="02040503050406030204" pitchFamily="18" charset="0"/>
                  <a:ea typeface="Cambria" panose="02040503050406030204" pitchFamily="18" charset="0"/>
                </a:rPr>
                <a:t> 3</a:t>
              </a:r>
              <a:r>
                <a:rPr lang="en-US" sz="4000" b="1">
                  <a:latin typeface="Cambria" panose="02040503050406030204" pitchFamily="18" charset="0"/>
                  <a:ea typeface="Cambria" panose="02040503050406030204" pitchFamily="18" charset="0"/>
                </a:rPr>
                <a:t>: </a:t>
              </a:r>
              <a:r>
                <a:rPr lang="vi-VN" sz="4000" b="1">
                  <a:latin typeface="Cambria" panose="02040503050406030204" pitchFamily="18" charset="0"/>
                  <a:ea typeface="Cambria" panose="02040503050406030204" pitchFamily="18" charset="0"/>
                </a:rPr>
                <a:t>Làm tròn số </a:t>
              </a:r>
              <a:r>
                <a:rPr lang="vi-VN" sz="4000" b="1">
                  <a:solidFill>
                    <a:srgbClr val="0070C0"/>
                  </a:solidFill>
                  <a:latin typeface="Cambria" panose="02040503050406030204" pitchFamily="18" charset="0"/>
                  <a:ea typeface="Cambria" panose="02040503050406030204" pitchFamily="18" charset="0"/>
                </a:rPr>
                <a:t>6 710 000 </a:t>
              </a:r>
              <a:r>
                <a:rPr lang="vi-VN" sz="4000" b="1">
                  <a:latin typeface="Cambria" panose="02040503050406030204" pitchFamily="18" charset="0"/>
                  <a:ea typeface="Cambria" panose="02040503050406030204" pitchFamily="18" charset="0"/>
                </a:rPr>
                <a:t>đến hàng trăm nghìn ta được:</a:t>
              </a:r>
              <a:endParaRPr lang="vi-VN" sz="4000" b="1" dirty="0">
                <a:latin typeface="Cambria" panose="02040503050406030204" pitchFamily="18" charset="0"/>
                <a:ea typeface="Cambria" panose="02040503050406030204" pitchFamily="18" charset="0"/>
              </a:endParaRPr>
            </a:p>
          </p:txBody>
        </p:sp>
      </p:grpSp>
      <p:grpSp>
        <p:nvGrpSpPr>
          <p:cNvPr id="8" name="Nhóm 1">
            <a:extLst>
              <a:ext uri="{FF2B5EF4-FFF2-40B4-BE49-F238E27FC236}">
                <a16:creationId xmlns:a16="http://schemas.microsoft.com/office/drawing/2014/main" id="{5D919A39-535E-2705-5D44-7D32AF41840A}"/>
              </a:ext>
            </a:extLst>
          </p:cNvPr>
          <p:cNvGrpSpPr/>
          <p:nvPr/>
        </p:nvGrpSpPr>
        <p:grpSpPr>
          <a:xfrm>
            <a:off x="873492" y="2490890"/>
            <a:ext cx="5009148" cy="1152000"/>
            <a:chOff x="873492" y="2490890"/>
            <a:chExt cx="5009148" cy="1152000"/>
          </a:xfrm>
        </p:grpSpPr>
        <p:grpSp>
          <p:nvGrpSpPr>
            <p:cNvPr id="9" name="Nhóm 7">
              <a:extLst>
                <a:ext uri="{FF2B5EF4-FFF2-40B4-BE49-F238E27FC236}">
                  <a16:creationId xmlns:a16="http://schemas.microsoft.com/office/drawing/2014/main" id="{9C25E72F-3347-F5BA-1EF4-814B3861AB22}"/>
                </a:ext>
              </a:extLst>
            </p:cNvPr>
            <p:cNvGrpSpPr/>
            <p:nvPr/>
          </p:nvGrpSpPr>
          <p:grpSpPr>
            <a:xfrm>
              <a:off x="873492" y="2490890"/>
              <a:ext cx="5009148" cy="1152000"/>
              <a:chOff x="873492" y="2490890"/>
              <a:chExt cx="5009148" cy="1152000"/>
            </a:xfrm>
          </p:grpSpPr>
          <p:sp>
            <p:nvSpPr>
              <p:cNvPr id="11" name="Hình chữ nhật: Góc Tròn 8">
                <a:extLst>
                  <a:ext uri="{FF2B5EF4-FFF2-40B4-BE49-F238E27FC236}">
                    <a16:creationId xmlns:a16="http://schemas.microsoft.com/office/drawing/2014/main" id="{E269473F-6A8B-E80D-6775-3AD0F811E809}"/>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12" name="Đồ họa 9">
                <a:extLst>
                  <a:ext uri="{FF2B5EF4-FFF2-40B4-BE49-F238E27FC236}">
                    <a16:creationId xmlns:a16="http://schemas.microsoft.com/office/drawing/2014/main" id="{2C9DD5BC-4BCB-4B25-466C-AE5BF3D11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23">
              <a:extLst>
                <a:ext uri="{FF2B5EF4-FFF2-40B4-BE49-F238E27FC236}">
                  <a16:creationId xmlns:a16="http://schemas.microsoft.com/office/drawing/2014/main" id="{AE8A3198-B922-95C5-0759-8657347CC3AA}"/>
                </a:ext>
              </a:extLst>
            </p:cNvPr>
            <p:cNvSpPr txBox="1"/>
            <p:nvPr/>
          </p:nvSpPr>
          <p:spPr>
            <a:xfrm>
              <a:off x="2443645" y="2696712"/>
              <a:ext cx="3069616"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6 700 000</a:t>
              </a:r>
              <a:endParaRPr lang="vi-VN" sz="4400" b="1" dirty="0">
                <a:latin typeface="Cambria" panose="02040503050406030204" pitchFamily="18" charset="0"/>
                <a:ea typeface="Cambria" panose="02040503050406030204" pitchFamily="18" charset="0"/>
              </a:endParaRPr>
            </a:p>
          </p:txBody>
        </p:sp>
      </p:grpSp>
      <p:grpSp>
        <p:nvGrpSpPr>
          <p:cNvPr id="13" name="Nhóm 2">
            <a:extLst>
              <a:ext uri="{FF2B5EF4-FFF2-40B4-BE49-F238E27FC236}">
                <a16:creationId xmlns:a16="http://schemas.microsoft.com/office/drawing/2014/main" id="{B4115996-510D-6A2B-BEBF-1EAD5C80FC98}"/>
              </a:ext>
            </a:extLst>
          </p:cNvPr>
          <p:cNvGrpSpPr/>
          <p:nvPr/>
        </p:nvGrpSpPr>
        <p:grpSpPr>
          <a:xfrm>
            <a:off x="6309362" y="2482076"/>
            <a:ext cx="4926770" cy="1152000"/>
            <a:chOff x="6309362" y="2482076"/>
            <a:chExt cx="4926770" cy="1152000"/>
          </a:xfrm>
        </p:grpSpPr>
        <p:grpSp>
          <p:nvGrpSpPr>
            <p:cNvPr id="14" name="Nhóm 10">
              <a:extLst>
                <a:ext uri="{FF2B5EF4-FFF2-40B4-BE49-F238E27FC236}">
                  <a16:creationId xmlns:a16="http://schemas.microsoft.com/office/drawing/2014/main" id="{175A95D1-2541-C698-5406-BAAB89D892AC}"/>
                </a:ext>
              </a:extLst>
            </p:cNvPr>
            <p:cNvGrpSpPr/>
            <p:nvPr/>
          </p:nvGrpSpPr>
          <p:grpSpPr>
            <a:xfrm>
              <a:off x="6309362" y="2482076"/>
              <a:ext cx="4926770" cy="1152000"/>
              <a:chOff x="6309362" y="2463371"/>
              <a:chExt cx="4926770" cy="1152000"/>
            </a:xfrm>
          </p:grpSpPr>
          <p:sp>
            <p:nvSpPr>
              <p:cNvPr id="16" name="Hình chữ nhật: Góc Tròn 11">
                <a:extLst>
                  <a:ext uri="{FF2B5EF4-FFF2-40B4-BE49-F238E27FC236}">
                    <a16:creationId xmlns:a16="http://schemas.microsoft.com/office/drawing/2014/main" id="{41570551-CF30-86B0-616C-56C5EF16E020}"/>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17" name="Đồ họa 12">
                <a:extLst>
                  <a:ext uri="{FF2B5EF4-FFF2-40B4-BE49-F238E27FC236}">
                    <a16:creationId xmlns:a16="http://schemas.microsoft.com/office/drawing/2014/main" id="{BF458DFC-396D-4F2C-B38F-9FDE1B3662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24">
              <a:extLst>
                <a:ext uri="{FF2B5EF4-FFF2-40B4-BE49-F238E27FC236}">
                  <a16:creationId xmlns:a16="http://schemas.microsoft.com/office/drawing/2014/main" id="{709D10A9-E0E4-1F61-B017-5E54D7949015}"/>
                </a:ext>
              </a:extLst>
            </p:cNvPr>
            <p:cNvSpPr txBox="1"/>
            <p:nvPr/>
          </p:nvSpPr>
          <p:spPr>
            <a:xfrm>
              <a:off x="7749243" y="2681426"/>
              <a:ext cx="3113829"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6 600 000</a:t>
              </a:r>
              <a:endParaRPr lang="vi-VN" sz="4400" b="1" dirty="0">
                <a:latin typeface="Cambria" panose="02040503050406030204" pitchFamily="18" charset="0"/>
                <a:ea typeface="Cambria" panose="02040503050406030204" pitchFamily="18" charset="0"/>
              </a:endParaRPr>
            </a:p>
          </p:txBody>
        </p:sp>
      </p:grpSp>
      <p:grpSp>
        <p:nvGrpSpPr>
          <p:cNvPr id="18" name="Nhóm 21">
            <a:extLst>
              <a:ext uri="{FF2B5EF4-FFF2-40B4-BE49-F238E27FC236}">
                <a16:creationId xmlns:a16="http://schemas.microsoft.com/office/drawing/2014/main" id="{E1B3EBE0-1A03-71FF-4EF6-BBC720D376FD}"/>
              </a:ext>
            </a:extLst>
          </p:cNvPr>
          <p:cNvGrpSpPr/>
          <p:nvPr/>
        </p:nvGrpSpPr>
        <p:grpSpPr>
          <a:xfrm>
            <a:off x="958238" y="4423396"/>
            <a:ext cx="4924401" cy="1152000"/>
            <a:chOff x="958238" y="4423396"/>
            <a:chExt cx="4924401" cy="1152000"/>
          </a:xfrm>
        </p:grpSpPr>
        <p:grpSp>
          <p:nvGrpSpPr>
            <p:cNvPr id="19" name="Nhóm 16">
              <a:extLst>
                <a:ext uri="{FF2B5EF4-FFF2-40B4-BE49-F238E27FC236}">
                  <a16:creationId xmlns:a16="http://schemas.microsoft.com/office/drawing/2014/main" id="{EC3EFBD6-C519-D613-E5FA-4B964968DFCC}"/>
                </a:ext>
              </a:extLst>
            </p:cNvPr>
            <p:cNvGrpSpPr/>
            <p:nvPr/>
          </p:nvGrpSpPr>
          <p:grpSpPr>
            <a:xfrm>
              <a:off x="958238" y="4423396"/>
              <a:ext cx="4924401" cy="1152000"/>
              <a:chOff x="958238" y="4423396"/>
              <a:chExt cx="4924401" cy="1152000"/>
            </a:xfrm>
          </p:grpSpPr>
          <p:sp>
            <p:nvSpPr>
              <p:cNvPr id="21" name="Hình chữ nhật: Góc Tròn 17">
                <a:extLst>
                  <a:ext uri="{FF2B5EF4-FFF2-40B4-BE49-F238E27FC236}">
                    <a16:creationId xmlns:a16="http://schemas.microsoft.com/office/drawing/2014/main" id="{940CE092-43E3-C439-BE96-F2A3F195B5DB}"/>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22" name="Đồ họa 18">
                <a:extLst>
                  <a:ext uri="{FF2B5EF4-FFF2-40B4-BE49-F238E27FC236}">
                    <a16:creationId xmlns:a16="http://schemas.microsoft.com/office/drawing/2014/main" id="{C6821B68-802E-2C33-43DE-528B28C561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25">
              <a:extLst>
                <a:ext uri="{FF2B5EF4-FFF2-40B4-BE49-F238E27FC236}">
                  <a16:creationId xmlns:a16="http://schemas.microsoft.com/office/drawing/2014/main" id="{21AB69C4-0A06-7DD8-3B9F-558523C22576}"/>
                </a:ext>
              </a:extLst>
            </p:cNvPr>
            <p:cNvSpPr txBox="1"/>
            <p:nvPr/>
          </p:nvSpPr>
          <p:spPr>
            <a:xfrm>
              <a:off x="2398718" y="4646547"/>
              <a:ext cx="2977953"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6 800 000</a:t>
              </a:r>
              <a:endParaRPr lang="vi-VN" sz="4400" b="1" dirty="0">
                <a:latin typeface="Cambria" panose="02040503050406030204" pitchFamily="18" charset="0"/>
                <a:ea typeface="Cambria" panose="02040503050406030204" pitchFamily="18" charset="0"/>
              </a:endParaRPr>
            </a:p>
          </p:txBody>
        </p:sp>
      </p:grpSp>
      <p:grpSp>
        <p:nvGrpSpPr>
          <p:cNvPr id="23" name="Nhóm 22">
            <a:extLst>
              <a:ext uri="{FF2B5EF4-FFF2-40B4-BE49-F238E27FC236}">
                <a16:creationId xmlns:a16="http://schemas.microsoft.com/office/drawing/2014/main" id="{2EB559FE-FECD-11B4-CC5C-F13D7860583D}"/>
              </a:ext>
            </a:extLst>
          </p:cNvPr>
          <p:cNvGrpSpPr/>
          <p:nvPr/>
        </p:nvGrpSpPr>
        <p:grpSpPr>
          <a:xfrm>
            <a:off x="6309362" y="4453999"/>
            <a:ext cx="4987834" cy="1153269"/>
            <a:chOff x="6309362" y="4453999"/>
            <a:chExt cx="4987834" cy="1153269"/>
          </a:xfrm>
        </p:grpSpPr>
        <p:grpSp>
          <p:nvGrpSpPr>
            <p:cNvPr id="24" name="Nhóm 13">
              <a:extLst>
                <a:ext uri="{FF2B5EF4-FFF2-40B4-BE49-F238E27FC236}">
                  <a16:creationId xmlns:a16="http://schemas.microsoft.com/office/drawing/2014/main" id="{20EACA63-A1F6-E8E1-6CDE-EB245D7AB3E6}"/>
                </a:ext>
              </a:extLst>
            </p:cNvPr>
            <p:cNvGrpSpPr/>
            <p:nvPr/>
          </p:nvGrpSpPr>
          <p:grpSpPr>
            <a:xfrm>
              <a:off x="6309362" y="4453999"/>
              <a:ext cx="4987834" cy="1153269"/>
              <a:chOff x="6309362" y="4395154"/>
              <a:chExt cx="4987834" cy="1153269"/>
            </a:xfrm>
          </p:grpSpPr>
          <p:sp>
            <p:nvSpPr>
              <p:cNvPr id="26" name="Hình chữ nhật: Góc Tròn 14">
                <a:extLst>
                  <a:ext uri="{FF2B5EF4-FFF2-40B4-BE49-F238E27FC236}">
                    <a16:creationId xmlns:a16="http://schemas.microsoft.com/office/drawing/2014/main" id="{13F08971-0BB0-D010-61C5-D79ECECBE847}"/>
                  </a:ext>
                </a:extLst>
              </p:cNvPr>
              <p:cNvSpPr/>
              <p:nvPr/>
            </p:nvSpPr>
            <p:spPr>
              <a:xfrm>
                <a:off x="6688190" y="4395154"/>
                <a:ext cx="460900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27" name="Đồ họa 15">
                <a:extLst>
                  <a:ext uri="{FF2B5EF4-FFF2-40B4-BE49-F238E27FC236}">
                    <a16:creationId xmlns:a16="http://schemas.microsoft.com/office/drawing/2014/main" id="{4E32717F-2AB4-DB99-1DF3-404F98DD55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4396423"/>
                <a:ext cx="1077191" cy="1152000"/>
              </a:xfrm>
              <a:prstGeom prst="rect">
                <a:avLst/>
              </a:prstGeom>
            </p:spPr>
          </p:pic>
        </p:grpSp>
        <p:sp>
          <p:nvSpPr>
            <p:cNvPr id="25" name="Hộp Văn bản 26">
              <a:extLst>
                <a:ext uri="{FF2B5EF4-FFF2-40B4-BE49-F238E27FC236}">
                  <a16:creationId xmlns:a16="http://schemas.microsoft.com/office/drawing/2014/main" id="{4F2B5AA1-5E36-362D-4100-84A2F8E87422}"/>
                </a:ext>
              </a:extLst>
            </p:cNvPr>
            <p:cNvSpPr txBox="1"/>
            <p:nvPr/>
          </p:nvSpPr>
          <p:spPr>
            <a:xfrm>
              <a:off x="7484144" y="4614675"/>
              <a:ext cx="3574567" cy="769441"/>
            </a:xfrm>
            <a:prstGeom prst="rect">
              <a:avLst/>
            </a:prstGeom>
            <a:noFill/>
          </p:spPr>
          <p:txBody>
            <a:bodyPr wrap="square" rtlCol="0">
              <a:spAutoFit/>
            </a:bodyPr>
            <a:lstStyle/>
            <a:p>
              <a:pPr algn="ctr">
                <a:spcBef>
                  <a:spcPts val="600"/>
                </a:spcBef>
                <a:spcAft>
                  <a:spcPts val="600"/>
                </a:spcAft>
              </a:pPr>
              <a:r>
                <a:rPr lang="it-IT" sz="4400" b="1">
                  <a:latin typeface="UTM Avo" panose="02040603050506020204" pitchFamily="18" charset="0"/>
                  <a:ea typeface="Cambria" panose="02040503050406030204" pitchFamily="18" charset="0"/>
                </a:rPr>
                <a:t>7 000 000</a:t>
              </a:r>
              <a:endParaRPr lang="vi-VN" sz="4400" b="1" dirty="0">
                <a:latin typeface="Cambria" panose="02040503050406030204" pitchFamily="18" charset="0"/>
                <a:ea typeface="Cambria" panose="02040503050406030204" pitchFamily="18" charset="0"/>
              </a:endParaRPr>
            </a:p>
          </p:txBody>
        </p:sp>
      </p:grpSp>
      <p:pic>
        <p:nvPicPr>
          <p:cNvPr id="28" name="Đồ họa 27">
            <a:extLst>
              <a:ext uri="{FF2B5EF4-FFF2-40B4-BE49-F238E27FC236}">
                <a16:creationId xmlns:a16="http://schemas.microsoft.com/office/drawing/2014/main" id="{2BD22672-4DC2-7358-AD99-10EEF0B13EF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51007" y="872984"/>
            <a:ext cx="1815408" cy="1460219"/>
          </a:xfrm>
          <a:prstGeom prst="rect">
            <a:avLst/>
          </a:prstGeom>
        </p:spPr>
      </p:pic>
    </p:spTree>
    <p:extLst>
      <p:ext uri="{BB962C8B-B14F-4D97-AF65-F5344CB8AC3E}">
        <p14:creationId xmlns:p14="http://schemas.microsoft.com/office/powerpoint/2010/main" val="1584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13"/>
                                        </p:tgtEl>
                                      </p:cBhvr>
                                    </p:animEffect>
                                    <p:anim calcmode="lin" valueType="num">
                                      <p:cBhvr>
                                        <p:cTn id="30" dur="1000"/>
                                        <p:tgtEl>
                                          <p:spTgt spid="13"/>
                                        </p:tgtEl>
                                        <p:attrNameLst>
                                          <p:attrName>ppt_x</p:attrName>
                                        </p:attrNameLst>
                                      </p:cBhvr>
                                      <p:tavLst>
                                        <p:tav tm="0">
                                          <p:val>
                                            <p:strVal val="ppt_x"/>
                                          </p:val>
                                        </p:tav>
                                        <p:tav tm="100000">
                                          <p:val>
                                            <p:strVal val="ppt_x"/>
                                          </p:val>
                                        </p:tav>
                                      </p:tavLst>
                                    </p:anim>
                                    <p:anim calcmode="lin" valueType="num">
                                      <p:cBhvr>
                                        <p:cTn id="31" dur="1000"/>
                                        <p:tgtEl>
                                          <p:spTgt spid="13"/>
                                        </p:tgtEl>
                                        <p:attrNameLst>
                                          <p:attrName>ppt_y</p:attrName>
                                        </p:attrNameLst>
                                      </p:cBhvr>
                                      <p:tavLst>
                                        <p:tav tm="0">
                                          <p:val>
                                            <p:strVal val="ppt_y"/>
                                          </p:val>
                                        </p:tav>
                                        <p:tav tm="100000">
                                          <p:val>
                                            <p:strVal val="ppt_y+.1"/>
                                          </p:val>
                                        </p:tav>
                                      </p:tavLst>
                                    </p:anim>
                                    <p:set>
                                      <p:cBhvr>
                                        <p:cTn id="32" dur="1" fill="hold">
                                          <p:stCondLst>
                                            <p:cond delay="999"/>
                                          </p:stCondLst>
                                        </p:cTn>
                                        <p:tgtEl>
                                          <p:spTgt spid="13"/>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8"/>
                                        </p:tgtEl>
                                      </p:cBhvr>
                                    </p:animEffect>
                                    <p:anim calcmode="lin" valueType="num">
                                      <p:cBhvr>
                                        <p:cTn id="35" dur="1000"/>
                                        <p:tgtEl>
                                          <p:spTgt spid="18"/>
                                        </p:tgtEl>
                                        <p:attrNameLst>
                                          <p:attrName>ppt_x</p:attrName>
                                        </p:attrNameLst>
                                      </p:cBhvr>
                                      <p:tavLst>
                                        <p:tav tm="0">
                                          <p:val>
                                            <p:strVal val="ppt_x"/>
                                          </p:val>
                                        </p:tav>
                                        <p:tav tm="100000">
                                          <p:val>
                                            <p:strVal val="ppt_x"/>
                                          </p:val>
                                        </p:tav>
                                      </p:tavLst>
                                    </p:anim>
                                    <p:anim calcmode="lin" valueType="num">
                                      <p:cBhvr>
                                        <p:cTn id="36" dur="1000"/>
                                        <p:tgtEl>
                                          <p:spTgt spid="18"/>
                                        </p:tgtEl>
                                        <p:attrNameLst>
                                          <p:attrName>ppt_y</p:attrName>
                                        </p:attrNameLst>
                                      </p:cBhvr>
                                      <p:tavLst>
                                        <p:tav tm="0">
                                          <p:val>
                                            <p:strVal val="ppt_y"/>
                                          </p:val>
                                        </p:tav>
                                        <p:tav tm="100000">
                                          <p:val>
                                            <p:strVal val="ppt_y+.1"/>
                                          </p:val>
                                        </p:tav>
                                      </p:tavLst>
                                    </p:anim>
                                    <p:set>
                                      <p:cBhvr>
                                        <p:cTn id="37" dur="1" fill="hold">
                                          <p:stCondLst>
                                            <p:cond delay="999"/>
                                          </p:stCondLst>
                                        </p:cTn>
                                        <p:tgtEl>
                                          <p:spTgt spid="18"/>
                                        </p:tgtEl>
                                        <p:attrNameLst>
                                          <p:attrName>style.visibility</p:attrName>
                                        </p:attrNameLst>
                                      </p:cBhvr>
                                      <p:to>
                                        <p:strVal val="hidden"/>
                                      </p:to>
                                    </p:set>
                                  </p:childTnLst>
                                </p:cTn>
                              </p:par>
                              <p:par>
                                <p:cTn id="38" presetID="42" presetClass="exit" presetSubtype="0" fill="hold" nodeType="withEffect">
                                  <p:stCondLst>
                                    <p:cond delay="0"/>
                                  </p:stCondLst>
                                  <p:childTnLst>
                                    <p:animEffect transition="out" filter="fade">
                                      <p:cBhvr>
                                        <p:cTn id="39" dur="1000"/>
                                        <p:tgtEl>
                                          <p:spTgt spid="23"/>
                                        </p:tgtEl>
                                      </p:cBhvr>
                                    </p:animEffect>
                                    <p:anim calcmode="lin" valueType="num">
                                      <p:cBhvr>
                                        <p:cTn id="40" dur="1000"/>
                                        <p:tgtEl>
                                          <p:spTgt spid="23"/>
                                        </p:tgtEl>
                                        <p:attrNameLst>
                                          <p:attrName>ppt_x</p:attrName>
                                        </p:attrNameLst>
                                      </p:cBhvr>
                                      <p:tavLst>
                                        <p:tav tm="0">
                                          <p:val>
                                            <p:strVal val="ppt_x"/>
                                          </p:val>
                                        </p:tav>
                                        <p:tav tm="100000">
                                          <p:val>
                                            <p:strVal val="ppt_x"/>
                                          </p:val>
                                        </p:tav>
                                      </p:tavLst>
                                    </p:anim>
                                    <p:anim calcmode="lin" valueType="num">
                                      <p:cBhvr>
                                        <p:cTn id="41" dur="1000"/>
                                        <p:tgtEl>
                                          <p:spTgt spid="23"/>
                                        </p:tgtEl>
                                        <p:attrNameLst>
                                          <p:attrName>ppt_y</p:attrName>
                                        </p:attrNameLst>
                                      </p:cBhvr>
                                      <p:tavLst>
                                        <p:tav tm="0">
                                          <p:val>
                                            <p:strVal val="ppt_y"/>
                                          </p:val>
                                        </p:tav>
                                        <p:tav tm="100000">
                                          <p:val>
                                            <p:strVal val="ppt_y+.1"/>
                                          </p:val>
                                        </p:tav>
                                      </p:tavLst>
                                    </p:anim>
                                    <p:set>
                                      <p:cBhvr>
                                        <p:cTn id="42" dur="1" fill="hold">
                                          <p:stCondLst>
                                            <p:cond delay="999"/>
                                          </p:stCondLst>
                                        </p:cTn>
                                        <p:tgtEl>
                                          <p:spTgt spid="23"/>
                                        </p:tgtEl>
                                        <p:attrNameLst>
                                          <p:attrName>style.visibility</p:attrName>
                                        </p:attrNameLst>
                                      </p:cBhvr>
                                      <p:to>
                                        <p:strVal val="hidden"/>
                                      </p:to>
                                    </p:set>
                                  </p:childTnLst>
                                </p:cTn>
                              </p:par>
                              <p:par>
                                <p:cTn id="43" presetID="32" presetClass="emph" presetSubtype="0"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subTnLst>
                                    <p:audio>
                                      <p:cMediaNode>
                                        <p:cTn display="0" masterRel="sameClick">
                                          <p:stCondLst>
                                            <p:cond evt="begin" delay="0">
                                              <p:tn val="4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3">
            <a:extLst>
              <a:ext uri="{FF2B5EF4-FFF2-40B4-BE49-F238E27FC236}">
                <a16:creationId xmlns:a16="http://schemas.microsoft.com/office/drawing/2014/main" id="{13241BAC-2BA1-C1BE-5138-E23B04272B64}"/>
              </a:ext>
            </a:extLst>
          </p:cNvPr>
          <p:cNvGrpSpPr/>
          <p:nvPr/>
        </p:nvGrpSpPr>
        <p:grpSpPr>
          <a:xfrm>
            <a:off x="694944" y="524796"/>
            <a:ext cx="10541188" cy="1823384"/>
            <a:chOff x="873492" y="817645"/>
            <a:chExt cx="10362640" cy="1530535"/>
          </a:xfrm>
        </p:grpSpPr>
        <p:grpSp>
          <p:nvGrpSpPr>
            <p:cNvPr id="30" name="Đồ họa 51">
              <a:extLst>
                <a:ext uri="{FF2B5EF4-FFF2-40B4-BE49-F238E27FC236}">
                  <a16:creationId xmlns:a16="http://schemas.microsoft.com/office/drawing/2014/main" id="{E7ABEED8-4CD2-A7C6-600F-27207A83A874}"/>
                </a:ext>
              </a:extLst>
            </p:cNvPr>
            <p:cNvGrpSpPr/>
            <p:nvPr/>
          </p:nvGrpSpPr>
          <p:grpSpPr>
            <a:xfrm>
              <a:off x="873492" y="817645"/>
              <a:ext cx="10362640" cy="1530535"/>
              <a:chOff x="894773" y="780890"/>
              <a:chExt cx="10357437" cy="2500016"/>
            </a:xfrm>
          </p:grpSpPr>
          <p:sp>
            <p:nvSpPr>
              <p:cNvPr id="32" name="Hình tự do: Hình 6">
                <a:extLst>
                  <a:ext uri="{FF2B5EF4-FFF2-40B4-BE49-F238E27FC236}">
                    <a16:creationId xmlns:a16="http://schemas.microsoft.com/office/drawing/2014/main" id="{17EC9B0E-A507-EE80-FF76-05ED21D75B5A}"/>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sz="4400"/>
              </a:p>
            </p:txBody>
          </p:sp>
          <p:sp>
            <p:nvSpPr>
              <p:cNvPr id="33" name="Hình tự do: Hình 19">
                <a:extLst>
                  <a:ext uri="{FF2B5EF4-FFF2-40B4-BE49-F238E27FC236}">
                    <a16:creationId xmlns:a16="http://schemas.microsoft.com/office/drawing/2014/main" id="{34B93E6E-3B18-D428-A68A-62E07654EA54}"/>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sz="4400"/>
              </a:p>
            </p:txBody>
          </p:sp>
          <p:sp>
            <p:nvSpPr>
              <p:cNvPr id="34" name="Hình tự do: Hình 20">
                <a:extLst>
                  <a:ext uri="{FF2B5EF4-FFF2-40B4-BE49-F238E27FC236}">
                    <a16:creationId xmlns:a16="http://schemas.microsoft.com/office/drawing/2014/main" id="{927478D5-43CF-91AB-5077-04734E4B1452}"/>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sz="4400"/>
              </a:p>
            </p:txBody>
          </p:sp>
        </p:grpSp>
        <p:sp>
          <p:nvSpPr>
            <p:cNvPr id="31" name="Hộp Văn bản 5">
              <a:extLst>
                <a:ext uri="{FF2B5EF4-FFF2-40B4-BE49-F238E27FC236}">
                  <a16:creationId xmlns:a16="http://schemas.microsoft.com/office/drawing/2014/main" id="{59257264-1088-E59B-6628-FC5CE884F377}"/>
                </a:ext>
              </a:extLst>
            </p:cNvPr>
            <p:cNvSpPr txBox="1"/>
            <p:nvPr/>
          </p:nvSpPr>
          <p:spPr>
            <a:xfrm>
              <a:off x="1304544" y="868359"/>
              <a:ext cx="9358527" cy="1214223"/>
            </a:xfrm>
            <a:prstGeom prst="rect">
              <a:avLst/>
            </a:prstGeom>
            <a:noFill/>
          </p:spPr>
          <p:txBody>
            <a:bodyPr wrap="square" rtlCol="0">
              <a:spAutoFit/>
            </a:bodyPr>
            <a:lstStyle/>
            <a:p>
              <a:pPr algn="ctr"/>
              <a:r>
                <a:rPr lang="en-US" sz="4400" b="1" dirty="0" err="1">
                  <a:latin typeface="Cambria" panose="02040503050406030204" pitchFamily="18" charset="0"/>
                  <a:ea typeface="Cambria" panose="02040503050406030204" pitchFamily="18" charset="0"/>
                </a:rPr>
                <a:t>Câu</a:t>
              </a:r>
              <a:r>
                <a:rPr lang="en-US" sz="4400" b="1" dirty="0">
                  <a:latin typeface="Cambria" panose="02040503050406030204" pitchFamily="18" charset="0"/>
                  <a:ea typeface="Cambria" panose="02040503050406030204" pitchFamily="18" charset="0"/>
                </a:rPr>
                <a:t> 4</a:t>
              </a:r>
              <a:r>
                <a:rPr lang="en-US" sz="4400" b="1">
                  <a:latin typeface="Cambria" panose="02040503050406030204" pitchFamily="18" charset="0"/>
                  <a:ea typeface="Cambria" panose="02040503050406030204" pitchFamily="18" charset="0"/>
                </a:rPr>
                <a:t>: Số nào làm tròn đến hàng trăm nghìn thì được </a:t>
              </a:r>
              <a:r>
                <a:rPr lang="en-US" sz="4400" b="1">
                  <a:solidFill>
                    <a:srgbClr val="0070C0"/>
                  </a:solidFill>
                  <a:latin typeface="Cambria" panose="02040503050406030204" pitchFamily="18" charset="0"/>
                  <a:ea typeface="Cambria" panose="02040503050406030204" pitchFamily="18" charset="0"/>
                </a:rPr>
                <a:t>300 000 </a:t>
              </a:r>
              <a:r>
                <a:rPr lang="en-US" sz="4400" b="1">
                  <a:latin typeface="Cambria" panose="02040503050406030204" pitchFamily="18" charset="0"/>
                  <a:ea typeface="Cambria" panose="02040503050406030204" pitchFamily="18" charset="0"/>
                </a:rPr>
                <a:t>?</a:t>
              </a:r>
              <a:endParaRPr lang="vi-VN" sz="4400" b="1" dirty="0">
                <a:latin typeface="Cambria" panose="02040503050406030204" pitchFamily="18" charset="0"/>
                <a:ea typeface="Cambria" panose="02040503050406030204" pitchFamily="18" charset="0"/>
              </a:endParaRPr>
            </a:p>
          </p:txBody>
        </p:sp>
      </p:grpSp>
      <p:grpSp>
        <p:nvGrpSpPr>
          <p:cNvPr id="35" name="Nhóm 1">
            <a:extLst>
              <a:ext uri="{FF2B5EF4-FFF2-40B4-BE49-F238E27FC236}">
                <a16:creationId xmlns:a16="http://schemas.microsoft.com/office/drawing/2014/main" id="{5D919A39-535E-2705-5D44-7D32AF41840A}"/>
              </a:ext>
            </a:extLst>
          </p:cNvPr>
          <p:cNvGrpSpPr/>
          <p:nvPr/>
        </p:nvGrpSpPr>
        <p:grpSpPr>
          <a:xfrm>
            <a:off x="873492" y="2490890"/>
            <a:ext cx="5009148" cy="1152000"/>
            <a:chOff x="873492" y="2490890"/>
            <a:chExt cx="5009148" cy="1152000"/>
          </a:xfrm>
        </p:grpSpPr>
        <p:grpSp>
          <p:nvGrpSpPr>
            <p:cNvPr id="36" name="Nhóm 7">
              <a:extLst>
                <a:ext uri="{FF2B5EF4-FFF2-40B4-BE49-F238E27FC236}">
                  <a16:creationId xmlns:a16="http://schemas.microsoft.com/office/drawing/2014/main" id="{9C25E72F-3347-F5BA-1EF4-814B3861AB22}"/>
                </a:ext>
              </a:extLst>
            </p:cNvPr>
            <p:cNvGrpSpPr/>
            <p:nvPr/>
          </p:nvGrpSpPr>
          <p:grpSpPr>
            <a:xfrm>
              <a:off x="873492" y="2490890"/>
              <a:ext cx="5009148" cy="1152000"/>
              <a:chOff x="873492" y="2490890"/>
              <a:chExt cx="5009148" cy="1152000"/>
            </a:xfrm>
          </p:grpSpPr>
          <p:sp>
            <p:nvSpPr>
              <p:cNvPr id="38" name="Hình chữ nhật: Góc Tròn 8">
                <a:extLst>
                  <a:ext uri="{FF2B5EF4-FFF2-40B4-BE49-F238E27FC236}">
                    <a16:creationId xmlns:a16="http://schemas.microsoft.com/office/drawing/2014/main" id="{E269473F-6A8B-E80D-6775-3AD0F811E809}"/>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39" name="Đồ họa 9">
                <a:extLst>
                  <a:ext uri="{FF2B5EF4-FFF2-40B4-BE49-F238E27FC236}">
                    <a16:creationId xmlns:a16="http://schemas.microsoft.com/office/drawing/2014/main" id="{2C9DD5BC-4BCB-4B25-466C-AE5BF3D11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37" name="Hộp Văn bản 23">
              <a:extLst>
                <a:ext uri="{FF2B5EF4-FFF2-40B4-BE49-F238E27FC236}">
                  <a16:creationId xmlns:a16="http://schemas.microsoft.com/office/drawing/2014/main" id="{AE8A3198-B922-95C5-0759-8657347CC3AA}"/>
                </a:ext>
              </a:extLst>
            </p:cNvPr>
            <p:cNvSpPr txBox="1"/>
            <p:nvPr/>
          </p:nvSpPr>
          <p:spPr>
            <a:xfrm>
              <a:off x="2505456" y="2696712"/>
              <a:ext cx="2647410"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350 001</a:t>
              </a:r>
              <a:endParaRPr lang="vi-VN" sz="4400" b="1" dirty="0">
                <a:latin typeface="Cambria" panose="02040503050406030204" pitchFamily="18" charset="0"/>
                <a:ea typeface="Cambria" panose="02040503050406030204" pitchFamily="18" charset="0"/>
              </a:endParaRPr>
            </a:p>
          </p:txBody>
        </p:sp>
      </p:grpSp>
      <p:grpSp>
        <p:nvGrpSpPr>
          <p:cNvPr id="40" name="Nhóm 2">
            <a:extLst>
              <a:ext uri="{FF2B5EF4-FFF2-40B4-BE49-F238E27FC236}">
                <a16:creationId xmlns:a16="http://schemas.microsoft.com/office/drawing/2014/main" id="{B4115996-510D-6A2B-BEBF-1EAD5C80FC98}"/>
              </a:ext>
            </a:extLst>
          </p:cNvPr>
          <p:cNvGrpSpPr/>
          <p:nvPr/>
        </p:nvGrpSpPr>
        <p:grpSpPr>
          <a:xfrm>
            <a:off x="6309362" y="2482076"/>
            <a:ext cx="4926770" cy="1152000"/>
            <a:chOff x="6309362" y="2482076"/>
            <a:chExt cx="4926770" cy="1152000"/>
          </a:xfrm>
        </p:grpSpPr>
        <p:grpSp>
          <p:nvGrpSpPr>
            <p:cNvPr id="41" name="Nhóm 10">
              <a:extLst>
                <a:ext uri="{FF2B5EF4-FFF2-40B4-BE49-F238E27FC236}">
                  <a16:creationId xmlns:a16="http://schemas.microsoft.com/office/drawing/2014/main" id="{175A95D1-2541-C698-5406-BAAB89D892AC}"/>
                </a:ext>
              </a:extLst>
            </p:cNvPr>
            <p:cNvGrpSpPr/>
            <p:nvPr/>
          </p:nvGrpSpPr>
          <p:grpSpPr>
            <a:xfrm>
              <a:off x="6309362" y="2482076"/>
              <a:ext cx="4926770" cy="1152000"/>
              <a:chOff x="6309362" y="2463371"/>
              <a:chExt cx="4926770" cy="1152000"/>
            </a:xfrm>
          </p:grpSpPr>
          <p:sp>
            <p:nvSpPr>
              <p:cNvPr id="43" name="Hình chữ nhật: Góc Tròn 11">
                <a:extLst>
                  <a:ext uri="{FF2B5EF4-FFF2-40B4-BE49-F238E27FC236}">
                    <a16:creationId xmlns:a16="http://schemas.microsoft.com/office/drawing/2014/main" id="{41570551-CF30-86B0-616C-56C5EF16E020}"/>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44" name="Đồ họa 12">
                <a:extLst>
                  <a:ext uri="{FF2B5EF4-FFF2-40B4-BE49-F238E27FC236}">
                    <a16:creationId xmlns:a16="http://schemas.microsoft.com/office/drawing/2014/main" id="{BF458DFC-396D-4F2C-B38F-9FDE1B3662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42" name="Hộp Văn bản 24">
              <a:extLst>
                <a:ext uri="{FF2B5EF4-FFF2-40B4-BE49-F238E27FC236}">
                  <a16:creationId xmlns:a16="http://schemas.microsoft.com/office/drawing/2014/main" id="{709D10A9-E0E4-1F61-B017-5E54D7949015}"/>
                </a:ext>
              </a:extLst>
            </p:cNvPr>
            <p:cNvSpPr txBox="1"/>
            <p:nvPr/>
          </p:nvSpPr>
          <p:spPr>
            <a:xfrm>
              <a:off x="7831616" y="2736290"/>
              <a:ext cx="3065452"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190 580</a:t>
              </a:r>
              <a:endParaRPr lang="vi-VN" sz="4400" b="1" dirty="0">
                <a:latin typeface="Cambria" panose="02040503050406030204" pitchFamily="18" charset="0"/>
                <a:ea typeface="Cambria" panose="02040503050406030204" pitchFamily="18" charset="0"/>
              </a:endParaRPr>
            </a:p>
          </p:txBody>
        </p:sp>
      </p:grpSp>
      <p:grpSp>
        <p:nvGrpSpPr>
          <p:cNvPr id="45" name="Nhóm 21">
            <a:extLst>
              <a:ext uri="{FF2B5EF4-FFF2-40B4-BE49-F238E27FC236}">
                <a16:creationId xmlns:a16="http://schemas.microsoft.com/office/drawing/2014/main" id="{E1B3EBE0-1A03-71FF-4EF6-BBC720D376FD}"/>
              </a:ext>
            </a:extLst>
          </p:cNvPr>
          <p:cNvGrpSpPr/>
          <p:nvPr/>
        </p:nvGrpSpPr>
        <p:grpSpPr>
          <a:xfrm>
            <a:off x="958238" y="4423396"/>
            <a:ext cx="4924401" cy="1152000"/>
            <a:chOff x="958238" y="4423396"/>
            <a:chExt cx="4924401" cy="1152000"/>
          </a:xfrm>
        </p:grpSpPr>
        <p:grpSp>
          <p:nvGrpSpPr>
            <p:cNvPr id="46" name="Nhóm 16">
              <a:extLst>
                <a:ext uri="{FF2B5EF4-FFF2-40B4-BE49-F238E27FC236}">
                  <a16:creationId xmlns:a16="http://schemas.microsoft.com/office/drawing/2014/main" id="{EC3EFBD6-C519-D613-E5FA-4B964968DFCC}"/>
                </a:ext>
              </a:extLst>
            </p:cNvPr>
            <p:cNvGrpSpPr/>
            <p:nvPr/>
          </p:nvGrpSpPr>
          <p:grpSpPr>
            <a:xfrm>
              <a:off x="958238" y="4423396"/>
              <a:ext cx="4924401" cy="1152000"/>
              <a:chOff x="958238" y="4423396"/>
              <a:chExt cx="4924401" cy="1152000"/>
            </a:xfrm>
          </p:grpSpPr>
          <p:sp>
            <p:nvSpPr>
              <p:cNvPr id="48" name="Hình chữ nhật: Góc Tròn 17">
                <a:extLst>
                  <a:ext uri="{FF2B5EF4-FFF2-40B4-BE49-F238E27FC236}">
                    <a16:creationId xmlns:a16="http://schemas.microsoft.com/office/drawing/2014/main" id="{940CE092-43E3-C439-BE96-F2A3F195B5DB}"/>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49" name="Đồ họa 18">
                <a:extLst>
                  <a:ext uri="{FF2B5EF4-FFF2-40B4-BE49-F238E27FC236}">
                    <a16:creationId xmlns:a16="http://schemas.microsoft.com/office/drawing/2014/main" id="{C6821B68-802E-2C33-43DE-528B28C561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47" name="Hộp Văn bản 25">
              <a:extLst>
                <a:ext uri="{FF2B5EF4-FFF2-40B4-BE49-F238E27FC236}">
                  <a16:creationId xmlns:a16="http://schemas.microsoft.com/office/drawing/2014/main" id="{21AB69C4-0A06-7DD8-3B9F-558523C22576}"/>
                </a:ext>
              </a:extLst>
            </p:cNvPr>
            <p:cNvSpPr txBox="1"/>
            <p:nvPr/>
          </p:nvSpPr>
          <p:spPr>
            <a:xfrm>
              <a:off x="2615184" y="4646547"/>
              <a:ext cx="2885154"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280 001</a:t>
              </a:r>
              <a:endParaRPr lang="vi-VN" sz="4400" b="1" dirty="0">
                <a:latin typeface="Cambria" panose="02040503050406030204" pitchFamily="18" charset="0"/>
                <a:ea typeface="Cambria" panose="02040503050406030204" pitchFamily="18" charset="0"/>
              </a:endParaRPr>
            </a:p>
          </p:txBody>
        </p:sp>
      </p:grpSp>
      <p:grpSp>
        <p:nvGrpSpPr>
          <p:cNvPr id="50" name="Nhóm 22">
            <a:extLst>
              <a:ext uri="{FF2B5EF4-FFF2-40B4-BE49-F238E27FC236}">
                <a16:creationId xmlns:a16="http://schemas.microsoft.com/office/drawing/2014/main" id="{2EB559FE-FECD-11B4-CC5C-F13D7860583D}"/>
              </a:ext>
            </a:extLst>
          </p:cNvPr>
          <p:cNvGrpSpPr/>
          <p:nvPr/>
        </p:nvGrpSpPr>
        <p:grpSpPr>
          <a:xfrm>
            <a:off x="6309362" y="4453999"/>
            <a:ext cx="4987834" cy="1153269"/>
            <a:chOff x="6309362" y="4453999"/>
            <a:chExt cx="4987834" cy="1153269"/>
          </a:xfrm>
        </p:grpSpPr>
        <p:grpSp>
          <p:nvGrpSpPr>
            <p:cNvPr id="51" name="Nhóm 13">
              <a:extLst>
                <a:ext uri="{FF2B5EF4-FFF2-40B4-BE49-F238E27FC236}">
                  <a16:creationId xmlns:a16="http://schemas.microsoft.com/office/drawing/2014/main" id="{20EACA63-A1F6-E8E1-6CDE-EB245D7AB3E6}"/>
                </a:ext>
              </a:extLst>
            </p:cNvPr>
            <p:cNvGrpSpPr/>
            <p:nvPr/>
          </p:nvGrpSpPr>
          <p:grpSpPr>
            <a:xfrm>
              <a:off x="6309362" y="4453999"/>
              <a:ext cx="4987834" cy="1153269"/>
              <a:chOff x="6309362" y="4395154"/>
              <a:chExt cx="4987834" cy="1153269"/>
            </a:xfrm>
          </p:grpSpPr>
          <p:sp>
            <p:nvSpPr>
              <p:cNvPr id="53" name="Hình chữ nhật: Góc Tròn 14">
                <a:extLst>
                  <a:ext uri="{FF2B5EF4-FFF2-40B4-BE49-F238E27FC236}">
                    <a16:creationId xmlns:a16="http://schemas.microsoft.com/office/drawing/2014/main" id="{13F08971-0BB0-D010-61C5-D79ECECBE847}"/>
                  </a:ext>
                </a:extLst>
              </p:cNvPr>
              <p:cNvSpPr/>
              <p:nvPr/>
            </p:nvSpPr>
            <p:spPr>
              <a:xfrm>
                <a:off x="6688190" y="4395154"/>
                <a:ext cx="460900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54" name="Đồ họa 15">
                <a:extLst>
                  <a:ext uri="{FF2B5EF4-FFF2-40B4-BE49-F238E27FC236}">
                    <a16:creationId xmlns:a16="http://schemas.microsoft.com/office/drawing/2014/main" id="{4E32717F-2AB4-DB99-1DF3-404F98DD55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4396423"/>
                <a:ext cx="1077191" cy="1152000"/>
              </a:xfrm>
              <a:prstGeom prst="rect">
                <a:avLst/>
              </a:prstGeom>
            </p:spPr>
          </p:pic>
        </p:grpSp>
        <p:sp>
          <p:nvSpPr>
            <p:cNvPr id="52" name="Hộp Văn bản 26">
              <a:extLst>
                <a:ext uri="{FF2B5EF4-FFF2-40B4-BE49-F238E27FC236}">
                  <a16:creationId xmlns:a16="http://schemas.microsoft.com/office/drawing/2014/main" id="{4F2B5AA1-5E36-362D-4100-84A2F8E87422}"/>
                </a:ext>
              </a:extLst>
            </p:cNvPr>
            <p:cNvSpPr txBox="1"/>
            <p:nvPr/>
          </p:nvSpPr>
          <p:spPr>
            <a:xfrm>
              <a:off x="7484144" y="4614675"/>
              <a:ext cx="3574567" cy="769441"/>
            </a:xfrm>
            <a:prstGeom prst="rect">
              <a:avLst/>
            </a:prstGeom>
            <a:noFill/>
          </p:spPr>
          <p:txBody>
            <a:bodyPr wrap="square" rtlCol="0">
              <a:spAutoFit/>
            </a:bodyPr>
            <a:lstStyle/>
            <a:p>
              <a:pPr algn="ctr">
                <a:spcBef>
                  <a:spcPts val="600"/>
                </a:spcBef>
                <a:spcAft>
                  <a:spcPts val="600"/>
                </a:spcAft>
              </a:pPr>
              <a:r>
                <a:rPr lang="it-IT" sz="4400" b="1">
                  <a:latin typeface="UTM Avo" panose="02040603050506020204" pitchFamily="18" charset="0"/>
                  <a:ea typeface="Cambria" panose="02040503050406030204" pitchFamily="18" charset="0"/>
                </a:rPr>
                <a:t>249 000</a:t>
              </a:r>
              <a:endParaRPr lang="vi-VN" sz="4400" b="1" dirty="0">
                <a:latin typeface="Cambria" panose="02040503050406030204" pitchFamily="18" charset="0"/>
                <a:ea typeface="Cambria" panose="02040503050406030204" pitchFamily="18" charset="0"/>
              </a:endParaRPr>
            </a:p>
          </p:txBody>
        </p:sp>
      </p:grpSp>
      <p:pic>
        <p:nvPicPr>
          <p:cNvPr id="55" name="Đồ họa 27">
            <a:extLst>
              <a:ext uri="{FF2B5EF4-FFF2-40B4-BE49-F238E27FC236}">
                <a16:creationId xmlns:a16="http://schemas.microsoft.com/office/drawing/2014/main" id="{2BD22672-4DC2-7358-AD99-10EEF0B13EF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51007" y="872984"/>
            <a:ext cx="1815408" cy="1460219"/>
          </a:xfrm>
          <a:prstGeom prst="rect">
            <a:avLst/>
          </a:prstGeom>
        </p:spPr>
      </p:pic>
    </p:spTree>
    <p:extLst>
      <p:ext uri="{BB962C8B-B14F-4D97-AF65-F5344CB8AC3E}">
        <p14:creationId xmlns:p14="http://schemas.microsoft.com/office/powerpoint/2010/main" val="36610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40"/>
                                        </p:tgtEl>
                                      </p:cBhvr>
                                    </p:animEffect>
                                    <p:anim calcmode="lin" valueType="num">
                                      <p:cBhvr>
                                        <p:cTn id="30" dur="1000"/>
                                        <p:tgtEl>
                                          <p:spTgt spid="40"/>
                                        </p:tgtEl>
                                        <p:attrNameLst>
                                          <p:attrName>ppt_x</p:attrName>
                                        </p:attrNameLst>
                                      </p:cBhvr>
                                      <p:tavLst>
                                        <p:tav tm="0">
                                          <p:val>
                                            <p:strVal val="ppt_x"/>
                                          </p:val>
                                        </p:tav>
                                        <p:tav tm="100000">
                                          <p:val>
                                            <p:strVal val="ppt_x"/>
                                          </p:val>
                                        </p:tav>
                                      </p:tavLst>
                                    </p:anim>
                                    <p:anim calcmode="lin" valueType="num">
                                      <p:cBhvr>
                                        <p:cTn id="31" dur="1000"/>
                                        <p:tgtEl>
                                          <p:spTgt spid="40"/>
                                        </p:tgtEl>
                                        <p:attrNameLst>
                                          <p:attrName>ppt_y</p:attrName>
                                        </p:attrNameLst>
                                      </p:cBhvr>
                                      <p:tavLst>
                                        <p:tav tm="0">
                                          <p:val>
                                            <p:strVal val="ppt_y"/>
                                          </p:val>
                                        </p:tav>
                                        <p:tav tm="100000">
                                          <p:val>
                                            <p:strVal val="ppt_y+.1"/>
                                          </p:val>
                                        </p:tav>
                                      </p:tavLst>
                                    </p:anim>
                                    <p:set>
                                      <p:cBhvr>
                                        <p:cTn id="32" dur="1" fill="hold">
                                          <p:stCondLst>
                                            <p:cond delay="999"/>
                                          </p:stCondLst>
                                        </p:cTn>
                                        <p:tgtEl>
                                          <p:spTgt spid="40"/>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50"/>
                                        </p:tgtEl>
                                      </p:cBhvr>
                                    </p:animEffect>
                                    <p:anim calcmode="lin" valueType="num">
                                      <p:cBhvr>
                                        <p:cTn id="35" dur="1000"/>
                                        <p:tgtEl>
                                          <p:spTgt spid="50"/>
                                        </p:tgtEl>
                                        <p:attrNameLst>
                                          <p:attrName>ppt_x</p:attrName>
                                        </p:attrNameLst>
                                      </p:cBhvr>
                                      <p:tavLst>
                                        <p:tav tm="0">
                                          <p:val>
                                            <p:strVal val="ppt_x"/>
                                          </p:val>
                                        </p:tav>
                                        <p:tav tm="100000">
                                          <p:val>
                                            <p:strVal val="ppt_x"/>
                                          </p:val>
                                        </p:tav>
                                      </p:tavLst>
                                    </p:anim>
                                    <p:anim calcmode="lin" valueType="num">
                                      <p:cBhvr>
                                        <p:cTn id="36" dur="1000"/>
                                        <p:tgtEl>
                                          <p:spTgt spid="50"/>
                                        </p:tgtEl>
                                        <p:attrNameLst>
                                          <p:attrName>ppt_y</p:attrName>
                                        </p:attrNameLst>
                                      </p:cBhvr>
                                      <p:tavLst>
                                        <p:tav tm="0">
                                          <p:val>
                                            <p:strVal val="ppt_y"/>
                                          </p:val>
                                        </p:tav>
                                        <p:tav tm="100000">
                                          <p:val>
                                            <p:strVal val="ppt_y+.1"/>
                                          </p:val>
                                        </p:tav>
                                      </p:tavLst>
                                    </p:anim>
                                    <p:set>
                                      <p:cBhvr>
                                        <p:cTn id="37" dur="1" fill="hold">
                                          <p:stCondLst>
                                            <p:cond delay="999"/>
                                          </p:stCondLst>
                                        </p:cTn>
                                        <p:tgtEl>
                                          <p:spTgt spid="50"/>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par>
                                <p:cTn id="44" presetID="42" presetClass="exit" presetSubtype="0" fill="hold" nodeType="withEffect">
                                  <p:stCondLst>
                                    <p:cond delay="100"/>
                                  </p:stCondLst>
                                  <p:childTnLst>
                                    <p:animEffect transition="out" filter="fade">
                                      <p:cBhvr>
                                        <p:cTn id="45" dur="1000"/>
                                        <p:tgtEl>
                                          <p:spTgt spid="35"/>
                                        </p:tgtEl>
                                      </p:cBhvr>
                                    </p:animEffect>
                                    <p:anim calcmode="lin" valueType="num">
                                      <p:cBhvr>
                                        <p:cTn id="46" dur="1000"/>
                                        <p:tgtEl>
                                          <p:spTgt spid="35"/>
                                        </p:tgtEl>
                                        <p:attrNameLst>
                                          <p:attrName>ppt_x</p:attrName>
                                        </p:attrNameLst>
                                      </p:cBhvr>
                                      <p:tavLst>
                                        <p:tav tm="0">
                                          <p:val>
                                            <p:strVal val="ppt_x"/>
                                          </p:val>
                                        </p:tav>
                                        <p:tav tm="100000">
                                          <p:val>
                                            <p:strVal val="ppt_x"/>
                                          </p:val>
                                        </p:tav>
                                      </p:tavLst>
                                    </p:anim>
                                    <p:anim calcmode="lin" valueType="num">
                                      <p:cBhvr>
                                        <p:cTn id="47" dur="1000"/>
                                        <p:tgtEl>
                                          <p:spTgt spid="35"/>
                                        </p:tgtEl>
                                        <p:attrNameLst>
                                          <p:attrName>ppt_y</p:attrName>
                                        </p:attrNameLst>
                                      </p:cBhvr>
                                      <p:tavLst>
                                        <p:tav tm="0">
                                          <p:val>
                                            <p:strVal val="ppt_y"/>
                                          </p:val>
                                        </p:tav>
                                        <p:tav tm="100000">
                                          <p:val>
                                            <p:strVal val="ppt_y+.1"/>
                                          </p:val>
                                        </p:tav>
                                      </p:tavLst>
                                    </p:anim>
                                    <p:set>
                                      <p:cBhvr>
                                        <p:cTn id="48"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2">
            <a:extLst>
              <a:ext uri="{28A0092B-C50C-407E-A947-70E740481C1C}">
                <a14:useLocalDpi xmlns:a14="http://schemas.microsoft.com/office/drawing/2010/main" val="0"/>
              </a:ext>
            </a:extLst>
          </a:blip>
          <a:srcRect l="73711" t="10754" r="3412" b="40997"/>
          <a:stretch/>
        </p:blipFill>
        <p:spPr>
          <a:xfrm>
            <a:off x="8716836" y="-1"/>
            <a:ext cx="3475164" cy="3007361"/>
          </a:xfrm>
          <a:prstGeom prst="rect">
            <a:avLst/>
          </a:prstGeom>
        </p:spPr>
      </p:pic>
      <p:pic>
        <p:nvPicPr>
          <p:cNvPr id="4"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2">
            <a:extLst>
              <a:ext uri="{28A0092B-C50C-407E-A947-70E740481C1C}">
                <a14:useLocalDpi xmlns:a14="http://schemas.microsoft.com/office/drawing/2010/main" val="0"/>
              </a:ext>
            </a:extLst>
          </a:blip>
          <a:srcRect l="67018" t="64405" r="3085"/>
          <a:stretch/>
        </p:blipFill>
        <p:spPr>
          <a:xfrm>
            <a:off x="6186971" y="4135328"/>
            <a:ext cx="5844275" cy="2854960"/>
          </a:xfrm>
          <a:prstGeom prst="rect">
            <a:avLst/>
          </a:prstGeom>
        </p:spPr>
      </p:pic>
      <p:pic>
        <p:nvPicPr>
          <p:cNvPr id="5"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2">
            <a:extLst>
              <a:ext uri="{28A0092B-C50C-407E-A947-70E740481C1C}">
                <a14:useLocalDpi xmlns:a14="http://schemas.microsoft.com/office/drawing/2010/main" val="0"/>
              </a:ext>
            </a:extLst>
          </a:blip>
          <a:srcRect t="5905" r="67081" b="7411"/>
          <a:stretch/>
        </p:blipFill>
        <p:spPr>
          <a:xfrm>
            <a:off x="-164192" y="921072"/>
            <a:ext cx="5705017" cy="6163935"/>
          </a:xfrm>
          <a:prstGeom prst="rect">
            <a:avLst/>
          </a:prstGeom>
        </p:spPr>
      </p:pic>
      <p:sp>
        <p:nvSpPr>
          <p:cNvPr id="6" name="Rounded Rectangle 5"/>
          <p:cNvSpPr/>
          <p:nvPr/>
        </p:nvSpPr>
        <p:spPr>
          <a:xfrm>
            <a:off x="1580605" y="1214846"/>
            <a:ext cx="8765177" cy="3691191"/>
          </a:xfrm>
          <a:prstGeom prst="roundRect">
            <a:avLst/>
          </a:prstGeom>
          <a:solidFill>
            <a:schemeClr val="bg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688316" y="1431463"/>
            <a:ext cx="6822015" cy="4279763"/>
          </a:xfrm>
          <a:prstGeom prst="rect">
            <a:avLst/>
          </a:prstGeom>
        </p:spPr>
      </p:pic>
    </p:spTree>
    <p:extLst>
      <p:ext uri="{BB962C8B-B14F-4D97-AF65-F5344CB8AC3E}">
        <p14:creationId xmlns:p14="http://schemas.microsoft.com/office/powerpoint/2010/main" val="53764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23951" y="1357362"/>
            <a:ext cx="9822001" cy="5152799"/>
          </a:xfrm>
          <a:prstGeom prst="rect">
            <a:avLst/>
          </a:prstGeom>
        </p:spPr>
      </p:pic>
      <p:grpSp>
        <p:nvGrpSpPr>
          <p:cNvPr id="3" name="Group 2"/>
          <p:cNvGrpSpPr/>
          <p:nvPr/>
        </p:nvGrpSpPr>
        <p:grpSpPr>
          <a:xfrm>
            <a:off x="578964" y="384048"/>
            <a:ext cx="10881360" cy="909166"/>
            <a:chOff x="809897" y="765482"/>
            <a:chExt cx="10881360" cy="90916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765482"/>
              <a:ext cx="10881360" cy="909166"/>
            </a:xfrm>
            <a:prstGeom prst="roundRect">
              <a:avLst>
                <a:gd name="adj" fmla="val 13859"/>
              </a:avLst>
            </a:prstGeom>
            <a:solidFill>
              <a:srgbClr val="CCFFFF"/>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099893" y="893498"/>
              <a:ext cx="10567851" cy="615553"/>
            </a:xfrm>
            <a:prstGeom prst="rect">
              <a:avLst/>
            </a:prstGeom>
            <a:noFill/>
          </p:spPr>
          <p:txBody>
            <a:bodyPr wrap="square" rtlCol="0">
              <a:spAutoFit/>
            </a:bodyPr>
            <a:lstStyle/>
            <a:p>
              <a:r>
                <a:rPr lang="en-US" sz="3400" b="1">
                  <a:latin typeface="Cambria" panose="02040503050406030204" pitchFamily="18" charset="0"/>
                  <a:ea typeface="Cambria" panose="02040503050406030204" pitchFamily="18" charset="0"/>
                </a:rPr>
                <a:t>Khoảng cách từ Sao Kim tới Mặt Trời là bao nhiêu?</a:t>
              </a:r>
            </a:p>
          </p:txBody>
        </p:sp>
      </p:grpSp>
      <p:cxnSp>
        <p:nvCxnSpPr>
          <p:cNvPr id="7" name="Straight Connector 6"/>
          <p:cNvCxnSpPr/>
          <p:nvPr/>
        </p:nvCxnSpPr>
        <p:spPr>
          <a:xfrm flipV="1">
            <a:off x="1517904" y="2670048"/>
            <a:ext cx="1920240"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3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733</Words>
  <Application>Microsoft Office PowerPoint</Application>
  <PresentationFormat>Widescreen</PresentationFormat>
  <Paragraphs>104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Cambria</vt:lpstr>
      <vt:lpstr>UTM Avo</vt:lpstr>
      <vt:lpstr>UTM Thanh Nhac TL</vt:lpstr>
      <vt:lpstr>Vogue-ExtraBold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HH</cp:lastModifiedBy>
  <cp:revision>2</cp:revision>
  <dcterms:created xsi:type="dcterms:W3CDTF">2023-10-20T03:47:42Z</dcterms:created>
  <dcterms:modified xsi:type="dcterms:W3CDTF">2023-10-20T03:48:48Z</dcterms:modified>
</cp:coreProperties>
</file>