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
  </p:notesMasterIdLst>
  <p:sldIdLst>
    <p:sldId id="334" r:id="rId3"/>
    <p:sldId id="256" r:id="rId4"/>
    <p:sldId id="338" r:id="rId5"/>
    <p:sldId id="369" r:id="rId6"/>
    <p:sldId id="370" r:id="rId7"/>
    <p:sldId id="2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12E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1880" autoAdjust="0"/>
  </p:normalViewPr>
  <p:slideViewPr>
    <p:cSldViewPr snapToGrid="0">
      <p:cViewPr varScale="1">
        <p:scale>
          <a:sx n="85" d="100"/>
          <a:sy n="85" d="100"/>
        </p:scale>
        <p:origin x="10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7D3A-EE43-4AD6-8F5E-DEF1C8465EFE}" type="datetimeFigureOut">
              <a:rPr lang="en-US" smtClean="0"/>
              <a:t>10/15/24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51ACD-AC65-4C33-9BC4-6DDBEE6A5F0E}" type="slidenum">
              <a:rPr lang="en-US" smtClean="0"/>
              <a:t>‹#›</a:t>
            </a:fld>
            <a:endParaRPr lang="en-US"/>
          </a:p>
        </p:txBody>
      </p:sp>
    </p:spTree>
    <p:extLst>
      <p:ext uri="{BB962C8B-B14F-4D97-AF65-F5344CB8AC3E}">
        <p14:creationId xmlns:p14="http://schemas.microsoft.com/office/powerpoint/2010/main" val="63394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Mầm non</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sự chuyển mùa kì diệu của thiên nhiên. Cảnh vật tuy lặng im nhưng ẩn sâu trong đó vẫn tồn tại sức sống mãnh liệt sinh sôi nảy nở của những mầm non.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A51ACD-AC65-4C33-9BC4-6DDBEE6A5F0E}" type="slidenum">
              <a:rPr lang="en-US" smtClean="0"/>
              <a:t>2</a:t>
            </a:fld>
            <a:endParaRPr lang="en-US"/>
          </a:p>
        </p:txBody>
      </p:sp>
    </p:spTree>
    <p:extLst>
      <p:ext uri="{BB962C8B-B14F-4D97-AF65-F5344CB8AC3E}">
        <p14:creationId xmlns:p14="http://schemas.microsoft.com/office/powerpoint/2010/main" val="307926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3FEF-C5DB-1594-B00C-50403B090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1AEB4-2B79-6388-21EE-FECB8FDC6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6BDCE5-B3A4-7A76-DDA1-270CCB4A849B}"/>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5" name="Footer Placeholder 4">
            <a:extLst>
              <a:ext uri="{FF2B5EF4-FFF2-40B4-BE49-F238E27FC236}">
                <a16:creationId xmlns:a16="http://schemas.microsoft.com/office/drawing/2014/main" id="{64549A64-D70F-C38D-2C9E-41FD1B784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1011D-00B5-C34F-54F6-0D3ED7788AC3}"/>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45964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1CFF-9681-0D34-FF1B-4BF106D7CA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2BE56-01EA-A8E3-7411-19EAFFC6E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435B2-7B27-2EEA-EED6-EC33A0DDDC5E}"/>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5" name="Footer Placeholder 4">
            <a:extLst>
              <a:ext uri="{FF2B5EF4-FFF2-40B4-BE49-F238E27FC236}">
                <a16:creationId xmlns:a16="http://schemas.microsoft.com/office/drawing/2014/main" id="{DA3DF656-6176-D129-5227-E3D8A45E8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9987-F2C4-0360-6D43-2A5A68E94DFC}"/>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02490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9E20FD-92FE-E4BB-747B-DEA3C00ABE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887BF-94E1-3150-622C-0B359BA2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2EFA6-8816-167C-979F-341A1EE8AA71}"/>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5" name="Footer Placeholder 4">
            <a:extLst>
              <a:ext uri="{FF2B5EF4-FFF2-40B4-BE49-F238E27FC236}">
                <a16:creationId xmlns:a16="http://schemas.microsoft.com/office/drawing/2014/main" id="{370E538D-0B69-6682-017F-00F07368D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C43D3-F384-E2A4-40EE-224D4A9C5FB0}"/>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31548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25873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214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88489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644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328910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49230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43729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8692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EA65-2567-F15B-4B81-960FBBE9ED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40E94-D84A-2BCB-FC3B-96160CA2A9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9B114-63DF-B9E2-4A5B-AE11E4A8E25F}"/>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5" name="Footer Placeholder 4">
            <a:extLst>
              <a:ext uri="{FF2B5EF4-FFF2-40B4-BE49-F238E27FC236}">
                <a16:creationId xmlns:a16="http://schemas.microsoft.com/office/drawing/2014/main" id="{79143A03-C2AF-3D5C-FAEB-CE5E5CB3C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02735-BCCF-87A8-5000-85F142F74BC3}"/>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166859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3682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73331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10/15/24</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661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D162-4996-5F4B-268B-AEE617B661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DF585A-CE2D-654D-9A77-FD56BE846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2DBD04-447C-64DD-9F76-8B2AE06C7589}"/>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5" name="Footer Placeholder 4">
            <a:extLst>
              <a:ext uri="{FF2B5EF4-FFF2-40B4-BE49-F238E27FC236}">
                <a16:creationId xmlns:a16="http://schemas.microsoft.com/office/drawing/2014/main" id="{F0806DB2-702C-5606-3E72-EB65EE4C0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5D793-3282-01CD-68A6-9734044C948A}"/>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342888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332E-93E5-F032-1D94-705B2B6332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1F0D0-7CBB-55CF-4FDD-502865B629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CA588-8003-F1F1-C547-0D57AF754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7FD4B3-76E6-ADB0-2596-010C5B9BF350}"/>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6" name="Footer Placeholder 5">
            <a:extLst>
              <a:ext uri="{FF2B5EF4-FFF2-40B4-BE49-F238E27FC236}">
                <a16:creationId xmlns:a16="http://schemas.microsoft.com/office/drawing/2014/main" id="{C1ACB491-25AA-E574-FD77-D148F8EFD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E198D-03AA-4119-1450-DCE1BCA854D5}"/>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15878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A662-8401-42F0-5045-AA00C623E0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F4C3ED-0D3D-ECA2-F06A-67B7221BAF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790B8-1903-CEF6-4E46-31C2FFA830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F6C879-0E0E-9E36-D19B-5B949B4E7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C7B0A5-0F84-7BF2-F29F-546C76C78C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04DF70-E474-9524-C9D5-0C3D37ADBA1F}"/>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8" name="Footer Placeholder 7">
            <a:extLst>
              <a:ext uri="{FF2B5EF4-FFF2-40B4-BE49-F238E27FC236}">
                <a16:creationId xmlns:a16="http://schemas.microsoft.com/office/drawing/2014/main" id="{46575DC2-2DED-6351-89C6-A7A10F49A7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E8B6EF-6E4E-EC6E-F7DE-F3BC3CE1116F}"/>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6026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F394-67CA-1E98-5915-752F3C9EE2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64D630-6D71-A27C-4036-4457FE552F3A}"/>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4" name="Footer Placeholder 3">
            <a:extLst>
              <a:ext uri="{FF2B5EF4-FFF2-40B4-BE49-F238E27FC236}">
                <a16:creationId xmlns:a16="http://schemas.microsoft.com/office/drawing/2014/main" id="{4878AEAB-53B1-16E7-87F4-3F85F22535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C4581-0730-5E46-5941-DF4B5AC272B9}"/>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57871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DCA6B-F460-0D4F-3072-AE6BB06A5C2A}"/>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3" name="Footer Placeholder 2">
            <a:extLst>
              <a:ext uri="{FF2B5EF4-FFF2-40B4-BE49-F238E27FC236}">
                <a16:creationId xmlns:a16="http://schemas.microsoft.com/office/drawing/2014/main" id="{526F80E4-BA79-8758-F00F-22E873B43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4394B6-263C-61B8-07D0-A9A053BC2AA2}"/>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13010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D585-2CAD-F710-DD1E-D79CBEECB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1F3E6B-3622-A3A6-FC16-A9D442A607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2F4D48-2710-83EA-4A16-B43494447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FEF39-04EF-A9C6-3A5C-1057F72A3969}"/>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6" name="Footer Placeholder 5">
            <a:extLst>
              <a:ext uri="{FF2B5EF4-FFF2-40B4-BE49-F238E27FC236}">
                <a16:creationId xmlns:a16="http://schemas.microsoft.com/office/drawing/2014/main" id="{EF9CCD1A-EB6B-C2A7-5D2F-D66EE5CB8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3D35F-F094-27E6-15CF-3276AF77ED99}"/>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66480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9454-A445-D6AD-2F59-D6776F90A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941899-1826-FF88-BFA4-E8949E5FD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769C1E-6B86-7220-5862-685E38DBA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ED585-E92B-500E-83E0-10EABC369EA6}"/>
              </a:ext>
            </a:extLst>
          </p:cNvPr>
          <p:cNvSpPr>
            <a:spLocks noGrp="1"/>
          </p:cNvSpPr>
          <p:nvPr>
            <p:ph type="dt" sz="half" idx="10"/>
          </p:nvPr>
        </p:nvSpPr>
        <p:spPr/>
        <p:txBody>
          <a:bodyPr/>
          <a:lstStyle/>
          <a:p>
            <a:fld id="{827D77AF-AD75-491A-876E-B51CBAAB41AE}" type="datetimeFigureOut">
              <a:rPr lang="en-US" smtClean="0"/>
              <a:t>10/15/24</a:t>
            </a:fld>
            <a:endParaRPr lang="en-US"/>
          </a:p>
        </p:txBody>
      </p:sp>
      <p:sp>
        <p:nvSpPr>
          <p:cNvPr id="6" name="Footer Placeholder 5">
            <a:extLst>
              <a:ext uri="{FF2B5EF4-FFF2-40B4-BE49-F238E27FC236}">
                <a16:creationId xmlns:a16="http://schemas.microsoft.com/office/drawing/2014/main" id="{1D24E0F8-0D34-78D3-28FF-D076DE8F7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5D3AC-6C4A-7DAA-A3B6-65FB2D6F441A}"/>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83851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CD4B3-E4F4-9AF4-7E78-5743FF0A2C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B42AC-43C8-0017-F306-57D6B11A7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444C-60C2-3989-1F99-B94B4239D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D77AF-AD75-491A-876E-B51CBAAB41AE}" type="datetimeFigureOut">
              <a:rPr lang="en-US" smtClean="0"/>
              <a:t>10/15/24</a:t>
            </a:fld>
            <a:endParaRPr lang="en-US"/>
          </a:p>
        </p:txBody>
      </p:sp>
      <p:sp>
        <p:nvSpPr>
          <p:cNvPr id="5" name="Footer Placeholder 4">
            <a:extLst>
              <a:ext uri="{FF2B5EF4-FFF2-40B4-BE49-F238E27FC236}">
                <a16:creationId xmlns:a16="http://schemas.microsoft.com/office/drawing/2014/main" id="{EFEE9BFB-110E-2F85-9B89-BCD31C4B4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36158-8D60-44B8-3FC9-BA6433164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4A04C-A463-46DC-B210-B25422DAC1C7}"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B131F3E-426A-32F2-C2C9-6945C72365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114795"/>
            <a:ext cx="1557678" cy="1557678"/>
          </a:xfrm>
          <a:prstGeom prst="rect">
            <a:avLst/>
          </a:prstGeom>
        </p:spPr>
      </p:pic>
    </p:spTree>
    <p:extLst>
      <p:ext uri="{BB962C8B-B14F-4D97-AF65-F5344CB8AC3E}">
        <p14:creationId xmlns:p14="http://schemas.microsoft.com/office/powerpoint/2010/main" val="250762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729894-4B73-B617-92F7-B3384F39D1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114795"/>
            <a:ext cx="1557678" cy="1557678"/>
          </a:xfrm>
          <a:prstGeom prst="rect">
            <a:avLst/>
          </a:prstGeom>
        </p:spPr>
      </p:pic>
    </p:spTree>
    <p:extLst>
      <p:ext uri="{BB962C8B-B14F-4D97-AF65-F5344CB8AC3E}">
        <p14:creationId xmlns:p14="http://schemas.microsoft.com/office/powerpoint/2010/main" val="1631261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2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gif"/><Relationship Id="rId5" Type="http://schemas.openxmlformats.org/officeDocument/2006/relationships/image" Target="../media/image22.jpeg"/><Relationship Id="rId4" Type="http://schemas.openxmlformats.org/officeDocument/2006/relationships/image" Target="../media/image21.jp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B62D8-151A-4954-8DDE-391EF463CA8F}"/>
              </a:ext>
            </a:extLst>
          </p:cNvPr>
          <p:cNvPicPr>
            <a:picLocks noChangeAspect="1"/>
          </p:cNvPicPr>
          <p:nvPr/>
        </p:nvPicPr>
        <p:blipFill>
          <a:blip r:embed="rId3"/>
          <a:stretch>
            <a:fillRect/>
          </a:stretch>
        </p:blipFill>
        <p:spPr>
          <a:xfrm>
            <a:off x="0" y="0"/>
            <a:ext cx="12192000" cy="6821424"/>
          </a:xfrm>
          <a:prstGeom prst="rect">
            <a:avLst/>
          </a:prstGeom>
        </p:spPr>
      </p:pic>
      <p:pic>
        <p:nvPicPr>
          <p:cNvPr id="12" name="Picture 2" descr="Vector boy and girl holding magnifying glas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882853" y="3429000"/>
            <a:ext cx="4426293" cy="3089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CDA11E-B199-F514-8B20-E26F20783BB2}"/>
              </a:ext>
            </a:extLst>
          </p:cNvPr>
          <p:cNvPicPr>
            <a:picLocks noChangeAspect="1"/>
          </p:cNvPicPr>
          <p:nvPr/>
        </p:nvPicPr>
        <p:blipFill>
          <a:blip r:embed="rId6"/>
          <a:stretch>
            <a:fillRect/>
          </a:stretch>
        </p:blipFill>
        <p:spPr>
          <a:xfrm>
            <a:off x="2065342" y="1074418"/>
            <a:ext cx="10559187" cy="2072820"/>
          </a:xfrm>
          <a:prstGeom prst="rect">
            <a:avLst/>
          </a:prstGeom>
        </p:spPr>
      </p:pic>
    </p:spTree>
    <p:extLst>
      <p:ext uri="{BB962C8B-B14F-4D97-AF65-F5344CB8AC3E}">
        <p14:creationId xmlns:p14="http://schemas.microsoft.com/office/powerpoint/2010/main" val="401754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running through a tree&#10;&#10;Description automatically generated">
            <a:extLst>
              <a:ext uri="{FF2B5EF4-FFF2-40B4-BE49-F238E27FC236}">
                <a16:creationId xmlns:a16="http://schemas.microsoft.com/office/drawing/2014/main" id="{3174EF20-561C-2DD1-9295-B543D2934BE1}"/>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2">
            <a:extLst>
              <a:ext uri="{FF2B5EF4-FFF2-40B4-BE49-F238E27FC236}">
                <a16:creationId xmlns:a16="http://schemas.microsoft.com/office/drawing/2014/main" id="{6C79E7A3-100A-C174-D710-2B8542B6B086}"/>
              </a:ext>
            </a:extLst>
          </p:cNvPr>
          <p:cNvPicPr>
            <a:picLocks noChangeAspect="1"/>
          </p:cNvPicPr>
          <p:nvPr/>
        </p:nvPicPr>
        <p:blipFill>
          <a:blip r:embed="rId5"/>
          <a:srcRect/>
          <a:stretch>
            <a:fillRect/>
          </a:stretch>
        </p:blipFill>
        <p:spPr>
          <a:xfrm>
            <a:off x="312084" y="5309329"/>
            <a:ext cx="1640541" cy="1287825"/>
          </a:xfrm>
          <a:prstGeom prst="rect">
            <a:avLst/>
          </a:prstGeom>
        </p:spPr>
      </p:pic>
      <p:pic>
        <p:nvPicPr>
          <p:cNvPr id="7" name="Picture 2">
            <a:extLst>
              <a:ext uri="{FF2B5EF4-FFF2-40B4-BE49-F238E27FC236}">
                <a16:creationId xmlns:a16="http://schemas.microsoft.com/office/drawing/2014/main" id="{0B5AE663-616D-651D-87B8-E07869110A56}"/>
              </a:ext>
            </a:extLst>
          </p:cNvPr>
          <p:cNvPicPr>
            <a:picLocks noChangeAspect="1"/>
          </p:cNvPicPr>
          <p:nvPr/>
        </p:nvPicPr>
        <p:blipFill>
          <a:blip r:embed="rId6"/>
          <a:srcRect/>
          <a:stretch>
            <a:fillRect/>
          </a:stretch>
        </p:blipFill>
        <p:spPr>
          <a:xfrm>
            <a:off x="6935427" y="171450"/>
            <a:ext cx="1668844" cy="1660500"/>
          </a:xfrm>
          <a:prstGeom prst="rect">
            <a:avLst/>
          </a:prstGeom>
        </p:spPr>
      </p:pic>
      <p:sp>
        <p:nvSpPr>
          <p:cNvPr id="8" name="Freeform 3">
            <a:extLst>
              <a:ext uri="{FF2B5EF4-FFF2-40B4-BE49-F238E27FC236}">
                <a16:creationId xmlns:a16="http://schemas.microsoft.com/office/drawing/2014/main" id="{A6C11D52-CDF6-BB6D-84CE-9F418B4DFD94}"/>
              </a:ext>
            </a:extLst>
          </p:cNvPr>
          <p:cNvSpPr/>
          <p:nvPr/>
        </p:nvSpPr>
        <p:spPr>
          <a:xfrm>
            <a:off x="8723475" y="819150"/>
            <a:ext cx="3582825" cy="2149092"/>
          </a:xfrm>
          <a:custGeom>
            <a:avLst/>
            <a:gdLst/>
            <a:ahLst/>
            <a:cxnLst/>
            <a:rect l="l" t="t" r="r" b="b"/>
            <a:pathLst>
              <a:path w="4276800" h="2149092">
                <a:moveTo>
                  <a:pt x="0" y="0"/>
                </a:moveTo>
                <a:lnTo>
                  <a:pt x="4276800" y="0"/>
                </a:lnTo>
                <a:lnTo>
                  <a:pt x="4276800" y="2149092"/>
                </a:lnTo>
                <a:lnTo>
                  <a:pt x="0" y="21490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3" name="Picture 12" descr="A colorful text with a black background&#10;&#10;Description automatically generated">
            <a:extLst>
              <a:ext uri="{FF2B5EF4-FFF2-40B4-BE49-F238E27FC236}">
                <a16:creationId xmlns:a16="http://schemas.microsoft.com/office/drawing/2014/main" id="{350E223D-C2E4-6B7B-F6CB-EFD9E93D4E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 y="152400"/>
            <a:ext cx="2371725" cy="1797323"/>
          </a:xfrm>
          <a:prstGeom prst="rect">
            <a:avLst/>
          </a:prstGeom>
        </p:spPr>
      </p:pic>
      <p:pic>
        <p:nvPicPr>
          <p:cNvPr id="18" name="Picture 17">
            <a:extLst>
              <a:ext uri="{FF2B5EF4-FFF2-40B4-BE49-F238E27FC236}">
                <a16:creationId xmlns:a16="http://schemas.microsoft.com/office/drawing/2014/main" id="{0C36DDAC-6EE2-6804-830A-26DF1C3E3982}"/>
              </a:ext>
            </a:extLst>
          </p:cNvPr>
          <p:cNvPicPr>
            <a:picLocks noChangeAspect="1"/>
          </p:cNvPicPr>
          <p:nvPr/>
        </p:nvPicPr>
        <p:blipFill>
          <a:blip r:embed="rId10"/>
          <a:stretch>
            <a:fillRect/>
          </a:stretch>
        </p:blipFill>
        <p:spPr>
          <a:xfrm>
            <a:off x="-110455" y="1978413"/>
            <a:ext cx="7974259" cy="2767824"/>
          </a:xfrm>
          <a:prstGeom prst="rect">
            <a:avLst/>
          </a:prstGeom>
        </p:spPr>
      </p:pic>
    </p:spTree>
    <p:extLst>
      <p:ext uri="{BB962C8B-B14F-4D97-AF65-F5344CB8AC3E}">
        <p14:creationId xmlns:p14="http://schemas.microsoft.com/office/powerpoint/2010/main" val="3618929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540844" cy="4162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0C03B9-0D47-B26B-BDC3-BDE5E5A9E1DF}"/>
              </a:ext>
            </a:extLst>
          </p:cNvPr>
          <p:cNvPicPr>
            <a:picLocks noChangeAspect="1"/>
          </p:cNvPicPr>
          <p:nvPr/>
        </p:nvPicPr>
        <p:blipFill>
          <a:blip r:embed="rId5"/>
          <a:stretch>
            <a:fillRect/>
          </a:stretch>
        </p:blipFill>
        <p:spPr>
          <a:xfrm>
            <a:off x="3183467" y="511560"/>
            <a:ext cx="8401016" cy="2249619"/>
          </a:xfrm>
          <a:prstGeom prst="rect">
            <a:avLst/>
          </a:prstGeom>
        </p:spPr>
      </p:pic>
    </p:spTree>
    <p:extLst>
      <p:ext uri="{BB962C8B-B14F-4D97-AF65-F5344CB8AC3E}">
        <p14:creationId xmlns:p14="http://schemas.microsoft.com/office/powerpoint/2010/main" val="3656249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772" y="172695"/>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háng chiến có nghĩa là gì ? Đọc bài Thư Trung thu Mỗi năm,">
            <a:extLst>
              <a:ext uri="{FF2B5EF4-FFF2-40B4-BE49-F238E27FC236}">
                <a16:creationId xmlns:a16="http://schemas.microsoft.com/office/drawing/2014/main" id="{C662E5D6-7453-C2CC-85D1-96CE96AE20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654" l="9944" r="92871">
                        <a14:foregroundMark x1="16323" y1="19038" x2="28330" y2="33846"/>
                        <a14:foregroundMark x1="31520" y1="38077" x2="34709" y2="42500"/>
                        <a14:foregroundMark x1="11632" y1="21731" x2="28518" y2="37115"/>
                        <a14:foregroundMark x1="11445" y1="25192" x2="11632" y2="27692"/>
                        <a14:foregroundMark x1="24390" y1="36346" x2="26266" y2="36923"/>
                        <a14:foregroundMark x1="27580" y1="67115" x2="38462" y2="73462"/>
                        <a14:foregroundMark x1="38462" y1="60577" x2="37148" y2="71923"/>
                        <a14:foregroundMark x1="37148" y1="73654" x2="37148" y2="73654"/>
                        <a14:foregroundMark x1="51220" y1="59423" x2="57036" y2="71731"/>
                        <a14:foregroundMark x1="66792" y1="58269" x2="70544" y2="80192"/>
                        <a14:foregroundMark x1="87617" y1="65962" x2="92871" y2="76731"/>
                        <a14:foregroundMark x1="57036" y1="84423" x2="57598" y2="98269"/>
                        <a14:foregroundMark x1="57598" y1="98269" x2="58161" y2="98654"/>
                      </a14:backgroundRemoval>
                    </a14:imgEffect>
                  </a14:imgLayer>
                </a14:imgProps>
              </a:ext>
              <a:ext uri="{28A0092B-C50C-407E-A947-70E740481C1C}">
                <a14:useLocalDpi xmlns:a14="http://schemas.microsoft.com/office/drawing/2010/main" val="0"/>
              </a:ext>
            </a:extLst>
          </a:blip>
          <a:srcRect/>
          <a:stretch>
            <a:fillRect/>
          </a:stretch>
        </p:blipFill>
        <p:spPr bwMode="auto">
          <a:xfrm>
            <a:off x="8852328" y="3482766"/>
            <a:ext cx="3542557" cy="3456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F998CFE-1C1A-2FA7-3F3B-806E8BA1573D}"/>
              </a:ext>
            </a:extLst>
          </p:cNvPr>
          <p:cNvPicPr>
            <a:picLocks noChangeAspect="1"/>
          </p:cNvPicPr>
          <p:nvPr/>
        </p:nvPicPr>
        <p:blipFill>
          <a:blip r:embed="rId7"/>
          <a:stretch>
            <a:fillRect/>
          </a:stretch>
        </p:blipFill>
        <p:spPr>
          <a:xfrm>
            <a:off x="2458400" y="1951041"/>
            <a:ext cx="7090263" cy="2853175"/>
          </a:xfrm>
          <a:prstGeom prst="rect">
            <a:avLst/>
          </a:prstGeom>
        </p:spPr>
      </p:pic>
    </p:spTree>
    <p:extLst>
      <p:ext uri="{BB962C8B-B14F-4D97-AF65-F5344CB8AC3E}">
        <p14:creationId xmlns:p14="http://schemas.microsoft.com/office/powerpoint/2010/main" val="2853885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B721E0-42F1-6B9F-4CF7-6CBD924FDEB9}"/>
              </a:ext>
            </a:extLst>
          </p:cNvPr>
          <p:cNvPicPr>
            <a:picLocks noChangeAspect="1"/>
          </p:cNvPicPr>
          <p:nvPr/>
        </p:nvPicPr>
        <p:blipFill>
          <a:blip r:embed="rId5"/>
          <a:stretch>
            <a:fillRect/>
          </a:stretch>
        </p:blipFill>
        <p:spPr>
          <a:xfrm>
            <a:off x="4079329" y="1064735"/>
            <a:ext cx="6108721" cy="1810669"/>
          </a:xfrm>
          <a:prstGeom prst="rect">
            <a:avLst/>
          </a:prstGeom>
        </p:spPr>
      </p:pic>
    </p:spTree>
    <p:extLst>
      <p:ext uri="{BB962C8B-B14F-4D97-AF65-F5344CB8AC3E}">
        <p14:creationId xmlns:p14="http://schemas.microsoft.com/office/powerpoint/2010/main" val="3291978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Am-thanh-nay-ra-y-tuong-www_tiengdong_com">
            <a:hlinkClick r:id="" action="ppaction://media"/>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7"/>
          <a:stretch>
            <a:fillRect/>
          </a:stretch>
        </p:blipFill>
        <p:spPr>
          <a:xfrm>
            <a:off x="-487363" y="4220845"/>
            <a:ext cx="487363" cy="487363"/>
          </a:xfrm>
          <a:prstGeom prst="rect">
            <a:avLst/>
          </a:prstGeom>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8"/>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45</Words>
  <Application>Microsoft Macintosh PowerPoint</Application>
  <PresentationFormat>Widescreen</PresentationFormat>
  <Paragraphs>3</Paragraphs>
  <Slides>6</Slides>
  <Notes>1</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vt:i4>
      </vt:variant>
    </vt:vector>
  </HeadingPairs>
  <TitlesOfParts>
    <vt:vector size="11" baseType="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Phương Anh Bùi</cp:lastModifiedBy>
  <cp:revision>34</cp:revision>
  <dcterms:created xsi:type="dcterms:W3CDTF">2024-07-21T01:36:26Z</dcterms:created>
  <dcterms:modified xsi:type="dcterms:W3CDTF">2024-10-15T16:15:41Z</dcterms:modified>
</cp:coreProperties>
</file>