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7"/>
  </p:notesMasterIdLst>
  <p:sldIdLst>
    <p:sldId id="325" r:id="rId3"/>
    <p:sldId id="346" r:id="rId4"/>
    <p:sldId id="345" r:id="rId5"/>
    <p:sldId id="347" r:id="rId6"/>
  </p:sldIdLst>
  <p:sldSz cx="12192000" cy="6858000"/>
  <p:notesSz cx="6858000" cy="9144000"/>
  <p:embeddedFontLst>
    <p:embeddedFont>
      <p:font typeface="Calibri Light" panose="020F0302020204030204" pitchFamily="34" charset="0"/>
      <p:regular r:id="rId8"/>
      <p: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等线" panose="020B0604020202020204" charset="-122"/>
      <p:regular r:id="rId14"/>
      <p:bold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#9Slide07 HoneyCrea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7B7"/>
    <a:srgbClr val="F8F3EE"/>
    <a:srgbClr val="B7482E"/>
    <a:srgbClr val="E1CCB2"/>
    <a:srgbClr val="F3EBF9"/>
    <a:srgbClr val="BD92DE"/>
    <a:srgbClr val="F89F31"/>
    <a:srgbClr val="EE5C2B"/>
    <a:srgbClr val="FDB62C"/>
    <a:srgbClr val="E83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E2901-4977-44C1-B953-00B5DCA18B8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D3606-DB28-4CD8-B1FF-3EFE69C0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7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D75A-F29E-E07E-B654-519FF3AA0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BBAC9-380F-F37C-1B40-DBA27B1F8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37B9-D23E-82E6-9D7B-BF73EC3E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B68B2-D3FB-DC1C-A5AB-107A7F4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130EC-AEB7-5D91-26F8-43DE1651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4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3B30-8E6A-4F6D-E53A-A2CBAE3E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FEB56-2688-E1E8-4E6B-5ED3C574C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C6D40-6040-510B-3BCA-0A70E706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3F1C-015D-7FE1-3EA8-91FE27B4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69C6C-FA47-6EDE-0D6A-3F622921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9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6F860-3C6D-3775-820E-7834F633B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D7A22-A2C3-BF4E-0E25-2592F9BC9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2E32-8F83-620F-F223-C749F82C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7CD2-CE0E-A09A-0A01-5617E614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C9F9-D740-20A1-74DD-7298F8AC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4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7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DBD-2AD7-12A4-C7CF-941BA9E3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67DAF-83D7-4D08-1B4F-9CEBBE51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AFCEB-8765-DF0A-B57D-CA22C304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D7F1C-D0E1-703E-2608-BEA4B634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3025B-5070-9507-309B-FC6DA0E9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A61D-9229-8306-5001-70FEF68C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AB13B-6BAE-81BE-EDC8-D695A309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AEF26-5E99-6BFD-A851-7AF25351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6C095-0AB3-4CAF-E04F-0AE0B579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DCAE5-CCDC-857F-5FAF-07787EF4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9792-CFE2-2AF7-BBE8-1D62160E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B5F0-79B2-45EF-307D-38291256A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AE8B5-F103-A441-E93C-86D94E8E4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0B993-D354-1F92-5CA6-DC298FA8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D24F8-900B-3CED-6454-E692143F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C26CE-B0F6-15C7-5037-6E6F502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2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F34F-3B26-8902-83CF-5E1F6ACA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583C9-DC09-B2AA-BD25-AF8E2776E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1E5D-5356-C5E6-6E63-1A0521566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54096-71B6-846A-43A6-11356E354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C3A55-5DB3-228F-0AC6-B2E569AFE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8CE0E-5D9D-BC03-34FF-6DFA7BC8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2B70C-C86F-0763-770C-A6FA36FD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1A7E1-AB6B-574E-8031-199E1622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4175-8894-EEDC-F766-22264EB9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7DAB5-335B-814E-4CFD-9720C63F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2E0C0-AB97-A208-3930-AA3ABAF8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6A98B-B83B-2A2B-2AB4-A3E54B96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C1EE1-D0E8-BB2D-CE14-F9575BE1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06026-C611-EDFA-3840-CC0ED071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1FC02-2BB4-B863-BCAE-31792DD6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9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AC9D-5DC8-0A5A-990E-37642C45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10897-E41B-6FC9-007A-73E3BE8E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06FFF-6922-8A21-1D82-72F0C074F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C41A9-7CFE-2842-006D-148D2751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BF130-3BCC-3211-E10A-DB32AA66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6E528-1A3C-EDFC-7A50-3037873F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1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56DB-97F1-DDB8-7500-1399F739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76FB3A-255A-45DA-F97C-8701AB8BA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17FCC-2B21-7935-719D-8728C0743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CD4EA-1705-94A9-DCAA-607B1F27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5D527-7A55-7A96-E3BE-C94945BC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B44A9-AED2-6E6A-03DB-DCF2BD00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48AFF-CF95-A807-1095-CBD70EA1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16CA-538C-9F8E-0754-F1E9A3A6E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819BF-9304-514F-05B3-76AF3C101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E194B-0E1B-400A-8C86-FD7B90B8473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34415-6ACC-4F0F-359E-64A4A9BB9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2A2D-C4EB-38B7-F292-047BB222B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8BD3C76-0DCC-8FE0-1D89-81FBD5D8DCD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5F2747-356E-7C3A-0404-F98DE66450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080CF-B2DE-58B4-884D-479CE0E967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8BAE9-3222-0771-3363-41000A6728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CDE92-92AF-34BA-1299-D41D48DB3E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036B1-C49E-641F-B22C-AA494275C2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98CB7CB-2B59-2A92-52F7-118D86F8BED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057BBA-9DE6-83F1-1B16-CF2D3BB4DFAA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76B3E5-ABF1-97A6-6104-E623F66C348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25223-AA27-2F68-AA5A-407E6B5C70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 userDrawn="1"/>
        </p:nvSpPr>
        <p:spPr>
          <a:xfrm>
            <a:off x="224971" y="203201"/>
            <a:ext cx="11742058" cy="6502400"/>
          </a:xfrm>
          <a:prstGeom prst="roundRect">
            <a:avLst>
              <a:gd name="adj" fmla="val 29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FF668A0-DC22-752B-7130-C1D9421F274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4C215-B171-F4CF-5EBD-341D41ECC9E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35AB0-44A8-304A-B795-B9FF458AD6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43007-9717-60BD-484D-237627F46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0256A-199A-A768-E15E-435D12A1E6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A878F-EF8F-4B24-30FD-55AB667FC1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F266C1-C6A4-C94E-64F8-841C1771BC2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FAC869-F36A-07D3-3726-DC43113565C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C2ACB1-DE43-7D87-7F11-72F3EDF4EC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E99261-A358-AB16-76AF-76A879429A1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6095"/>
            <a:ext cx="12192000" cy="6783120"/>
            <a:chOff x="0" y="0"/>
            <a:chExt cx="12192000" cy="67831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229"/>
              <a:ext cx="12192000" cy="629689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99CCA7-8D65-0363-9747-C9A8E932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58075"/>
            <a:ext cx="1109022" cy="1109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E9D34-7607-2296-7165-64ACFB9CE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6" t="11153" r="8995" b="7535"/>
          <a:stretch/>
        </p:blipFill>
        <p:spPr>
          <a:xfrm>
            <a:off x="342901" y="1537175"/>
            <a:ext cx="8534400" cy="3544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BF256-902F-D462-6796-A3BB2AC25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136" y="868104"/>
            <a:ext cx="6998815" cy="90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7" y="5674572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2A95651B-A970-A38C-4AC3-661BC9A330B1}"/>
              </a:ext>
            </a:extLst>
          </p:cNvPr>
          <p:cNvSpPr/>
          <p:nvPr/>
        </p:nvSpPr>
        <p:spPr>
          <a:xfrm>
            <a:off x="2035127" y="499896"/>
            <a:ext cx="8966662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cuộc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sống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D158EE76-D791-1B06-6353-1E2FE9AA1FBD}"/>
              </a:ext>
            </a:extLst>
          </p:cNvPr>
          <p:cNvGrpSpPr/>
          <p:nvPr/>
        </p:nvGrpSpPr>
        <p:grpSpPr>
          <a:xfrm>
            <a:off x="640844" y="0"/>
            <a:ext cx="1836349" cy="1836349"/>
            <a:chOff x="948361" y="2044173"/>
            <a:chExt cx="1276797" cy="1276797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B3D6D4D1-5270-B85F-BD5C-20E44658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73994F50-4688-45A7-D294-16D78887C542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F8667E-A3CD-64DE-2284-74D4AACA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8" r="65064"/>
          <a:stretch/>
        </p:blipFill>
        <p:spPr>
          <a:xfrm flipH="1">
            <a:off x="7584830" y="1100060"/>
            <a:ext cx="4122598" cy="588264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9E2F44-33A5-44F8-729F-A855F7651A6B}"/>
              </a:ext>
            </a:extLst>
          </p:cNvPr>
          <p:cNvGrpSpPr/>
          <p:nvPr/>
        </p:nvGrpSpPr>
        <p:grpSpPr>
          <a:xfrm>
            <a:off x="484572" y="1595967"/>
            <a:ext cx="6686549" cy="5386738"/>
            <a:chOff x="520168" y="1595967"/>
            <a:chExt cx="6686549" cy="5386738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C0CDC3C4-7217-2236-E7D8-A018CD9A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8" y="1595967"/>
              <a:ext cx="6686549" cy="5386738"/>
            </a:xfrm>
            <a:prstGeom prst="rect">
              <a:avLst/>
            </a:prstGeom>
          </p:spPr>
        </p:pic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5F765E6F-3394-DC70-2930-F845703DB01C}"/>
                </a:ext>
              </a:extLst>
            </p:cNvPr>
            <p:cNvSpPr/>
            <p:nvPr/>
          </p:nvSpPr>
          <p:spPr>
            <a:xfrm>
              <a:off x="1317189" y="2713328"/>
              <a:ext cx="5092505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Hãy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câu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chuyện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mà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em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chuẩn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bị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về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cuộc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sống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3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A2031932-8DA9-A569-525E-3FF28DD1AB26}"/>
              </a:ext>
            </a:extLst>
          </p:cNvPr>
          <p:cNvSpPr/>
          <p:nvPr/>
        </p:nvSpPr>
        <p:spPr>
          <a:xfrm>
            <a:off x="2898200" y="281697"/>
            <a:ext cx="667305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Viết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phiếu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sách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theo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mẫu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96F13DD-A191-D06E-B6E1-A60C00A09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53015"/>
              </p:ext>
            </p:extLst>
          </p:nvPr>
        </p:nvGraphicFramePr>
        <p:xfrm>
          <a:off x="717708" y="1247139"/>
          <a:ext cx="10859494" cy="509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chi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tiết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gây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ấn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Trải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nghiệm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Ghi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vắn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tắt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39519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grpSp>
        <p:nvGrpSpPr>
          <p:cNvPr id="7" name="组合 15">
            <a:extLst>
              <a:ext uri="{FF2B5EF4-FFF2-40B4-BE49-F238E27FC236}">
                <a16:creationId xmlns:a16="http://schemas.microsoft.com/office/drawing/2014/main" id="{77DD5DDC-BAA5-AE22-0E9C-DAC733F06D22}"/>
              </a:ext>
            </a:extLst>
          </p:cNvPr>
          <p:cNvGrpSpPr/>
          <p:nvPr/>
        </p:nvGrpSpPr>
        <p:grpSpPr>
          <a:xfrm>
            <a:off x="486060" y="-212938"/>
            <a:ext cx="1635607" cy="1635607"/>
            <a:chOff x="946671" y="1998171"/>
            <a:chExt cx="1137223" cy="1137223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E0E605BC-5A09-D8D9-BF9E-809B0958A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71" y="1998171"/>
              <a:ext cx="1137223" cy="1137223"/>
            </a:xfrm>
            <a:prstGeom prst="rect">
              <a:avLst/>
            </a:prstGeom>
          </p:spPr>
        </p:pic>
        <p:sp>
          <p:nvSpPr>
            <p:cNvPr id="9" name="矩形 12">
              <a:extLst>
                <a:ext uri="{FF2B5EF4-FFF2-40B4-BE49-F238E27FC236}">
                  <a16:creationId xmlns:a16="http://schemas.microsoft.com/office/drawing/2014/main" id="{ABFCC1B2-1879-47BD-6A4F-9737A951FAEE}"/>
                </a:ext>
              </a:extLst>
            </p:cNvPr>
            <p:cNvSpPr/>
            <p:nvPr/>
          </p:nvSpPr>
          <p:spPr>
            <a:xfrm>
              <a:off x="1107734" y="2277889"/>
              <a:ext cx="815095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A77EF6FB-268F-3D08-DA02-B648B99AE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07" y="4337538"/>
            <a:ext cx="2137093" cy="3205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6111A-E882-1F3B-2B10-71794FF8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1" y="2073895"/>
            <a:ext cx="702215" cy="71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8F0B9-40B5-7349-1069-DC7CACB66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0" y="2900651"/>
            <a:ext cx="702215" cy="716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12011-1D0A-2F12-3E19-64E34150D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48" y="2015416"/>
            <a:ext cx="702215" cy="716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741FDD-B979-6AD1-EFB8-52C73009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2890836"/>
            <a:ext cx="702215" cy="716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CE3652-801C-7D62-5158-D257A80C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3781647"/>
            <a:ext cx="702215" cy="716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38FBE-49A5-9DF1-3279-F1BAA9D4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092" y="3781647"/>
            <a:ext cx="702215" cy="716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EAC82B-6086-8187-8674-031B8DD8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017" y="4731489"/>
            <a:ext cx="702215" cy="716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14DBFF-4BFF-0375-1DC3-F96FD6AB5A69}"/>
              </a:ext>
            </a:extLst>
          </p:cNvPr>
          <p:cNvGrpSpPr/>
          <p:nvPr/>
        </p:nvGrpSpPr>
        <p:grpSpPr>
          <a:xfrm>
            <a:off x="4684092" y="5542402"/>
            <a:ext cx="3509100" cy="674028"/>
            <a:chOff x="4239121" y="8910190"/>
            <a:chExt cx="2532605" cy="5098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3F3861-7BA0-7B19-8B3F-A32E5D11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AA3E1A-8C56-55ED-DD28-42C7AD36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D94A37-6D62-07E9-7618-53ED64CD9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D4939B-C684-9EFB-1079-FFC0E0C2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DA2AE6-C9FF-42BE-9B60-5D297484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8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>
            <a:extLst>
              <a:ext uri="{FF2B5EF4-FFF2-40B4-BE49-F238E27FC236}">
                <a16:creationId xmlns:a16="http://schemas.microsoft.com/office/drawing/2014/main" id="{BB1D0CCF-D637-0C2C-2F39-6CE060C06275}"/>
              </a:ext>
            </a:extLst>
          </p:cNvPr>
          <p:cNvGrpSpPr/>
          <p:nvPr/>
        </p:nvGrpSpPr>
        <p:grpSpPr>
          <a:xfrm>
            <a:off x="161215" y="-187788"/>
            <a:ext cx="1836349" cy="1836349"/>
            <a:chOff x="948361" y="2044173"/>
            <a:chExt cx="1276797" cy="1276797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F9C6C115-9EAF-BECD-BBCB-E2006FC68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4E99E877-7C2F-3DAC-3BB1-F90B1D998FB0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5" name="矩形 12">
            <a:extLst>
              <a:ext uri="{FF2B5EF4-FFF2-40B4-BE49-F238E27FC236}">
                <a16:creationId xmlns:a16="http://schemas.microsoft.com/office/drawing/2014/main" id="{5BB9098C-5E5A-F5DE-A1C6-75F593DFC181}"/>
              </a:ext>
            </a:extLst>
          </p:cNvPr>
          <p:cNvSpPr/>
          <p:nvPr/>
        </p:nvSpPr>
        <p:spPr>
          <a:xfrm>
            <a:off x="1808362" y="206895"/>
            <a:ext cx="9578915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Trao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đổi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với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bạn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bè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được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nói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đến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đã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6" name="图片 18">
            <a:extLst>
              <a:ext uri="{FF2B5EF4-FFF2-40B4-BE49-F238E27FC236}">
                <a16:creationId xmlns:a16="http://schemas.microsoft.com/office/drawing/2014/main" id="{AD8970D9-2114-48BA-FC79-CF684494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7" y="1648561"/>
            <a:ext cx="3755624" cy="5036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D64F37-68D3-EEC0-C90D-7A8B6B947913}"/>
              </a:ext>
            </a:extLst>
          </p:cNvPr>
          <p:cNvGrpSpPr/>
          <p:nvPr/>
        </p:nvGrpSpPr>
        <p:grpSpPr>
          <a:xfrm>
            <a:off x="4713362" y="173146"/>
            <a:ext cx="7372350" cy="7372350"/>
            <a:chOff x="4713362" y="173146"/>
            <a:chExt cx="7372350" cy="7372350"/>
          </a:xfrm>
        </p:grpSpPr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C6EA29E8-DD9B-B9E0-716F-F26CA1062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362" y="173146"/>
              <a:ext cx="7372350" cy="7372350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80C70F93-E9F7-7EC1-61ED-E74E093DB159}"/>
                </a:ext>
              </a:extLst>
            </p:cNvPr>
            <p:cNvSpPr/>
            <p:nvPr/>
          </p:nvSpPr>
          <p:spPr>
            <a:xfrm>
              <a:off x="6096000" y="2565507"/>
              <a:ext cx="4412046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cảm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xúc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124</Words>
  <Application>Microsoft Office PowerPoint</Application>
  <PresentationFormat>Widescreen</PresentationFormat>
  <Paragraphs>19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8" baseType="lpstr">
      <vt:lpstr>印品溜溜圆</vt:lpstr>
      <vt:lpstr>Calibri Light</vt:lpstr>
      <vt:lpstr>SVN-Ready</vt:lpstr>
      <vt:lpstr>SVN-Newton</vt:lpstr>
      <vt:lpstr>思源宋体 CN</vt:lpstr>
      <vt:lpstr>Times New Roman</vt:lpstr>
      <vt:lpstr>Calibri</vt:lpstr>
      <vt:lpstr>等线</vt:lpstr>
      <vt:lpstr>Arial</vt:lpstr>
      <vt:lpstr>Cambria</vt:lpstr>
      <vt:lpstr>阿里巴巴普惠体</vt:lpstr>
      <vt:lpstr>#9Slide07 HoneyCream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KhanhHuyen;MNT;MangnonTeam</dc:creator>
  <cp:keywords>mnt;MANGNONTEAM</cp:keywords>
  <cp:lastModifiedBy>Admin</cp:lastModifiedBy>
  <cp:revision>20</cp:revision>
  <dcterms:created xsi:type="dcterms:W3CDTF">2023-06-29T12:55:54Z</dcterms:created>
  <dcterms:modified xsi:type="dcterms:W3CDTF">2024-10-25T07:34:52Z</dcterms:modified>
</cp:coreProperties>
</file>