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87" r:id="rId3"/>
    <p:sldId id="300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17"/>
  </p:normalViewPr>
  <p:slideViewPr>
    <p:cSldViewPr snapToGrid="0">
      <p:cViewPr varScale="1">
        <p:scale>
          <a:sx n="88" d="100"/>
          <a:sy n="8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nóng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4064-62FD-4D6E-AA28-F7E750484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8" y="4096897"/>
            <a:ext cx="3542437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6E628C-B4F7-BFD9-3CCB-C3696450DE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2" y="2418080"/>
            <a:ext cx="7459698" cy="2098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710116-242A-4B97-CA54-95DE8EA764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16353" y="1721054"/>
            <a:ext cx="457849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C7043-B2FD-905E-318E-F28D8E38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6" y="2377440"/>
            <a:ext cx="786025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2856411" y="2753885"/>
            <a:ext cx="6165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Dessert Menu Scrip" panose="00000500000000000000" pitchFamily="2" charset="0"/>
                <a:ea typeface="字魂115号-刀刀体" panose="00000500000000000000" pitchFamily="2" charset="-122"/>
                <a:cs typeface="+mn-cs"/>
              </a:rPr>
              <a:t>TẠM BIỆT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SVNDessert Menu Scrip" panose="00000500000000000000" pitchFamily="2" charset="0"/>
              <a:ea typeface="字魂115号-刀刀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65</Words>
  <Application>Microsoft Macintosh PowerPoint</Application>
  <PresentationFormat>Widescreen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#9Slide07 SVNDessert Menu Scrip</vt:lpstr>
      <vt:lpstr>等线</vt:lpstr>
      <vt:lpstr>等线 Light</vt:lpstr>
      <vt:lpstr>Arial</vt:lpstr>
      <vt:lpstr>Calibri</vt:lpstr>
      <vt:lpstr>Cambria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39</cp:revision>
  <dcterms:created xsi:type="dcterms:W3CDTF">2024-07-28T13:57:44Z</dcterms:created>
  <dcterms:modified xsi:type="dcterms:W3CDTF">2024-10-15T16:16:02Z</dcterms:modified>
</cp:coreProperties>
</file>