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0" r:id="rId2"/>
    <p:sldId id="256" r:id="rId3"/>
    <p:sldId id="273" r:id="rId4"/>
    <p:sldId id="275" r:id="rId5"/>
    <p:sldId id="269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17" autoAdjust="0"/>
  </p:normalViewPr>
  <p:slideViewPr>
    <p:cSldViewPr>
      <p:cViewPr varScale="1">
        <p:scale>
          <a:sx n="59" d="100"/>
          <a:sy n="59" d="100"/>
        </p:scale>
        <p:origin x="9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F6129-CB8F-48EB-A506-D0A9950F9C08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DAFD4-F43E-4E3A-8A91-E0DB7131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3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các em đã kể được lấy từ đâu? Chúng ta sẽ tìm hiểu ở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7 – Vai trò của năng lượng  – Tiết 1.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DAFD4-F43E-4E3A-8A91-E0DB713147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svg"/><Relationship Id="rId18" Type="http://schemas.openxmlformats.org/officeDocument/2006/relationships/image" Target="../media/image22.gif"/><Relationship Id="rId3" Type="http://schemas.openxmlformats.org/officeDocument/2006/relationships/image" Target="../media/image1.jpeg"/><Relationship Id="rId21" Type="http://schemas.openxmlformats.org/officeDocument/2006/relationships/image" Target="../media/image25.pn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5" Type="http://schemas.openxmlformats.org/officeDocument/2006/relationships/image" Target="../media/image5.sv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7.sv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7.png"/><Relationship Id="rId18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19.sv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4.png"/><Relationship Id="rId10" Type="http://schemas.openxmlformats.org/officeDocument/2006/relationships/image" Target="../media/image17.svg"/><Relationship Id="rId19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F78AF2-B510-EC5F-5469-B69A019D31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3600" y="1104900"/>
            <a:ext cx="11291724" cy="1028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A41C5-8E75-D39B-47A5-3D0E4210F0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190500"/>
            <a:ext cx="2761953" cy="276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7" t="-10431" r="-2216" b="-13067"/>
            </a:stretch>
          </a:blipFill>
        </p:spPr>
        <p:txBody>
          <a:bodyPr/>
          <a:lstStyle/>
          <a:p>
            <a:endParaRPr lang="en-VU"/>
          </a:p>
        </p:txBody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en-VU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en-VU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9" name="Freeform 9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0" name="Freeform 10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1" name="Freeform 11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3" name="Freeform 13"/>
          <p:cNvSpPr/>
          <p:nvPr/>
        </p:nvSpPr>
        <p:spPr>
          <a:xfrm>
            <a:off x="12954000" y="647700"/>
            <a:ext cx="4744668" cy="365760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5" name="Freeform 15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D8F35949-CE1F-1D80-80CD-6C86F525087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0" y="4037954"/>
            <a:ext cx="4904994" cy="6248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5C5530-05B4-4033-757C-8D2769F8E2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86400" y="571500"/>
            <a:ext cx="6480610" cy="1719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79E3B6-3D33-30B4-46AB-5E4A30562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62400" y="3162300"/>
            <a:ext cx="10656732" cy="51942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030C7B-72A1-B212-66D5-DB1DF180DC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29000" y="3009900"/>
            <a:ext cx="2414225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F635308-ED14-04DC-1864-CFF4848D5A9C}"/>
              </a:ext>
            </a:extLst>
          </p:cNvPr>
          <p:cNvSpPr/>
          <p:nvPr/>
        </p:nvSpPr>
        <p:spPr>
          <a:xfrm>
            <a:off x="609600" y="419100"/>
            <a:ext cx="167640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D1A32-6FA9-EFE6-0C89-299D540FE579}"/>
              </a:ext>
            </a:extLst>
          </p:cNvPr>
          <p:cNvSpPr txBox="1"/>
          <p:nvPr/>
        </p:nvSpPr>
        <p:spPr>
          <a:xfrm>
            <a:off x="1981200" y="723900"/>
            <a:ext cx="141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ựa vào kiến thức đã biết và tìm hiểu thông tin về các nguồn năng lượng, thảo luận nhóm 6 để hoàn thành phiếu học tập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32039-6EA5-C7F1-E236-C40F1B11ECFD}"/>
              </a:ext>
            </a:extLst>
          </p:cNvPr>
          <p:cNvSpPr txBox="1"/>
          <p:nvPr/>
        </p:nvSpPr>
        <p:spPr>
          <a:xfrm>
            <a:off x="2286000" y="2324100"/>
            <a:ext cx="14325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:................................................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5E5FAE5-69C2-B56B-8A4B-81F233A7D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55649"/>
              </p:ext>
            </p:extLst>
          </p:nvPr>
        </p:nvGraphicFramePr>
        <p:xfrm>
          <a:off x="1676400" y="5067300"/>
          <a:ext cx="15011400" cy="350802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697233">
                  <a:extLst>
                    <a:ext uri="{9D8B030D-6E8A-4147-A177-3AD203B41FA5}">
                      <a16:colId xmlns:a16="http://schemas.microsoft.com/office/drawing/2014/main" val="1112273788"/>
                    </a:ext>
                  </a:extLst>
                </a:gridCol>
                <a:gridCol w="5309271">
                  <a:extLst>
                    <a:ext uri="{9D8B030D-6E8A-4147-A177-3AD203B41FA5}">
                      <a16:colId xmlns:a16="http://schemas.microsoft.com/office/drawing/2014/main" val="4086730292"/>
                    </a:ext>
                  </a:extLst>
                </a:gridCol>
                <a:gridCol w="5004896">
                  <a:extLst>
                    <a:ext uri="{9D8B030D-6E8A-4147-A177-3AD203B41FA5}">
                      <a16:colId xmlns:a16="http://schemas.microsoft.com/office/drawing/2014/main" val="1684426280"/>
                    </a:ext>
                  </a:extLst>
                </a:gridCol>
              </a:tblGrid>
              <a:tr h="8770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hoạt động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 cung cấp năng lượng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 nhận năng lượng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974163"/>
                  </a:ext>
                </a:extLst>
              </a:tr>
              <a:tr h="87700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475513"/>
                  </a:ext>
                </a:extLst>
              </a:tr>
              <a:tr h="87700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943025"/>
                  </a:ext>
                </a:extLst>
              </a:tr>
              <a:tr h="87700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050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3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D838E-56A0-FBF7-16F0-D6804FD24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200" y="723900"/>
            <a:ext cx="1164566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7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en-VU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en-VU"/>
            </a:p>
          </p:txBody>
        </p:sp>
      </p:grp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9" name="Freeform 9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1" name="Freeform 11"/>
          <p:cNvSpPr/>
          <p:nvPr/>
        </p:nvSpPr>
        <p:spPr>
          <a:xfrm rot="-1304326">
            <a:off x="629063" y="4105759"/>
            <a:ext cx="3500388" cy="5714919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2" name="Freeform 12"/>
          <p:cNvSpPr/>
          <p:nvPr/>
        </p:nvSpPr>
        <p:spPr>
          <a:xfrm>
            <a:off x="13030200" y="114300"/>
            <a:ext cx="5125668" cy="393395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AE9CC6-4431-1374-16F4-F01D838232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3200" y="1866900"/>
            <a:ext cx="12296698" cy="701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96</Words>
  <Application>Microsoft Macintosh PowerPoint</Application>
  <PresentationFormat>Custom</PresentationFormat>
  <Paragraphs>18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Phương Anh Bùi</cp:lastModifiedBy>
  <cp:revision>33</cp:revision>
  <dcterms:created xsi:type="dcterms:W3CDTF">2006-08-16T00:00:00Z</dcterms:created>
  <dcterms:modified xsi:type="dcterms:W3CDTF">2024-10-15T16:14:15Z</dcterms:modified>
  <dc:identifier>DAGGBMTwqNQ</dc:identifier>
</cp:coreProperties>
</file>