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8" r:id="rId2"/>
    <p:sldId id="301" r:id="rId3"/>
    <p:sldId id="300" r:id="rId4"/>
    <p:sldId id="287" r:id="rId5"/>
    <p:sldId id="263" r:id="rId6"/>
    <p:sldId id="274" r:id="rId7"/>
    <p:sldId id="275" r:id="rId8"/>
    <p:sldId id="292" r:id="rId9"/>
    <p:sldId id="277" r:id="rId10"/>
    <p:sldId id="278" r:id="rId11"/>
    <p:sldId id="281" r:id="rId12"/>
    <p:sldId id="282" r:id="rId13"/>
    <p:sldId id="285" r:id="rId14"/>
  </p:sldIdLst>
  <p:sldSz cx="12192000" cy="6858000"/>
  <p:notesSz cx="6858000" cy="9144000"/>
  <p:embeddedFontLst>
    <p:embeddedFont>
      <p:font typeface="#9Slide03 IcielPanton Black" charset="0"/>
      <p:bold r:id="rId16"/>
    </p:embeddedFont>
    <p:embeddedFont>
      <p:font typeface="Calibri Light" pitchFamily="34" charset="0"/>
      <p:regular r:id="rId17"/>
      <p:italic r:id="rId18"/>
    </p:embeddedFont>
    <p:embeddedFont>
      <p:font typeface="Lobster" charset="0"/>
      <p:regular r:id="rId19"/>
    </p:embeddedFont>
    <p:embeddedFont>
      <p:font typeface="#9Slide07 HoneyCream" charset="0"/>
      <p:regular r:id="rId20"/>
    </p:embeddedFont>
    <p:embeddedFont>
      <p:font typeface="#9Slide07 IcielBC Cubano Normal" charset="0"/>
      <p:regular r:id="rId21"/>
    </p:embeddedFont>
    <p:embeddedFont>
      <p:font typeface="#9Slide07 Stormtrooper" charset="0"/>
      <p:regular r:id="rId22"/>
    </p:embeddedFont>
    <p:embeddedFont>
      <p:font typeface="#9Slide07 IcielStormtrooper" charset="0"/>
      <p:regular r:id="rId23"/>
    </p:embeddedFont>
    <p:embeddedFont>
      <p:font typeface="Cambria" pitchFamily="18" charset="0"/>
      <p:regular r:id="rId24"/>
      <p:bold r:id="rId25"/>
      <p:italic r:id="rId26"/>
      <p:boldItalic r:id="rId27"/>
    </p:embeddedFont>
    <p:embeddedFont>
      <p:font typeface="SVN-Poky's" charset="0"/>
      <p:regular r:id="rId28"/>
    </p:embeddedFont>
    <p:embeddedFont>
      <p:font typeface="#9Slide03 Montserrat Black" charset="0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EBAE82-2DB8-47BA-BC20-147D7B7DFE1A}" v="3" dt="2023-09-27T05:20:47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81EBAE82-2DB8-47BA-BC20-147D7B7DFE1A}"/>
    <pc:docChg chg="addSld delSld modSld sldOrd">
      <pc:chgData name="Ha Nguyen" userId="7e36c6dd258c56d1" providerId="LiveId" clId="{81EBAE82-2DB8-47BA-BC20-147D7B7DFE1A}" dt="2023-09-27T05:21:20.362" v="72" actId="1076"/>
      <pc:docMkLst>
        <pc:docMk/>
      </pc:docMkLst>
      <pc:sldChg chg="ord">
        <pc:chgData name="Ha Nguyen" userId="7e36c6dd258c56d1" providerId="LiveId" clId="{81EBAE82-2DB8-47BA-BC20-147D7B7DFE1A}" dt="2023-09-27T05:20:48.384" v="4"/>
        <pc:sldMkLst>
          <pc:docMk/>
          <pc:sldMk cId="1776431145" sldId="257"/>
        </pc:sldMkLst>
      </pc:sldChg>
      <pc:sldChg chg="modSp add del mod">
        <pc:chgData name="Ha Nguyen" userId="7e36c6dd258c56d1" providerId="LiveId" clId="{81EBAE82-2DB8-47BA-BC20-147D7B7DFE1A}" dt="2023-09-27T05:21:20.362" v="72" actId="1076"/>
        <pc:sldMkLst>
          <pc:docMk/>
          <pc:sldMk cId="0" sldId="332"/>
        </pc:sldMkLst>
        <pc:spChg chg="mod">
          <ac:chgData name="Ha Nguyen" userId="7e36c6dd258c56d1" providerId="LiveId" clId="{81EBAE82-2DB8-47BA-BC20-147D7B7DFE1A}" dt="2023-09-27T05:21:20.362" v="72" actId="1076"/>
          <ac:spMkLst>
            <pc:docMk/>
            <pc:sldMk cId="0" sldId="332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52850-BB54-401F-806E-8E79CEC5D416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EB39E-A4CA-4643-8103-8EC0EEA5D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1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FEEDB-9482-4925-903A-11F563459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3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Tham khảo bản quyền của Nguyễn Công Thành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FEEDB-9482-4925-903A-11F563459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6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4D0CFD-2498-469F-AD53-D9D18FA1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D03C9A-8C9E-401F-9DD9-CC26421E1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9BCD4D-CFB0-4594-A504-1614ABA4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49BD5B-A441-4540-AEFA-D0660964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2AB0A80-4F00-4D00-B109-9AE85C22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827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D70936-CA84-4F44-8B87-01E19C28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1B08AA-8811-4CF4-A9FF-EB21B9087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3A95F0-ED17-4DD6-93D4-8E4C0522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BF1F13-A741-4B23-930A-03059057C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C473FC-4B1E-4374-AAB2-43D145EE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5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AB528F-9CFF-4CCF-92B7-77AB257E2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F520BC-0EB5-405A-BF09-289A3345E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00805D-CE10-4680-84A2-5ECDB57E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AADB97-50E7-429D-8DCB-4F18FF7F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D1019E-975C-41C7-96B1-A587E5D3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06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8C57E-2294-43A8-9B5B-FA6B10A4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524BF1-E5B3-4DD1-B662-463A3C0EF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C4B025-5C22-4A31-9571-72483409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B5E339-E24F-4988-A9BB-E784E1C4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033056-F13E-4608-A334-08AB09F1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57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1D0D7F-44A4-4B72-BF56-6528C4E9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46D0D5D-8F20-4134-A573-127154E01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405DDF-947E-4137-9F85-A14907929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A5B9BD-62F3-4571-8222-6D2629E59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46BC3A7-5F90-4F23-83D4-76D3C987D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32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37527-0C7D-4639-A057-F5F177A0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9FA739-0885-4354-8A69-B4F8EEC56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89248E2-C242-450D-BC10-380D3C10A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BA15405-EBC1-4193-BC83-171402AD0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2AD0142-2F0D-4CBE-9688-3A634B990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49AC2F-B12F-4C79-8CBD-02E39F09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159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9E129-9C2C-42D7-95E2-5AE9F15D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DF785C-F753-4620-8B09-BAFFD8730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4FE540-48D2-4F5C-A7DC-EDBB94FA1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BB4471-4278-4C38-A6DC-0F742C1C2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04DF9BB-372B-46A3-8107-76000D001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89BBA95-5A2A-46C8-86D8-C97B549DE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D6F0657-D697-47A0-AB84-60B27B13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ED42705-2561-40EE-A32C-66B0C4C6D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094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8D4D91-2952-4D6F-ABA5-B8B68AE1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C90A839-BE51-47CA-9E7D-D2DE0970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4057179-81DE-4D9D-B832-386870DF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1524124-2106-45B2-9532-4C3BFBC2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42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1DD3494-EB1E-4540-A06B-EB52409F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75EEC2-C558-445C-A08C-10D98A25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CACBBF-A621-47BA-B7DA-A29B2301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14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7338A5-DFF0-45A3-AEAD-D043B9B9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A91CA2-09F5-47E1-8FF3-B510E9B6B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978B68-CC36-4B73-A330-E1F448973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B11C0C-735A-4620-84B4-9DB70247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DE8531-A590-455F-8357-E56E54489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18D897-E660-46A1-9974-2D644851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94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D3A55B-46B8-43EB-BAC9-2E4F19A69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AA52C4-82C8-40E7-BC07-BA0F314BA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7C690A-3B4D-4586-AD82-AADD87348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AB6BF6-728E-4532-B4F0-B14CAAB7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2CED7D-182D-40FF-A40D-ECC651B4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2DD360-503E-4A8E-B2E3-C24BE526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0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8E994E-8D2E-4A06-AA39-880988C5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74FE8-2361-461A-936B-4ABCE2B98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729C7C-E818-4AD4-A742-4E3FECADF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04D967-9852-450C-A403-D77CA6D062E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EBBE14-937A-4918-958A-159F5D5CD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CF7856-B5F9-4964-A08B-7C1BB6A43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8373D0-2D28-45B4-9B03-54C947068C3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676BD9D-EFF1-4FC1-8706-D87764F0AA45}"/>
              </a:ext>
            </a:extLst>
          </p:cNvPr>
          <p:cNvSpPr txBox="1">
            <a:spLocks/>
          </p:cNvSpPr>
          <p:nvPr userDrawn="1"/>
        </p:nvSpPr>
        <p:spPr>
          <a:xfrm>
            <a:off x="-392084" y="-35877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B6631"/>
                </a:solidFill>
                <a:effectLst/>
                <a:uLnTx/>
                <a:uFillTx/>
                <a:latin typeface="SVN-Poky's" panose="020B0606040200020203" pitchFamily="34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B6631"/>
                </a:solidFill>
                <a:effectLst/>
                <a:uLnTx/>
                <a:uFillTx/>
                <a:latin typeface="SVN-Poky's" panose="020B0606040200020203" pitchFamily="34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D2680893-2517-41BC-8238-2EE525B17CC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11098876" y="58757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EE07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E07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CFCE81D-9109-4A83-82C0-31546DF0C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5559BF12-83A7-4956-866C-8466F8E89802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0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7.wdp"/><Relationship Id="rId3" Type="http://schemas.microsoft.com/office/2007/relationships/hdphoto" Target="../media/hdphoto20.wdp"/><Relationship Id="rId7" Type="http://schemas.microsoft.com/office/2007/relationships/hdphoto" Target="../media/hdphoto21.wdp"/><Relationship Id="rId12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22.wdp"/><Relationship Id="rId5" Type="http://schemas.microsoft.com/office/2007/relationships/hdphoto" Target="../media/hdphoto9.wdp"/><Relationship Id="rId10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9.wdp"/><Relationship Id="rId7" Type="http://schemas.openxmlformats.org/officeDocument/2006/relationships/image" Target="../media/image25.png"/><Relationship Id="rId12" Type="http://schemas.microsoft.com/office/2007/relationships/hdphoto" Target="../media/hdphoto20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9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9.wdp"/><Relationship Id="rId7" Type="http://schemas.openxmlformats.org/officeDocument/2006/relationships/image" Target="../media/image25.png"/><Relationship Id="rId12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microsoft.com/office/2007/relationships/hdphoto" Target="../media/hdphoto15.wdp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17" Type="http://schemas.openxmlformats.org/officeDocument/2006/relationships/image" Target="../media/image30.jpeg"/><Relationship Id="rId2" Type="http://schemas.openxmlformats.org/officeDocument/2006/relationships/image" Target="../media/image27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microsoft.com/office/2007/relationships/hdphoto" Target="../media/hdphoto9.wdp"/><Relationship Id="rId15" Type="http://schemas.openxmlformats.org/officeDocument/2006/relationships/image" Target="../media/image29.png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5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png"/><Relationship Id="rId3" Type="http://schemas.microsoft.com/office/2007/relationships/hdphoto" Target="../media/hdphoto15.wdp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microsoft.com/office/2007/relationships/hdphoto" Target="../media/hdphoto9.wdp"/><Relationship Id="rId10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AEF0"/>
            </a:gs>
            <a:gs pos="100000">
              <a:srgbClr val="E0EE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11613" y="2347415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77" y="2374095"/>
            <a:ext cx="9548168" cy="46947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25401" y="4801448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734815" y="2374095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71764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437512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9905506" y="4035368"/>
            <a:ext cx="2525749" cy="3220278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6422082" y="254587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=""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407403" y="542394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17847" y="2710622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7035917" y="5427982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9542486" y="-183337"/>
            <a:ext cx="2666512" cy="26809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64048" y="3988383"/>
            <a:ext cx="2617404" cy="2947831"/>
            <a:chOff x="2264048" y="3988383"/>
            <a:chExt cx="2617404" cy="2947831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9A9EB49A-395A-4664-B853-D6E78B8FA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352" b="92963" l="14792" r="36250">
                          <a14:foregroundMark x1="26667" y1="49444" x2="26667" y2="49444"/>
                          <a14:foregroundMark x1="15833" y1="65741" x2="15833" y2="65741"/>
                          <a14:foregroundMark x1="14792" y1="66111" x2="14792" y2="66111"/>
                          <a14:foregroundMark x1="27083" y1="90185" x2="27083" y2="90185"/>
                          <a14:foregroundMark x1="27031" y1="92685" x2="27031" y2="92963"/>
                          <a14:backgroundMark x1="19844" y1="52315" x2="17760" y2="56389"/>
                          <a14:backgroundMark x1="20000" y1="56667" x2="20000" y2="56667"/>
                          <a14:backgroundMark x1="19427" y1="51574" x2="22031" y2="52500"/>
                          <a14:backgroundMark x1="20781" y1="53333" x2="21094" y2="54074"/>
                        </a14:backgroundRemoval>
                      </a14:imgEffect>
                    </a14:imgLayer>
                  </a14:imgProps>
                </a:ext>
              </a:extLst>
            </a:blip>
            <a:srcRect l="13864" t="44718" r="61250" b="5454"/>
            <a:stretch/>
          </p:blipFill>
          <p:spPr>
            <a:xfrm>
              <a:off x="2264048" y="3988383"/>
              <a:ext cx="2617404" cy="294783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376CC759-AE48-4C55-8FC7-E21123EFD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824" y="5380416"/>
              <a:ext cx="371570" cy="631862"/>
            </a:xfrm>
            <a:prstGeom prst="rect">
              <a:avLst/>
            </a:prstGeom>
          </p:spPr>
        </p:pic>
      </p:grpSp>
      <p:pic>
        <p:nvPicPr>
          <p:cNvPr id="94" name="Picture 93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1057D02C-3ED3-46E9-AF0B-33F2767836B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86" b="89908" l="52561" r="84512">
                        <a14:foregroundMark x1="79634" y1="28135" x2="79634" y2="28135"/>
                        <a14:foregroundMark x1="78415" y1="27829" x2="79756" y2="33028"/>
                        <a14:foregroundMark x1="78293" y1="26911" x2="78293" y2="26911"/>
                        <a14:foregroundMark x1="79390" y1="56269" x2="79634" y2="59021"/>
                        <a14:foregroundMark x1="81098" y1="45566" x2="81098" y2="45566"/>
                        <a14:foregroundMark x1="52561" y1="55352" x2="52561" y2="55352"/>
                        <a14:foregroundMark x1="71829" y1="39144" x2="75488" y2="51682"/>
                        <a14:foregroundMark x1="79634" y1="31804" x2="79634" y2="31804"/>
                        <a14:foregroundMark x1="80122" y1="29358" x2="80122" y2="29358"/>
                        <a14:foregroundMark x1="79268" y1="27829" x2="79268" y2="27829"/>
                        <a14:foregroundMark x1="78659" y1="25994" x2="78659" y2="25994"/>
                        <a14:foregroundMark x1="57195" y1="44648" x2="58780" y2="47706"/>
                        <a14:foregroundMark x1="62439" y1="64832" x2="64756" y2="73700"/>
                        <a14:foregroundMark x1="72683" y1="37309" x2="76220" y2="40367"/>
                        <a14:foregroundMark x1="80000" y1="54128" x2="80000" y2="62385"/>
                        <a14:foregroundMark x1="80976" y1="45260" x2="80976" y2="45260"/>
                        <a14:foregroundMark x1="67805" y1="69113" x2="70976" y2="74006"/>
                        <a14:foregroundMark x1="68171" y1="73089" x2="68659" y2="75229"/>
                        <a14:foregroundMark x1="56463" y1="52599" x2="58415" y2="65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41" r="11449"/>
          <a:stretch/>
        </p:blipFill>
        <p:spPr>
          <a:xfrm>
            <a:off x="8431668" y="5713803"/>
            <a:ext cx="955708" cy="96217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7AE37551-A577-4229-BFDC-55A4AAB8D4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53" b="30176" l="2562" r="23055">
                        <a14:foregroundMark x1="3474" y1="12969" x2="3226" y2="13652"/>
                        <a14:foregroundMark x1="22084" y1="13652" x2="22084" y2="18089"/>
                        <a14:foregroundMark x1="16625" y1="12628" x2="19107" y2="15358"/>
                        <a14:foregroundMark x1="9181" y1="10580" x2="10422" y2="10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383" b="66471"/>
          <a:stretch/>
        </p:blipFill>
        <p:spPr>
          <a:xfrm rot="788778">
            <a:off x="10022644" y="5765366"/>
            <a:ext cx="941313" cy="89577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="" xmlns:a16="http://schemas.microsoft.com/office/drawing/2014/main" id="{198DE5E0-3937-44DC-8F2A-8E9DC1F2322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014" b="97952" l="1737" r="22581">
                        <a14:foregroundMark x1="3970" y1="79181" x2="4715" y2="91126"/>
                        <a14:foregroundMark x1="2481" y1="79181" x2="3226" y2="86007"/>
                        <a14:foregroundMark x1="2978" y1="92150" x2="4467" y2="95563"/>
                        <a14:foregroundMark x1="1985" y1="95563" x2="1985" y2="95563"/>
                        <a14:foregroundMark x1="20347" y1="91809" x2="20347" y2="93174"/>
                        <a14:foregroundMark x1="20347" y1="84300" x2="20347" y2="90785"/>
                        <a14:foregroundMark x1="13151" y1="96928" x2="13151" y2="96928"/>
                        <a14:foregroundMark x1="10422" y1="97270" x2="10422" y2="97270"/>
                        <a14:foregroundMark x1="14392" y1="74744" x2="14392" y2="74744"/>
                        <a14:foregroundMark x1="13896" y1="97270" x2="14144" y2="97270"/>
                        <a14:foregroundMark x1="15881" y1="97270" x2="15881" y2="97270"/>
                        <a14:foregroundMark x1="19355" y1="96928" x2="19851" y2="96928"/>
                        <a14:foregroundMark x1="22084" y1="96928" x2="22084" y2="96928"/>
                        <a14:foregroundMark x1="22581" y1="97952" x2="22581" y2="97952"/>
                        <a14:foregroundMark x1="22333" y1="78157" x2="22333" y2="78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49" r="74969"/>
          <a:stretch/>
        </p:blipFill>
        <p:spPr>
          <a:xfrm rot="20174941">
            <a:off x="9269625" y="5771509"/>
            <a:ext cx="716854" cy="64445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D4A8E903-C8C1-45A7-A051-C11DA56DE2B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19637950">
            <a:off x="6438232" y="5986418"/>
            <a:ext cx="688547" cy="6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47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48000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768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6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48000" decel="49333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0768 0.0013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6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118 0.0067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00118 0.0067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2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36847313-7490-487A-B649-ED513F1B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C4249C11-E777-4E1A-8699-ADDE83EBC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9253729" y="3592784"/>
            <a:ext cx="3133626" cy="3394761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="" xmlns:a16="http://schemas.microsoft.com/office/drawing/2014/main" id="{8A4B9D67-185F-4284-9F94-34BB43AABC42}"/>
              </a:ext>
            </a:extLst>
          </p:cNvPr>
          <p:cNvSpPr/>
          <p:nvPr/>
        </p:nvSpPr>
        <p:spPr>
          <a:xfrm>
            <a:off x="315463" y="456202"/>
            <a:ext cx="11655820" cy="6043449"/>
          </a:xfrm>
          <a:prstGeom prst="roundRect">
            <a:avLst>
              <a:gd name="adj" fmla="val 5190"/>
            </a:avLst>
          </a:prstGeom>
          <a:solidFill>
            <a:schemeClr val="bg1">
              <a:alpha val="70000"/>
            </a:schemeClr>
          </a:solidFill>
          <a:ln w="38100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74">
            <a:extLst>
              <a:ext uri="{FF2B5EF4-FFF2-40B4-BE49-F238E27FC236}">
                <a16:creationId xmlns="" xmlns:a16="http://schemas.microsoft.com/office/drawing/2014/main" id="{1F79EB13-6007-48B8-9900-88B4F1B06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10" b="89945" l="10000" r="90000">
                        <a14:foregroundMark x1="46333" y1="27605" x2="47667" y2="29616"/>
                        <a14:foregroundMark x1="51556" y1="8410" x2="51556" y2="8410"/>
                        <a14:foregroundMark x1="71000" y1="54113" x2="72333" y2="60146"/>
                        <a14:foregroundMark x1="72333" y1="39671" x2="72333" y2="39671"/>
                        <a14:foregroundMark x1="71444" y1="38208" x2="72556" y2="41865"/>
                        <a14:foregroundMark x1="72444" y1="38757" x2="72444" y2="38757"/>
                        <a14:foregroundMark x1="72222" y1="36929" x2="72778" y2="39671"/>
                        <a14:foregroundMark x1="72778" y1="38757" x2="72778" y2="38757"/>
                        <a14:foregroundMark x1="73111" y1="38208" x2="73111" y2="38208"/>
                        <a14:foregroundMark x1="52111" y1="89580" x2="52111" y2="89580"/>
                        <a14:foregroundMark x1="72222" y1="69470" x2="72222" y2="69470"/>
                        <a14:foregroundMark x1="72333" y1="69287" x2="71889" y2="69287"/>
                        <a14:foregroundMark x1="72444" y1="69287" x2="71889" y2="70932"/>
                        <a14:foregroundMark x1="72667" y1="67459" x2="72667" y2="68556"/>
                        <a14:foregroundMark x1="72667" y1="69287" x2="72667" y2="69287"/>
                        <a14:foregroundMark x1="72889" y1="69470" x2="72889" y2="69470"/>
                        <a14:foregroundMark x1="72556" y1="70567" x2="72556" y2="70567"/>
                        <a14:foregroundMark x1="72222" y1="37477" x2="72222" y2="37477"/>
                        <a14:foregroundMark x1="63778" y1="44241" x2="67667" y2="54296"/>
                        <a14:foregroundMark x1="73556" y1="40402" x2="73556" y2="40402"/>
                        <a14:foregroundMark x1="73222" y1="38574" x2="73222" y2="3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44" y="110357"/>
            <a:ext cx="1515539" cy="921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EFFED3B-F4C5-4A1B-8D34-F8541BFB2226}"/>
              </a:ext>
            </a:extLst>
          </p:cNvPr>
          <p:cNvSpPr txBox="1"/>
          <p:nvPr/>
        </p:nvSpPr>
        <p:spPr>
          <a:xfrm>
            <a:off x="757316" y="1444856"/>
            <a:ext cx="10772114" cy="119181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dẻo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60 cm.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C5E409A-0D5B-4C5D-8DC6-79BED8F71DF1}"/>
              </a:ext>
            </a:extLst>
          </p:cNvPr>
          <p:cNvSpPr txBox="1"/>
          <p:nvPr/>
        </p:nvSpPr>
        <p:spPr>
          <a:xfrm>
            <a:off x="523342" y="4573877"/>
            <a:ext cx="7471836" cy="173664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Nếu uốn cong ống và làm lại như trên, em có thấy bóng đèn không?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- Thực hiện thí nghiệm để kiểm tra dự đoán.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Hãy giải thích kết quả thí nghiệm.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076739F-0E83-4C79-89FC-43FB793BF3FC}"/>
              </a:ext>
            </a:extLst>
          </p:cNvPr>
          <p:cNvSpPr txBox="1"/>
          <p:nvPr/>
        </p:nvSpPr>
        <p:spPr>
          <a:xfrm>
            <a:off x="523342" y="2757003"/>
            <a:ext cx="7471836" cy="1736646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4).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45343D2-AA18-4EDC-B5EC-CBF728A359B1}"/>
              </a:ext>
            </a:extLst>
          </p:cNvPr>
          <p:cNvSpPr txBox="1"/>
          <p:nvPr/>
        </p:nvSpPr>
        <p:spPr>
          <a:xfrm>
            <a:off x="1299576" y="798525"/>
            <a:ext cx="10538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truyền thẳng trong không khí?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</a:endParaRPr>
          </a:p>
        </p:txBody>
      </p:sp>
      <p:pic>
        <p:nvPicPr>
          <p:cNvPr id="7170" name="Picture 2" descr="Khoa học lớp 4 Kết nối tri thức Bài 8: Ánh sáng và sự truyền ánh sá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909" y="2920788"/>
            <a:ext cx="3631882" cy="329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60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788714" y="2710737"/>
            <a:ext cx="9145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vi-V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</a:endParaRPr>
          </a:p>
        </p:txBody>
      </p:sp>
      <p:pic>
        <p:nvPicPr>
          <p:cNvPr id="10" name="Hình ảnh 24">
            <a:extLst>
              <a:ext uri="{FF2B5EF4-FFF2-40B4-BE49-F238E27FC236}">
                <a16:creationId xmlns="" xmlns:a16="http://schemas.microsoft.com/office/drawing/2014/main" id="{EDAC5B9C-9739-4DF7-83F6-D50E3B2A65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9139613" y="1422313"/>
            <a:ext cx="2927313" cy="28712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6069A9-0C1F-4BC3-A363-4BD452E823E2}"/>
              </a:ext>
            </a:extLst>
          </p:cNvPr>
          <p:cNvGrpSpPr/>
          <p:nvPr/>
        </p:nvGrpSpPr>
        <p:grpSpPr>
          <a:xfrm>
            <a:off x="5446305" y="1911579"/>
            <a:ext cx="1299388" cy="1286788"/>
            <a:chOff x="2612657" y="4823729"/>
            <a:chExt cx="1407447" cy="1423348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70DD21E9-BF06-453E-ABFA-4F619A7657DD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49137D29-68D1-4D15-B830-2CF4D5A912AB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+mn-ea"/>
                  <a:cs typeface="+mn-cs"/>
                </a:rPr>
                <a:t>5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Hình chữ nhật: Góc Tròn 18">
            <a:extLst>
              <a:ext uri="{FF2B5EF4-FFF2-40B4-BE49-F238E27FC236}">
                <a16:creationId xmlns="" xmlns:a16="http://schemas.microsoft.com/office/drawing/2014/main" id="{50C09EA3-C48E-4FF3-8881-E833F5503D91}"/>
              </a:ext>
            </a:extLst>
          </p:cNvPr>
          <p:cNvSpPr/>
          <p:nvPr/>
        </p:nvSpPr>
        <p:spPr>
          <a:xfrm>
            <a:off x="650997" y="105264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ình chữ nhật: Góc Tròn 22">
            <a:extLst>
              <a:ext uri="{FF2B5EF4-FFF2-40B4-BE49-F238E27FC236}">
                <a16:creationId xmlns="" xmlns:a16="http://schemas.microsoft.com/office/drawing/2014/main" id="{1DB819E3-C5C3-45BF-98E9-8E0F0875BEE2}"/>
              </a:ext>
            </a:extLst>
          </p:cNvPr>
          <p:cNvSpPr/>
          <p:nvPr/>
        </p:nvSpPr>
        <p:spPr>
          <a:xfrm>
            <a:off x="4729065" y="1948495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Hình chữ nhật: Góc Tròn 26">
            <a:extLst>
              <a:ext uri="{FF2B5EF4-FFF2-40B4-BE49-F238E27FC236}">
                <a16:creationId xmlns="" xmlns:a16="http://schemas.microsoft.com/office/drawing/2014/main" id="{B485C8B9-C719-4F00-9A06-AEBC2FA041DD}"/>
              </a:ext>
            </a:extLst>
          </p:cNvPr>
          <p:cNvSpPr/>
          <p:nvPr/>
        </p:nvSpPr>
        <p:spPr>
          <a:xfrm>
            <a:off x="8550914" y="31996999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093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FEDEEB"/>
            </a:gs>
            <a:gs pos="0">
              <a:srgbClr val="FB89B7"/>
            </a:gs>
            <a:gs pos="100000">
              <a:srgbClr val="FB89B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="" xmlns:a16="http://schemas.microsoft.com/office/drawing/2014/main" id="{0645DC1E-C823-471A-BB16-E94E935C7495}"/>
              </a:ext>
            </a:extLst>
          </p:cNvPr>
          <p:cNvGrpSpPr/>
          <p:nvPr/>
        </p:nvGrpSpPr>
        <p:grpSpPr>
          <a:xfrm>
            <a:off x="1670107" y="77562"/>
            <a:ext cx="8851785" cy="1803079"/>
            <a:chOff x="2451241" y="-1526424"/>
            <a:chExt cx="8851785" cy="4790052"/>
          </a:xfrm>
        </p:grpSpPr>
        <p:sp>
          <p:nvSpPr>
            <p:cNvPr id="16" name="Hộp Văn bản 15">
              <a:extLst>
                <a:ext uri="{FF2B5EF4-FFF2-40B4-BE49-F238E27FC236}">
                  <a16:creationId xmlns="" xmlns:a16="http://schemas.microsoft.com/office/drawing/2014/main" id="{365E90A7-68B3-4418-BFAD-20F216AC3234}"/>
                </a:ext>
              </a:extLst>
            </p:cNvPr>
            <p:cNvSpPr txBox="1"/>
            <p:nvPr/>
          </p:nvSpPr>
          <p:spPr>
            <a:xfrm>
              <a:off x="3707385" y="2632686"/>
              <a:ext cx="377605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="" xmlns:a16="http://schemas.microsoft.com/office/drawing/2014/main" id="{1856D412-C812-49D6-AAA3-D4E5A05A9310}"/>
                </a:ext>
              </a:extLst>
            </p:cNvPr>
            <p:cNvSpPr txBox="1"/>
            <p:nvPr/>
          </p:nvSpPr>
          <p:spPr>
            <a:xfrm>
              <a:off x="2451241" y="-1526424"/>
              <a:ext cx="8851785" cy="1676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Hình chữ nhật: Góc Tròn 17">
            <a:extLst>
              <a:ext uri="{FF2B5EF4-FFF2-40B4-BE49-F238E27FC236}">
                <a16:creationId xmlns="" xmlns:a16="http://schemas.microsoft.com/office/drawing/2014/main" id="{A6F3EB97-D54D-4F34-9DE2-728D1D916F2F}"/>
              </a:ext>
            </a:extLst>
          </p:cNvPr>
          <p:cNvSpPr/>
          <p:nvPr/>
        </p:nvSpPr>
        <p:spPr>
          <a:xfrm>
            <a:off x="650997" y="1306285"/>
            <a:ext cx="2733870" cy="4870580"/>
          </a:xfrm>
          <a:prstGeom prst="roundRect">
            <a:avLst>
              <a:gd name="adj" fmla="val 10945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0A3D1EB1-7720-437E-8843-FA8C1BD15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344" y1="72750" x2="32344" y2="72750"/>
                        <a14:foregroundMark x1="29688" y1="67000" x2="29688" y2="67000"/>
                        <a14:foregroundMark x1="30781" y1="68250" x2="30781" y2="68250"/>
                        <a14:foregroundMark x1="32500" y1="70250" x2="32500" y2="70250"/>
                        <a14:foregroundMark x1="34531" y1="73500" x2="34531" y2="73500"/>
                        <a14:foregroundMark x1="23594" y1="89750" x2="23594" y2="89750"/>
                        <a14:backgroundMark x1="17188" y1="36500" x2="22188" y2="47000"/>
                        <a14:backgroundMark x1="42344" y1="77500" x2="47656" y2="83500"/>
                        <a14:backgroundMark x1="43594" y1="71250" x2="46719" y2="83000"/>
                        <a14:backgroundMark x1="41250" y1="32250" x2="42188" y2="74250"/>
                        <a14:backgroundMark x1="63281" y1="34500" x2="66250" y2="60750"/>
                        <a14:backgroundMark x1="44688" y1="14500" x2="68125" y2="77000"/>
                        <a14:backgroundMark x1="68125" y1="77000" x2="68125" y2="77000"/>
                        <a14:backgroundMark x1="64219" y1="66250" x2="74844" y2="83500"/>
                        <a14:backgroundMark x1="15156" y1="41000" x2="30000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1" t="46035" r="62775" b="5550"/>
          <a:stretch/>
        </p:blipFill>
        <p:spPr>
          <a:xfrm>
            <a:off x="2399310" y="4474121"/>
            <a:ext cx="1785765" cy="1844565"/>
          </a:xfrm>
          <a:prstGeom prst="rect">
            <a:avLst/>
          </a:prstGeom>
        </p:spPr>
      </p:pic>
      <p:pic>
        <p:nvPicPr>
          <p:cNvPr id="26" name="Picture 66">
            <a:extLst>
              <a:ext uri="{FF2B5EF4-FFF2-40B4-BE49-F238E27FC236}">
                <a16:creationId xmlns="" xmlns:a16="http://schemas.microsoft.com/office/drawing/2014/main" id="{1B807F92-E009-474E-AC97-7DD78B464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493116" y="1191998"/>
            <a:ext cx="493955" cy="398996"/>
          </a:xfrm>
          <a:prstGeom prst="rect">
            <a:avLst/>
          </a:prstGeom>
        </p:spPr>
      </p:pic>
      <p:sp>
        <p:nvSpPr>
          <p:cNvPr id="19" name="Hình chữ nhật: Góc Tròn 18">
            <a:extLst>
              <a:ext uri="{FF2B5EF4-FFF2-40B4-BE49-F238E27FC236}">
                <a16:creationId xmlns="" xmlns:a16="http://schemas.microsoft.com/office/drawing/2014/main" id="{9F533570-0630-4F74-8D8F-BB131504E520}"/>
              </a:ext>
            </a:extLst>
          </p:cNvPr>
          <p:cNvSpPr/>
          <p:nvPr/>
        </p:nvSpPr>
        <p:spPr>
          <a:xfrm>
            <a:off x="4729065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68E0D204-A07D-4A35-A82F-29B1552524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6862489" y="4636040"/>
            <a:ext cx="1139153" cy="1592735"/>
          </a:xfrm>
          <a:prstGeom prst="rect">
            <a:avLst/>
          </a:prstGeom>
        </p:spPr>
      </p:pic>
      <p:pic>
        <p:nvPicPr>
          <p:cNvPr id="27" name="Picture 82">
            <a:extLst>
              <a:ext uri="{FF2B5EF4-FFF2-40B4-BE49-F238E27FC236}">
                <a16:creationId xmlns="" xmlns:a16="http://schemas.microsoft.com/office/drawing/2014/main" id="{8C26092E-A388-4D4F-AB30-6E956F15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4513121" y="1115684"/>
            <a:ext cx="509306" cy="519745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3A814F72-D5E8-4684-BDE3-A7C70F1B2609}"/>
              </a:ext>
            </a:extLst>
          </p:cNvPr>
          <p:cNvSpPr/>
          <p:nvPr/>
        </p:nvSpPr>
        <p:spPr>
          <a:xfrm>
            <a:off x="8550914" y="1306285"/>
            <a:ext cx="2733870" cy="4870580"/>
          </a:xfrm>
          <a:prstGeom prst="roundRect">
            <a:avLst>
              <a:gd name="adj" fmla="val 10604"/>
            </a:avLst>
          </a:prstGeom>
          <a:solidFill>
            <a:srgbClr val="FEDEEB"/>
          </a:solidFill>
          <a:ln w="28575">
            <a:solidFill>
              <a:srgbClr val="A52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="" xmlns:a16="http://schemas.microsoft.com/office/drawing/2014/main" id="{8BB1E261-0692-435C-83C0-B239CB2F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463" b="77963" l="61979" r="93542">
                        <a14:foregroundMark x1="62135" y1="55370" x2="62344" y2="57778"/>
                        <a14:foregroundMark x1="78229" y1="75185" x2="80677" y2="75648"/>
                        <a14:foregroundMark x1="83177" y1="77963" x2="83177" y2="77963"/>
                        <a14:foregroundMark x1="93542" y1="59074" x2="93385" y2="62037"/>
                        <a14:foregroundMark x1="61979" y1="52037" x2="61979" y2="52037"/>
                        <a14:foregroundMark x1="78229" y1="50833" x2="79688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92" t="24865" r="3210" b="19048"/>
          <a:stretch/>
        </p:blipFill>
        <p:spPr>
          <a:xfrm rot="21285404">
            <a:off x="10402331" y="4646655"/>
            <a:ext cx="1901130" cy="1603780"/>
          </a:xfrm>
          <a:prstGeom prst="rect">
            <a:avLst/>
          </a:prstGeom>
        </p:spPr>
      </p:pic>
      <p:pic>
        <p:nvPicPr>
          <p:cNvPr id="28" name="Picture 80">
            <a:extLst>
              <a:ext uri="{FF2B5EF4-FFF2-40B4-BE49-F238E27FC236}">
                <a16:creationId xmlns="" xmlns:a16="http://schemas.microsoft.com/office/drawing/2014/main" id="{22020C83-A2D9-43FE-83E1-8560E70E0A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8395328" y="1234869"/>
            <a:ext cx="440533" cy="4005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0C676BD-3409-49DC-8B88-EA076B3A1880}"/>
              </a:ext>
            </a:extLst>
          </p:cNvPr>
          <p:cNvSpPr txBox="1"/>
          <p:nvPr/>
        </p:nvSpPr>
        <p:spPr>
          <a:xfrm>
            <a:off x="4931846" y="1868817"/>
            <a:ext cx="230041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Khi đèn bật sáng, em có nhìn thấy các đồ vật trong phòng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A37F986-D485-4B93-8AC6-F51930CDB20E}"/>
              </a:ext>
            </a:extLst>
          </p:cNvPr>
          <p:cNvSpPr txBox="1"/>
          <p:nvPr/>
        </p:nvSpPr>
        <p:spPr>
          <a:xfrm>
            <a:off x="763225" y="1659285"/>
            <a:ext cx="25719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Khi đèn chưa bật sáng, em có nhìn thấy được các đồ vật trong phòng không?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04DA956-F611-4AC0-A905-A33BCFDA8BB5}"/>
              </a:ext>
            </a:extLst>
          </p:cNvPr>
          <p:cNvSpPr txBox="1"/>
          <p:nvPr/>
        </p:nvSpPr>
        <p:spPr>
          <a:xfrm>
            <a:off x="8856305" y="1930372"/>
            <a:ext cx="22477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2060"/>
                </a:solidFill>
                <a:latin typeface="#9Slide03 Montserrat Black" panose="00000A00000000000000" pitchFamily="2" charset="0"/>
                <a:cs typeface="Times New Roman" panose="02020603050405020304" pitchFamily="18" charset="0"/>
              </a:rPr>
              <a:t>Ánh sáng truyền từ không khí theo đường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1FBFB8E-C482-4D63-8459-D2199D8A4AEA}"/>
              </a:ext>
            </a:extLst>
          </p:cNvPr>
          <p:cNvSpPr txBox="1"/>
          <p:nvPr/>
        </p:nvSpPr>
        <p:spPr>
          <a:xfrm>
            <a:off x="233137" y="315224"/>
            <a:ext cx="11428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Vào ban đêm, em bước vào trong một phòng kín:</a:t>
            </a:r>
          </a:p>
        </p:txBody>
      </p:sp>
    </p:spTree>
    <p:extLst>
      <p:ext uri="{BB962C8B-B14F-4D97-AF65-F5344CB8AC3E}">
        <p14:creationId xmlns:p14="http://schemas.microsoft.com/office/powerpoint/2010/main" val="1993512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=""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3642603"/>
            <a:ext cx="12192000" cy="2538413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7788396" y="2208188"/>
            <a:ext cx="4900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78A9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rPr>
              <a:t>TO BE CONTINUED.....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478A9"/>
              </a:solidFill>
              <a:effectLst/>
              <a:uLnTx/>
              <a:uFillTx/>
              <a:latin typeface="Lobster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=""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=""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=""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=""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=""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=""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=""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7191793" y="2051838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493912" y="4679578"/>
            <a:ext cx="360101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Stormtrooper" panose="020B0500000000000000" pitchFamily="34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5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  <p:pic>
        <p:nvPicPr>
          <p:cNvPr id="16" name="Hình ảnh 12">
            <a:extLst>
              <a:ext uri="{FF2B5EF4-FFF2-40B4-BE49-F238E27FC236}">
                <a16:creationId xmlns="" xmlns:a16="http://schemas.microsoft.com/office/drawing/2014/main" id="{B2CAC329-C0B1-4D51-9A41-4C216EEBB6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6750" l="62969" r="95625">
                        <a14:foregroundMark x1="75313" y1="10750" x2="77188" y2="13750"/>
                        <a14:foregroundMark x1="79688" y1="6500" x2="79844" y2="7750"/>
                        <a14:foregroundMark x1="76406" y1="88000" x2="76563" y2="93500"/>
                        <a14:foregroundMark x1="75469" y1="93750" x2="75469" y2="96750"/>
                        <a14:foregroundMark x1="74844" y1="84250" x2="75313" y2="86250"/>
                        <a14:foregroundMark x1="79688" y1="6000" x2="79688" y2="6000"/>
                        <a14:foregroundMark x1="74844" y1="84250" x2="74844" y2="84250"/>
                        <a14:foregroundMark x1="75313" y1="82750" x2="75313" y2="84250"/>
                        <a14:backgroundMark x1="83906" y1="26000" x2="86719" y2="29500"/>
                        <a14:backgroundMark x1="63750" y1="31000" x2="68281" y2="34000"/>
                        <a14:backgroundMark x1="90000" y1="33000" x2="92188" y2="4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4"/>
          <a:stretch/>
        </p:blipFill>
        <p:spPr>
          <a:xfrm>
            <a:off x="9992139" y="2643944"/>
            <a:ext cx="2772905" cy="42140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7D3F393-CB15-448B-AE04-2FF931C6281F}"/>
              </a:ext>
            </a:extLst>
          </p:cNvPr>
          <p:cNvGrpSpPr/>
          <p:nvPr/>
        </p:nvGrpSpPr>
        <p:grpSpPr>
          <a:xfrm>
            <a:off x="1437362" y="3102407"/>
            <a:ext cx="1299388" cy="1286788"/>
            <a:chOff x="2612657" y="4823729"/>
            <a:chExt cx="1407447" cy="1423348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928EB3EE-9A35-4C21-8A0D-CF383557606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D945129A-5208-453F-B6A4-7A740C1AE368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7 Stormtrooper" panose="020B0500000000000000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1CA62CD-E0E7-4374-BD03-03BAFEB56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718" y="3788871"/>
            <a:ext cx="6466141" cy="2538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thí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nghiệm</a:t>
            </a: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300" normalizeH="0" baseline="0" noProof="0" dirty="0" err="1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300" normalizeH="0" baseline="0" noProof="0" dirty="0">
                <a:ln>
                  <a:noFill/>
                </a:ln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itchFamily="18" charset="0"/>
              </a:rPr>
              <a:t> </a:t>
            </a:r>
            <a:r>
              <a:rPr lang="vi-VN" sz="3000" b="1" spc="300" noProof="0" dirty="0">
                <a:solidFill>
                  <a:srgbClr val="A52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#9Slide03 Montserrat Black" panose="00000A00000000000000" pitchFamily="2" charset="0"/>
                <a:cs typeface="Times New Roman" pitchFamily="18" charset="0"/>
              </a:rPr>
              <a:t>bài: Ánh sáng và sự truyền ánh sáng (Tiết 2)</a:t>
            </a:r>
            <a:endParaRPr kumimoji="0" lang="en-US" sz="3000" b="1" i="0" u="none" strike="noStrike" kern="1200" cap="none" spc="300" normalizeH="0" baseline="0" noProof="0" dirty="0">
              <a:ln>
                <a:noFill/>
              </a:ln>
              <a:solidFill>
                <a:srgbClr val="A52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#9Slide03 Montserrat Black" panose="00000A00000000000000" pitchFamily="2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91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AEF0"/>
            </a:gs>
            <a:gs pos="100000">
              <a:srgbClr val="E0EEF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4722EE5-9D31-451B-9512-6F794AF8DCF0}"/>
              </a:ext>
            </a:extLst>
          </p:cNvPr>
          <p:cNvSpPr/>
          <p:nvPr/>
        </p:nvSpPr>
        <p:spPr>
          <a:xfrm>
            <a:off x="-137747" y="4862749"/>
            <a:ext cx="6386862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4E155252-DB8A-49A8-82B4-55153A8A62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 rot="20893845">
            <a:off x="-2579335" y="3853487"/>
            <a:ext cx="2808286" cy="30423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8E132B8-DEC7-4E77-928B-C9E21B530130}"/>
              </a:ext>
            </a:extLst>
          </p:cNvPr>
          <p:cNvGrpSpPr/>
          <p:nvPr/>
        </p:nvGrpSpPr>
        <p:grpSpPr>
          <a:xfrm>
            <a:off x="2252089" y="-4375251"/>
            <a:ext cx="2865120" cy="4037658"/>
            <a:chOff x="1815291" y="-39347"/>
            <a:chExt cx="2865120" cy="2654054"/>
          </a:xfrm>
        </p:grpSpPr>
        <p:pic>
          <p:nvPicPr>
            <p:cNvPr id="18" name="Picture 17" descr="Diagra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71CB5AF6-4363-419C-A8F6-22270450C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584753"/>
              <a:ext cx="2865120" cy="2029954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63C30715-E3D2-4C71-9594-6528232B86B2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61" y="-39347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00999EA-82B2-46DC-B271-0B58B247EAFF}"/>
              </a:ext>
            </a:extLst>
          </p:cNvPr>
          <p:cNvGrpSpPr/>
          <p:nvPr/>
        </p:nvGrpSpPr>
        <p:grpSpPr>
          <a:xfrm>
            <a:off x="3006477" y="-3724418"/>
            <a:ext cx="2865120" cy="3086952"/>
            <a:chOff x="1815291" y="342048"/>
            <a:chExt cx="2865120" cy="3086952"/>
          </a:xfrm>
        </p:grpSpPr>
        <p:pic>
          <p:nvPicPr>
            <p:cNvPr id="11" name="Picture 10" descr="Diagram&#10;&#10;Description automatically generated with medium confidence">
              <a:extLst>
                <a:ext uri="{FF2B5EF4-FFF2-40B4-BE49-F238E27FC236}">
                  <a16:creationId xmlns="" xmlns:a16="http://schemas.microsoft.com/office/drawing/2014/main" id="{5E1DAA89-6A10-4F37-8DB1-26B31CF2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" b="41019" l="16250" r="39844">
                          <a14:foregroundMark x1="27552" y1="3148" x2="27552" y2="3148"/>
                          <a14:foregroundMark x1="28125" y1="33426" x2="28125" y2="33426"/>
                          <a14:foregroundMark x1="35521" y1="31944" x2="35521" y2="31944"/>
                          <a14:foregroundMark x1="27448" y1="20926" x2="27448" y2="20926"/>
                          <a14:foregroundMark x1="27604" y1="20833" x2="27604" y2="20833"/>
                          <a14:foregroundMark x1="27500" y1="19815" x2="27500" y2="19815"/>
                          <a14:foregroundMark x1="27500" y1="19074" x2="27500" y2="19074"/>
                          <a14:foregroundMark x1="27604" y1="833" x2="27604" y2="833"/>
                          <a14:foregroundMark x1="27604" y1="21389" x2="27604" y2="21389"/>
                          <a14:foregroundMark x1="39844" y1="21389" x2="39844" y2="21389"/>
                          <a14:backgroundMark x1="22813" y1="39259" x2="25833" y2="38704"/>
                          <a14:backgroundMark x1="23021" y1="38796" x2="29063" y2="38796"/>
                          <a14:backgroundMark x1="20938" y1="37315" x2="27448" y2="37315"/>
                          <a14:backgroundMark x1="20990" y1="36574" x2="25052" y2="36574"/>
                          <a14:backgroundMark x1="22917" y1="34167" x2="23802" y2="34259"/>
                          <a14:backgroundMark x1="18906" y1="37685" x2="28438" y2="42870"/>
                          <a14:backgroundMark x1="22031" y1="10278" x2="24531" y2="13333"/>
                          <a14:backgroundMark x1="22604" y1="17963" x2="25104" y2="20926"/>
                          <a14:backgroundMark x1="22552" y1="20185" x2="24740" y2="21667"/>
                          <a14:backgroundMark x1="22604" y1="11296" x2="23854" y2="11944"/>
                          <a14:backgroundMark x1="22865" y1="23426" x2="24219" y2="24815"/>
                          <a14:backgroundMark x1="23281" y1="27222" x2="24167" y2="27222"/>
                          <a14:backgroundMark x1="28177" y1="33519" x2="28177" y2="33519"/>
                          <a14:backgroundMark x1="27031" y1="33796" x2="27031" y2="33796"/>
                          <a14:backgroundMark x1="29583" y1="32037" x2="29583" y2="32037"/>
                          <a14:backgroundMark x1="26146" y1="30185" x2="26146" y2="30185"/>
                          <a14:backgroundMark x1="25052" y1="31296" x2="25052" y2="31296"/>
                          <a14:backgroundMark x1="24063" y1="32593" x2="24063" y2="32593"/>
                          <a14:backgroundMark x1="20938" y1="31852" x2="20938" y2="31852"/>
                          <a14:backgroundMark x1="22292" y1="32593" x2="22292" y2="32593"/>
                          <a14:backgroundMark x1="20729" y1="32130" x2="20729" y2="32130"/>
                          <a14:backgroundMark x1="28542" y1="33056" x2="28542" y2="33056"/>
                          <a14:backgroundMark x1="29844" y1="31389" x2="29844" y2="31389"/>
                          <a14:backgroundMark x1="32813" y1="31759" x2="32813" y2="31759"/>
                          <a14:backgroundMark x1="34115" y1="31852" x2="34115" y2="3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00" r="62500" b="55413"/>
            <a:stretch/>
          </p:blipFill>
          <p:spPr>
            <a:xfrm>
              <a:off x="1815291" y="371140"/>
              <a:ext cx="2865120" cy="3057860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D1568A72-CF17-405E-9A4D-DFB75CE8560D}"/>
                </a:ext>
              </a:extLst>
            </p:cNvPr>
            <p:cNvCxnSpPr>
              <a:cxnSpLocks/>
            </p:cNvCxnSpPr>
            <p:nvPr/>
          </p:nvCxnSpPr>
          <p:spPr>
            <a:xfrm>
              <a:off x="3464789" y="342048"/>
              <a:ext cx="0" cy="1834109"/>
            </a:xfrm>
            <a:prstGeom prst="line">
              <a:avLst/>
            </a:prstGeom>
            <a:ln w="28575">
              <a:solidFill>
                <a:srgbClr val="EEDA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CD19F815-8335-49F7-B86A-B77BAA5CF2E4}"/>
              </a:ext>
            </a:extLst>
          </p:cNvPr>
          <p:cNvSpPr/>
          <p:nvPr/>
        </p:nvSpPr>
        <p:spPr>
          <a:xfrm>
            <a:off x="7022814" y="2854546"/>
            <a:ext cx="5353259" cy="3448795"/>
          </a:xfrm>
          <a:custGeom>
            <a:avLst/>
            <a:gdLst>
              <a:gd name="connsiteX0" fmla="*/ 4272761 w 5170887"/>
              <a:gd name="connsiteY0" fmla="*/ 40 h 3903962"/>
              <a:gd name="connsiteX1" fmla="*/ 5136404 w 5170887"/>
              <a:gd name="connsiteY1" fmla="*/ 89666 h 3903962"/>
              <a:gd name="connsiteX2" fmla="*/ 5170887 w 5170887"/>
              <a:gd name="connsiteY2" fmla="*/ 98715 h 3903962"/>
              <a:gd name="connsiteX3" fmla="*/ 5170887 w 5170887"/>
              <a:gd name="connsiteY3" fmla="*/ 2845179 h 3903962"/>
              <a:gd name="connsiteX4" fmla="*/ 84204 w 5170887"/>
              <a:gd name="connsiteY4" fmla="*/ 3903962 h 3903962"/>
              <a:gd name="connsiteX5" fmla="*/ 69163 w 5170887"/>
              <a:gd name="connsiteY5" fmla="*/ 3851642 h 3903962"/>
              <a:gd name="connsiteX6" fmla="*/ 38184 w 5170887"/>
              <a:gd name="connsiteY6" fmla="*/ 3708063 h 3903962"/>
              <a:gd name="connsiteX7" fmla="*/ 3016514 w 5170887"/>
              <a:gd name="connsiteY7" fmla="*/ 135741 h 3903962"/>
              <a:gd name="connsiteX8" fmla="*/ 4272761 w 5170887"/>
              <a:gd name="connsiteY8" fmla="*/ 40 h 3903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0887" h="3903962">
                <a:moveTo>
                  <a:pt x="4272761" y="40"/>
                </a:moveTo>
                <a:cubicBezTo>
                  <a:pt x="4574343" y="1242"/>
                  <a:pt x="4864085" y="30120"/>
                  <a:pt x="5136404" y="89666"/>
                </a:cubicBezTo>
                <a:lnTo>
                  <a:pt x="5170887" y="98715"/>
                </a:lnTo>
                <a:lnTo>
                  <a:pt x="5170887" y="2845179"/>
                </a:lnTo>
                <a:lnTo>
                  <a:pt x="84204" y="3903962"/>
                </a:lnTo>
                <a:lnTo>
                  <a:pt x="69163" y="3851642"/>
                </a:lnTo>
                <a:cubicBezTo>
                  <a:pt x="57281" y="3804387"/>
                  <a:pt x="46939" y="3756519"/>
                  <a:pt x="38184" y="3708063"/>
                </a:cubicBezTo>
                <a:cubicBezTo>
                  <a:pt x="-241957" y="2157445"/>
                  <a:pt x="1046324" y="545833"/>
                  <a:pt x="3016514" y="135741"/>
                </a:cubicBezTo>
                <a:cubicBezTo>
                  <a:pt x="3447493" y="46034"/>
                  <a:pt x="3870652" y="-1564"/>
                  <a:pt x="4272761" y="4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50712430-454E-44C9-A432-A6A3185747CF}"/>
              </a:ext>
            </a:extLst>
          </p:cNvPr>
          <p:cNvSpPr/>
          <p:nvPr/>
        </p:nvSpPr>
        <p:spPr>
          <a:xfrm>
            <a:off x="6717604" y="5003800"/>
            <a:ext cx="5647268" cy="1854200"/>
          </a:xfrm>
          <a:custGeom>
            <a:avLst/>
            <a:gdLst>
              <a:gd name="connsiteX0" fmla="*/ 3328097 w 5474396"/>
              <a:gd name="connsiteY0" fmla="*/ 0 h 1854200"/>
              <a:gd name="connsiteX1" fmla="*/ 5456938 w 5474396"/>
              <a:gd name="connsiteY1" fmla="*/ 305613 h 1854200"/>
              <a:gd name="connsiteX2" fmla="*/ 5474396 w 5474396"/>
              <a:gd name="connsiteY2" fmla="*/ 312746 h 1854200"/>
              <a:gd name="connsiteX3" fmla="*/ 5474396 w 5474396"/>
              <a:gd name="connsiteY3" fmla="*/ 1854200 h 1854200"/>
              <a:gd name="connsiteX4" fmla="*/ 5385 w 5474396"/>
              <a:gd name="connsiteY4" fmla="*/ 1854200 h 1854200"/>
              <a:gd name="connsiteX5" fmla="*/ 1674 w 5474396"/>
              <a:gd name="connsiteY5" fmla="*/ 1821641 h 1854200"/>
              <a:gd name="connsiteX6" fmla="*/ 697 w 5474396"/>
              <a:gd name="connsiteY6" fmla="*/ 1733550 h 1854200"/>
              <a:gd name="connsiteX7" fmla="*/ 3328097 w 5474396"/>
              <a:gd name="connsiteY7" fmla="*/ 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4396" h="1854200">
                <a:moveTo>
                  <a:pt x="3328097" y="0"/>
                </a:moveTo>
                <a:cubicBezTo>
                  <a:pt x="4132078" y="0"/>
                  <a:pt x="4876754" y="95079"/>
                  <a:pt x="5456938" y="305613"/>
                </a:cubicBezTo>
                <a:lnTo>
                  <a:pt x="5474396" y="312746"/>
                </a:lnTo>
                <a:lnTo>
                  <a:pt x="5474396" y="1854200"/>
                </a:lnTo>
                <a:lnTo>
                  <a:pt x="5385" y="1854200"/>
                </a:lnTo>
                <a:lnTo>
                  <a:pt x="1674" y="1821641"/>
                </a:lnTo>
                <a:cubicBezTo>
                  <a:pt x="-155" y="1792442"/>
                  <a:pt x="-493" y="1763072"/>
                  <a:pt x="697" y="1733550"/>
                </a:cubicBezTo>
                <a:cubicBezTo>
                  <a:pt x="38797" y="788837"/>
                  <a:pt x="1490425" y="0"/>
                  <a:pt x="3328097" y="0"/>
                </a:cubicBezTo>
                <a:close/>
              </a:path>
            </a:pathLst>
          </a:custGeom>
          <a:gradFill>
            <a:gsLst>
              <a:gs pos="0">
                <a:srgbClr val="526507"/>
              </a:gs>
              <a:gs pos="100000">
                <a:srgbClr val="B9BE07"/>
              </a:gs>
            </a:gsLst>
            <a:lin ang="5400000" scaled="1"/>
          </a:gradFill>
          <a:ln>
            <a:solidFill>
              <a:srgbClr val="EE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55E1415-03DC-4ADE-B5AF-DF0FE14CFBF4}"/>
              </a:ext>
            </a:extLst>
          </p:cNvPr>
          <p:cNvSpPr/>
          <p:nvPr/>
        </p:nvSpPr>
        <p:spPr>
          <a:xfrm>
            <a:off x="3620910" y="4839503"/>
            <a:ext cx="6096001" cy="2065441"/>
          </a:xfrm>
          <a:custGeom>
            <a:avLst/>
            <a:gdLst>
              <a:gd name="connsiteX0" fmla="*/ 2654973 w 6096001"/>
              <a:gd name="connsiteY0" fmla="*/ 8 h 2065441"/>
              <a:gd name="connsiteX1" fmla="*/ 2997201 w 6096001"/>
              <a:gd name="connsiteY1" fmla="*/ 8039 h 2065441"/>
              <a:gd name="connsiteX2" fmla="*/ 6096001 w 6096001"/>
              <a:gd name="connsiteY2" fmla="*/ 1722539 h 2065441"/>
              <a:gd name="connsiteX3" fmla="*/ 6060296 w 6096001"/>
              <a:gd name="connsiteY3" fmla="*/ 1983640 h 2065441"/>
              <a:gd name="connsiteX4" fmla="*/ 6033893 w 6096001"/>
              <a:gd name="connsiteY4" fmla="*/ 2065441 h 2065441"/>
              <a:gd name="connsiteX5" fmla="*/ 416 w 6096001"/>
              <a:gd name="connsiteY5" fmla="*/ 2065441 h 2065441"/>
              <a:gd name="connsiteX6" fmla="*/ 0 w 6096001"/>
              <a:gd name="connsiteY6" fmla="*/ 2064335 h 2065441"/>
              <a:gd name="connsiteX7" fmla="*/ 0 w 6096001"/>
              <a:gd name="connsiteY7" fmla="*/ 1013975 h 2065441"/>
              <a:gd name="connsiteX8" fmla="*/ 6733 w 6096001"/>
              <a:gd name="connsiteY8" fmla="*/ 998908 h 2065441"/>
              <a:gd name="connsiteX9" fmla="*/ 2654973 w 6096001"/>
              <a:gd name="connsiteY9" fmla="*/ 8 h 206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6001" h="2065441">
                <a:moveTo>
                  <a:pt x="2654973" y="8"/>
                </a:moveTo>
                <a:cubicBezTo>
                  <a:pt x="2767325" y="-174"/>
                  <a:pt x="2881506" y="2483"/>
                  <a:pt x="2997201" y="8039"/>
                </a:cubicBezTo>
                <a:cubicBezTo>
                  <a:pt x="4848321" y="96939"/>
                  <a:pt x="5689601" y="254947"/>
                  <a:pt x="6096001" y="1722539"/>
                </a:cubicBezTo>
                <a:cubicBezTo>
                  <a:pt x="6096001" y="1811310"/>
                  <a:pt x="6083807" y="1898505"/>
                  <a:pt x="6060296" y="1983640"/>
                </a:cubicBezTo>
                <a:lnTo>
                  <a:pt x="6033893" y="2065441"/>
                </a:lnTo>
                <a:lnTo>
                  <a:pt x="416" y="2065441"/>
                </a:lnTo>
                <a:lnTo>
                  <a:pt x="0" y="2064335"/>
                </a:lnTo>
                <a:lnTo>
                  <a:pt x="0" y="1013975"/>
                </a:lnTo>
                <a:lnTo>
                  <a:pt x="6733" y="998908"/>
                </a:lnTo>
                <a:cubicBezTo>
                  <a:pt x="358568" y="363463"/>
                  <a:pt x="1391014" y="2059"/>
                  <a:pt x="2654973" y="8"/>
                </a:cubicBezTo>
                <a:close/>
              </a:path>
            </a:pathLst>
          </a:custGeom>
          <a:gradFill>
            <a:gsLst>
              <a:gs pos="63000">
                <a:srgbClr val="879307"/>
              </a:gs>
              <a:gs pos="0">
                <a:srgbClr val="B9BE07"/>
              </a:gs>
              <a:gs pos="100000">
                <a:srgbClr val="52650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38ECE14-3D55-4459-A278-4290A9636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>
            <a:off x="12474061" y="2575932"/>
            <a:ext cx="2525749" cy="322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A9EB49A-395A-4664-B853-D6E78B8FA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 rot="16533434">
            <a:off x="890108" y="6542915"/>
            <a:ext cx="3360117" cy="3784307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="" xmlns:a16="http://schemas.microsoft.com/office/drawing/2014/main" id="{7D4A3DC6-5D78-45B0-BF01-3EEA9B1693B5}"/>
              </a:ext>
            </a:extLst>
          </p:cNvPr>
          <p:cNvSpPr/>
          <p:nvPr/>
        </p:nvSpPr>
        <p:spPr>
          <a:xfrm>
            <a:off x="7080702" y="-1110365"/>
            <a:ext cx="2718360" cy="1027954"/>
          </a:xfrm>
          <a:prstGeom prst="cloud">
            <a:avLst/>
          </a:prstGeom>
          <a:gradFill>
            <a:gsLst>
              <a:gs pos="0">
                <a:srgbClr val="E0EEF1"/>
              </a:gs>
              <a:gs pos="100000">
                <a:srgbClr val="01AE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Cloud 33">
            <a:extLst>
              <a:ext uri="{FF2B5EF4-FFF2-40B4-BE49-F238E27FC236}">
                <a16:creationId xmlns="" xmlns:a16="http://schemas.microsoft.com/office/drawing/2014/main" id="{9D0AF9B8-D69E-4E44-86A9-0341D4373A74}"/>
              </a:ext>
            </a:extLst>
          </p:cNvPr>
          <p:cNvSpPr/>
          <p:nvPr/>
        </p:nvSpPr>
        <p:spPr>
          <a:xfrm rot="10800000">
            <a:off x="-1122530" y="-1582423"/>
            <a:ext cx="2718360" cy="1027954"/>
          </a:xfrm>
          <a:prstGeom prst="cloud">
            <a:avLst/>
          </a:prstGeom>
          <a:gradFill>
            <a:gsLst>
              <a:gs pos="0">
                <a:srgbClr val="01AEF0"/>
              </a:gs>
              <a:gs pos="100000">
                <a:srgbClr val="E0EEF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52F3478-F171-439E-AA09-8BF86E07D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30" b="84167" l="75625" r="95313">
                        <a14:foregroundMark x1="78594" y1="74722" x2="82708" y2="75278"/>
                        <a14:foregroundMark x1="77604" y1="74352" x2="81302" y2="74352"/>
                        <a14:foregroundMark x1="77917" y1="72685" x2="79167" y2="72685"/>
                        <a14:foregroundMark x1="76875" y1="74537" x2="76875" y2="74537"/>
                        <a14:foregroundMark x1="75833" y1="76296" x2="77240" y2="76574"/>
                        <a14:foregroundMark x1="92448" y1="56667" x2="94167" y2="65000"/>
                        <a14:foregroundMark x1="92448" y1="57593" x2="90313" y2="67315"/>
                        <a14:foregroundMark x1="93333" y1="57593" x2="93750" y2="67037"/>
                        <a14:foregroundMark x1="94167" y1="69444" x2="94635" y2="76389"/>
                        <a14:foregroundMark x1="86406" y1="77315" x2="90000" y2="76852"/>
                        <a14:foregroundMark x1="82500" y1="71574" x2="86979" y2="71574"/>
                        <a14:foregroundMark x1="95156" y1="50370" x2="94844" y2="58796"/>
                        <a14:foregroundMark x1="94688" y1="63241" x2="95260" y2="68148"/>
                        <a14:foregroundMark x1="94583" y1="73241" x2="94375" y2="75185"/>
                        <a14:foregroundMark x1="93594" y1="82870" x2="93594" y2="82870"/>
                        <a14:foregroundMark x1="94010" y1="71296" x2="94010" y2="71759"/>
                        <a14:foregroundMark x1="87708" y1="82963" x2="87708" y2="82963"/>
                        <a14:foregroundMark x1="95208" y1="77685" x2="95208" y2="77685"/>
                        <a14:foregroundMark x1="95313" y1="84167" x2="95313" y2="84167"/>
                        <a14:backgroundMark x1="81563" y1="57963" x2="74688" y2="67407"/>
                        <a14:backgroundMark x1="86563" y1="51019" x2="83594" y2="64444"/>
                        <a14:backgroundMark x1="89271" y1="44259" x2="86563" y2="50926"/>
                        <a14:backgroundMark x1="89531" y1="48519" x2="90417" y2="50278"/>
                        <a14:backgroundMark x1="82552" y1="61481" x2="83750" y2="59167"/>
                        <a14:backgroundMark x1="78281" y1="63611" x2="80885" y2="61852"/>
                        <a14:backgroundMark x1="78438" y1="67778" x2="81302" y2="65926"/>
                        <a14:backgroundMark x1="90573" y1="49907" x2="90573" y2="49907"/>
                        <a14:backgroundMark x1="89427" y1="54444" x2="89427" y2="54444"/>
                        <a14:backgroundMark x1="85885" y1="57037" x2="85885" y2="57037"/>
                        <a14:backgroundMark x1="85885" y1="59630" x2="85885" y2="60463"/>
                      </a14:backgroundRemoval>
                    </a14:imgEffect>
                  </a14:imgLayer>
                </a14:imgProps>
              </a:ext>
            </a:extLst>
          </a:blip>
          <a:srcRect l="74827" t="40019" r="4457" b="13024"/>
          <a:stretch/>
        </p:blipFill>
        <p:spPr>
          <a:xfrm flipH="1">
            <a:off x="-3662289" y="4539393"/>
            <a:ext cx="2564624" cy="32202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3F2B114-EABC-412E-90F0-950583038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7604" y1="87870" x2="67969" y2="88241"/>
                        <a14:foregroundMark x1="69063" y1="89074" x2="69844" y2="88704"/>
                        <a14:foregroundMark x1="64323" y1="85648" x2="64323" y2="856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 rot="2844930">
            <a:off x="7961175" y="7218498"/>
            <a:ext cx="1654900" cy="1593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E81EEEB-4A4E-4736-8F65-AC27392DFD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89" b="46204" l="73750" r="94844">
                        <a14:foregroundMark x1="82500" y1="42037" x2="85208" y2="42130"/>
                        <a14:foregroundMark x1="79167" y1="44074" x2="80781" y2="42685"/>
                        <a14:foregroundMark x1="77813" y1="43241" x2="78854" y2="41759"/>
                        <a14:foregroundMark x1="77865" y1="45000" x2="77865" y2="45000"/>
                        <a14:foregroundMark x1="88542" y1="39444" x2="91146" y2="40000"/>
                        <a14:foregroundMark x1="93698" y1="28148" x2="94219" y2="34722"/>
                        <a14:foregroundMark x1="94323" y1="43796" x2="94479" y2="38148"/>
                        <a14:foregroundMark x1="82448" y1="38611" x2="86615" y2="36481"/>
                        <a14:foregroundMark x1="92969" y1="18056" x2="93281" y2="23981"/>
                        <a14:foregroundMark x1="94844" y1="10370" x2="94844" y2="10370"/>
                        <a14:foregroundMark x1="84219" y1="42685" x2="87188" y2="41481"/>
                        <a14:foregroundMark x1="77344" y1="46204" x2="77344" y2="46204"/>
                        <a14:foregroundMark x1="91719" y1="9444" x2="91719" y2="9444"/>
                      </a14:backgroundRemoval>
                    </a14:imgEffect>
                  </a14:imgLayer>
                </a14:imgProps>
              </a:ext>
            </a:extLst>
          </a:blip>
          <a:srcRect l="71638" t="4953" r="4862" b="53043"/>
          <a:stretch/>
        </p:blipFill>
        <p:spPr>
          <a:xfrm>
            <a:off x="12911131" y="-446817"/>
            <a:ext cx="2666512" cy="268094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B62FF1AF-E7FD-40ED-8B92-4772FE9F7094}"/>
              </a:ext>
            </a:extLst>
          </p:cNvPr>
          <p:cNvGrpSpPr/>
          <p:nvPr/>
        </p:nvGrpSpPr>
        <p:grpSpPr>
          <a:xfrm>
            <a:off x="4135282" y="-4246588"/>
            <a:ext cx="6432480" cy="3137953"/>
            <a:chOff x="4553814" y="951594"/>
            <a:chExt cx="6432480" cy="3137953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6634CE05-6272-4D6C-90E7-077FAFE9C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8576" b="54601" l="56131" r="65654">
                          <a14:foregroundMark x1="57500" y1="22778" x2="57500" y2="22778"/>
                          <a14:foregroundMark x1="59479" y1="21296" x2="59740" y2="21296"/>
                          <a14:foregroundMark x1="60260" y1="21389" x2="60469" y2="21481"/>
                          <a14:foregroundMark x1="61042" y1="21481" x2="61302" y2="21667"/>
                          <a14:foregroundMark x1="59844" y1="23056" x2="59844" y2="23056"/>
                          <a14:foregroundMark x1="58229" y1="21389" x2="58229" y2="21389"/>
                          <a14:foregroundMark x1="57969" y1="22130" x2="57969" y2="22130"/>
                          <a14:foregroundMark x1="58958" y1="21389" x2="58958" y2="21389"/>
                          <a14:foregroundMark x1="61771" y1="21481" x2="61771" y2="21481"/>
                          <a14:foregroundMark x1="62344" y1="22037" x2="62500" y2="22130"/>
                          <a14:foregroundMark x1="63438" y1="24907" x2="63438" y2="24907"/>
                          <a14:foregroundMark x1="63021" y1="23056" x2="63021" y2="23056"/>
                          <a14:foregroundMark x1="63281" y1="23981" x2="63281" y2="23981"/>
                          <a14:foregroundMark x1="56979" y1="51667" x2="56979" y2="51667"/>
                          <a14:foregroundMark x1="58177" y1="53333" x2="58177" y2="53333"/>
                          <a14:foregroundMark x1="63646" y1="52593" x2="63646" y2="52593"/>
                          <a14:foregroundMark x1="63594" y1="50741" x2="63594" y2="50741"/>
                          <a14:foregroundMark x1="63750" y1="52870" x2="63750" y2="52870"/>
                          <a14:foregroundMark x1="63906" y1="52778" x2="63906" y2="52778"/>
                          <a14:foregroundMark x1="63854" y1="51852" x2="63854" y2="51852"/>
                          <a14:foregroundMark x1="63646" y1="50278" x2="63646" y2="50278"/>
                          <a14:foregroundMark x1="63385" y1="48611" x2="63385" y2="48611"/>
                          <a14:foregroundMark x1="63542" y1="35278" x2="63542" y2="35278"/>
                          <a14:foregroundMark x1="63490" y1="32778" x2="63490" y2="32778"/>
                          <a14:foregroundMark x1="63490" y1="29537" x2="63490" y2="29537"/>
                          <a14:foregroundMark x1="63490" y1="27963" x2="63438" y2="29167"/>
                          <a14:foregroundMark x1="63281" y1="26389" x2="63333" y2="26759"/>
                          <a14:backgroundMark x1="57188" y1="20000" x2="57865" y2="20370"/>
                          <a14:backgroundMark x1="60938" y1="20556" x2="62083" y2="20648"/>
                          <a14:backgroundMark x1="57396" y1="20463" x2="57969" y2="19722"/>
                          <a14:backgroundMark x1="57396" y1="21204" x2="57396" y2="21204"/>
                          <a14:backgroundMark x1="57240" y1="21759" x2="57240" y2="21759"/>
                          <a14:backgroundMark x1="57083" y1="22315" x2="57083" y2="22315"/>
                          <a14:backgroundMark x1="56875" y1="22963" x2="56875" y2="22963"/>
                          <a14:backgroundMark x1="62500" y1="20556" x2="62500" y2="20556"/>
                          <a14:backgroundMark x1="58490" y1="20000" x2="58542" y2="20000"/>
                          <a14:backgroundMark x1="58698" y1="20093" x2="59844" y2="20093"/>
                          <a14:backgroundMark x1="63854" y1="22407" x2="64375" y2="23241"/>
                          <a14:backgroundMark x1="64286" y1="26345" x2="64323" y2="27037"/>
                          <a14:backgroundMark x1="64219" y1="25093" x2="64265" y2="25960"/>
                          <a14:backgroundMark x1="64167" y1="29167" x2="64271" y2="30926"/>
                          <a14:backgroundMark x1="64291" y1="32778" x2="64323" y2="34352"/>
                          <a14:backgroundMark x1="64271" y1="31759" x2="64291" y2="32778"/>
                          <a14:backgroundMark x1="64271" y1="35463" x2="64323" y2="40185"/>
                          <a14:backgroundMark x1="64373" y1="48611" x2="64427" y2="50093"/>
                          <a14:backgroundMark x1="64271" y1="45833" x2="64373" y2="48611"/>
                          <a14:backgroundMark x1="63854" y1="40463" x2="64063" y2="45000"/>
                        </a14:backgroundRemoval>
                      </a14:imgEffect>
                    </a14:imgLayer>
                  </a14:imgProps>
                </a:ext>
              </a:extLst>
            </a:blip>
            <a:srcRect l="54941" t="14073" r="33156" b="40896"/>
            <a:stretch/>
          </p:blipFill>
          <p:spPr>
            <a:xfrm>
              <a:off x="8925067" y="1001342"/>
              <a:ext cx="1451186" cy="3088205"/>
            </a:xfrm>
            <a:prstGeom prst="rect">
              <a:avLst/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248526C0-D589-4293-B1EC-941B0197CE41}"/>
                </a:ext>
              </a:extLst>
            </p:cNvPr>
            <p:cNvGrpSpPr/>
            <p:nvPr/>
          </p:nvGrpSpPr>
          <p:grpSpPr>
            <a:xfrm>
              <a:off x="4553814" y="1037056"/>
              <a:ext cx="6432480" cy="2583922"/>
              <a:chOff x="5214410" y="1543270"/>
              <a:chExt cx="6432480" cy="258392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AE141E76-F3E1-4A37-AFB5-87ED07989EB8}"/>
                  </a:ext>
                </a:extLst>
              </p:cNvPr>
              <p:cNvGrpSpPr/>
              <p:nvPr/>
            </p:nvGrpSpPr>
            <p:grpSpPr>
              <a:xfrm>
                <a:off x="5214410" y="1593257"/>
                <a:ext cx="6432480" cy="2533935"/>
                <a:chOff x="5509824" y="1413909"/>
                <a:chExt cx="4620046" cy="2533935"/>
              </a:xfrm>
              <a:noFill/>
            </p:grpSpPr>
            <p:sp>
              <p:nvSpPr>
                <p:cNvPr id="46" name="TextBox 45">
                  <a:extLst>
                    <a:ext uri="{FF2B5EF4-FFF2-40B4-BE49-F238E27FC236}">
                      <a16:creationId xmlns="" xmlns:a16="http://schemas.microsoft.com/office/drawing/2014/main" id="{D1185AB7-A6E9-4261-8E07-ECEAE65ACCDD}"/>
                    </a:ext>
                  </a:extLst>
                </p:cNvPr>
                <p:cNvSpPr txBox="1"/>
                <p:nvPr/>
              </p:nvSpPr>
              <p:spPr>
                <a:xfrm>
                  <a:off x="5509824" y="1413909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600" b="1" i="0" u="none" strike="noStrike" kern="1200" cap="none" spc="0" normalizeH="0" baseline="0" noProof="0">
                      <a:ln w="38100">
                        <a:noFill/>
                      </a:ln>
                      <a:solidFill>
                        <a:srgbClr val="FBECC6"/>
                      </a:solidFill>
                      <a:effectLst/>
                      <a:uLnTx/>
                      <a:uFillTx/>
                      <a:latin typeface="Paytone One" panose="00000500000000000000" pitchFamily="2" charset="-93"/>
                      <a:ea typeface="+mn-ea"/>
                      <a:cs typeface="+mn-cs"/>
                    </a:rPr>
                    <a:t>Môn</a:t>
                  </a: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="" xmlns:a16="http://schemas.microsoft.com/office/drawing/2014/main" id="{22444A08-3269-413F-BDC8-1E43989FFD40}"/>
                    </a:ext>
                  </a:extLst>
                </p:cNvPr>
                <p:cNvSpPr txBox="1"/>
                <p:nvPr/>
              </p:nvSpPr>
              <p:spPr>
                <a:xfrm>
                  <a:off x="5689153" y="2378184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600" b="1" i="0" u="none" strike="noStrike" kern="1200" cap="none" spc="0" normalizeH="0" baseline="0" noProof="0">
                      <a:ln w="38100">
                        <a:noFill/>
                      </a:ln>
                      <a:solidFill>
                        <a:srgbClr val="FBECC6"/>
                      </a:solidFill>
                      <a:effectLst/>
                      <a:uLnTx/>
                      <a:uFillTx/>
                      <a:latin typeface="Paytone One" panose="00000500000000000000" pitchFamily="2" charset="-93"/>
                      <a:ea typeface="+mn-ea"/>
                      <a:cs typeface="+mn-cs"/>
                    </a:rPr>
                    <a:t>Học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8AF284B4-BC0E-4741-B304-876C3C716185}"/>
                  </a:ext>
                </a:extLst>
              </p:cNvPr>
              <p:cNvGrpSpPr/>
              <p:nvPr/>
            </p:nvGrpSpPr>
            <p:grpSpPr>
              <a:xfrm>
                <a:off x="6049232" y="1543270"/>
                <a:ext cx="4683488" cy="2531509"/>
                <a:chOff x="6585445" y="2133366"/>
                <a:chExt cx="4683488" cy="2531509"/>
              </a:xfrm>
              <a:noFill/>
            </p:grpSpPr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95216584-A1A6-4CD9-ADF3-DCC3628C6BA9}"/>
                    </a:ext>
                  </a:extLst>
                </p:cNvPr>
                <p:cNvSpPr txBox="1"/>
                <p:nvPr/>
              </p:nvSpPr>
              <p:spPr>
                <a:xfrm>
                  <a:off x="6585445" y="2133366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600" b="1" i="0" u="none" strike="noStrike" kern="1200" cap="none" spc="0" normalizeH="0" baseline="0" noProof="0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Paytone One" panose="00000500000000000000" pitchFamily="2" charset="-93"/>
                      <a:ea typeface="+mn-ea"/>
                      <a:cs typeface="+mn-cs"/>
                    </a:rPr>
                    <a:t>Môn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="" xmlns:a16="http://schemas.microsoft.com/office/drawing/2014/main" id="{813396DC-9E9F-4731-A745-5CD9F6ABFDF4}"/>
                    </a:ext>
                  </a:extLst>
                </p:cNvPr>
                <p:cNvSpPr txBox="1"/>
                <p:nvPr/>
              </p:nvSpPr>
              <p:spPr>
                <a:xfrm>
                  <a:off x="6828216" y="3095215"/>
                  <a:ext cx="4440717" cy="156966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600" b="1" i="0" u="none" strike="noStrike" kern="1200" cap="none" spc="0" normalizeH="0" baseline="0" noProof="0">
                      <a:ln w="38100">
                        <a:solidFill>
                          <a:srgbClr val="4B241D"/>
                        </a:solidFill>
                      </a:ln>
                      <a:gradFill>
                        <a:gsLst>
                          <a:gs pos="0">
                            <a:srgbClr val="F7DC4D"/>
                          </a:gs>
                          <a:gs pos="100000">
                            <a:srgbClr val="D7822E"/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Paytone One" panose="00000500000000000000" pitchFamily="2" charset="-93"/>
                      <a:ea typeface="+mn-ea"/>
                      <a:cs typeface="+mn-cs"/>
                    </a:rPr>
                    <a:t>Học</a:t>
                  </a:r>
                </a:p>
              </p:txBody>
            </p:sp>
          </p:grpSp>
        </p:grp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9A348642-FE3F-4696-BCC2-FEA4C10EFCB8}"/>
                </a:ext>
              </a:extLst>
            </p:cNvPr>
            <p:cNvSpPr/>
            <p:nvPr/>
          </p:nvSpPr>
          <p:spPr>
            <a:xfrm>
              <a:off x="8728228" y="951594"/>
              <a:ext cx="830746" cy="708127"/>
            </a:xfrm>
            <a:custGeom>
              <a:avLst/>
              <a:gdLst>
                <a:gd name="connsiteX0" fmla="*/ 0 w 845574"/>
                <a:gd name="connsiteY0" fmla="*/ 572859 h 572859"/>
                <a:gd name="connsiteX1" fmla="*/ 186813 w 845574"/>
                <a:gd name="connsiteY1" fmla="*/ 71414 h 572859"/>
                <a:gd name="connsiteX2" fmla="*/ 344129 w 845574"/>
                <a:gd name="connsiteY2" fmla="*/ 2588 h 572859"/>
                <a:gd name="connsiteX3" fmla="*/ 629265 w 845574"/>
                <a:gd name="connsiteY3" fmla="*/ 61582 h 572859"/>
                <a:gd name="connsiteX4" fmla="*/ 786581 w 845574"/>
                <a:gd name="connsiteY4" fmla="*/ 336885 h 572859"/>
                <a:gd name="connsiteX5" fmla="*/ 845574 w 845574"/>
                <a:gd name="connsiteY5" fmla="*/ 435207 h 572859"/>
                <a:gd name="connsiteX0" fmla="*/ 0 w 845574"/>
                <a:gd name="connsiteY0" fmla="*/ 698107 h 698107"/>
                <a:gd name="connsiteX1" fmla="*/ 186813 w 845574"/>
                <a:gd name="connsiteY1" fmla="*/ 196662 h 698107"/>
                <a:gd name="connsiteX2" fmla="*/ 353961 w 845574"/>
                <a:gd name="connsiteY2" fmla="*/ 17 h 698107"/>
                <a:gd name="connsiteX3" fmla="*/ 629265 w 845574"/>
                <a:gd name="connsiteY3" fmla="*/ 186830 h 698107"/>
                <a:gd name="connsiteX4" fmla="*/ 786581 w 845574"/>
                <a:gd name="connsiteY4" fmla="*/ 462133 h 698107"/>
                <a:gd name="connsiteX5" fmla="*/ 845574 w 845574"/>
                <a:gd name="connsiteY5" fmla="*/ 560455 h 698107"/>
                <a:gd name="connsiteX0" fmla="*/ 0 w 845574"/>
                <a:gd name="connsiteY0" fmla="*/ 629301 h 629301"/>
                <a:gd name="connsiteX1" fmla="*/ 186813 w 845574"/>
                <a:gd name="connsiteY1" fmla="*/ 127856 h 629301"/>
                <a:gd name="connsiteX2" fmla="*/ 344129 w 845574"/>
                <a:gd name="connsiteY2" fmla="*/ 37 h 629301"/>
                <a:gd name="connsiteX3" fmla="*/ 629265 w 845574"/>
                <a:gd name="connsiteY3" fmla="*/ 118024 h 629301"/>
                <a:gd name="connsiteX4" fmla="*/ 786581 w 845574"/>
                <a:gd name="connsiteY4" fmla="*/ 393327 h 629301"/>
                <a:gd name="connsiteX5" fmla="*/ 845574 w 845574"/>
                <a:gd name="connsiteY5" fmla="*/ 491649 h 629301"/>
                <a:gd name="connsiteX0" fmla="*/ 0 w 845574"/>
                <a:gd name="connsiteY0" fmla="*/ 630130 h 630130"/>
                <a:gd name="connsiteX1" fmla="*/ 186813 w 845574"/>
                <a:gd name="connsiteY1" fmla="*/ 128685 h 630130"/>
                <a:gd name="connsiteX2" fmla="*/ 344129 w 845574"/>
                <a:gd name="connsiteY2" fmla="*/ 866 h 630130"/>
                <a:gd name="connsiteX3" fmla="*/ 609601 w 845574"/>
                <a:gd name="connsiteY3" fmla="*/ 168014 h 630130"/>
                <a:gd name="connsiteX4" fmla="*/ 786581 w 845574"/>
                <a:gd name="connsiteY4" fmla="*/ 394156 h 630130"/>
                <a:gd name="connsiteX5" fmla="*/ 845574 w 845574"/>
                <a:gd name="connsiteY5" fmla="*/ 492478 h 630130"/>
                <a:gd name="connsiteX0" fmla="*/ 0 w 845574"/>
                <a:gd name="connsiteY0" fmla="*/ 630933 h 630933"/>
                <a:gd name="connsiteX1" fmla="*/ 186813 w 845574"/>
                <a:gd name="connsiteY1" fmla="*/ 129488 h 630933"/>
                <a:gd name="connsiteX2" fmla="*/ 344129 w 845574"/>
                <a:gd name="connsiteY2" fmla="*/ 1669 h 630933"/>
                <a:gd name="connsiteX3" fmla="*/ 688259 w 845574"/>
                <a:gd name="connsiteY3" fmla="*/ 80326 h 630933"/>
                <a:gd name="connsiteX4" fmla="*/ 786581 w 845574"/>
                <a:gd name="connsiteY4" fmla="*/ 394959 h 630933"/>
                <a:gd name="connsiteX5" fmla="*/ 845574 w 845574"/>
                <a:gd name="connsiteY5" fmla="*/ 493281 h 630933"/>
                <a:gd name="connsiteX0" fmla="*/ 0 w 845574"/>
                <a:gd name="connsiteY0" fmla="*/ 708460 h 708460"/>
                <a:gd name="connsiteX1" fmla="*/ 186813 w 845574"/>
                <a:gd name="connsiteY1" fmla="*/ 207015 h 708460"/>
                <a:gd name="connsiteX2" fmla="*/ 344129 w 845574"/>
                <a:gd name="connsiteY2" fmla="*/ 538 h 708460"/>
                <a:gd name="connsiteX3" fmla="*/ 688259 w 845574"/>
                <a:gd name="connsiteY3" fmla="*/ 157853 h 708460"/>
                <a:gd name="connsiteX4" fmla="*/ 786581 w 845574"/>
                <a:gd name="connsiteY4" fmla="*/ 472486 h 708460"/>
                <a:gd name="connsiteX5" fmla="*/ 845574 w 845574"/>
                <a:gd name="connsiteY5" fmla="*/ 570808 h 708460"/>
                <a:gd name="connsiteX0" fmla="*/ 0 w 845574"/>
                <a:gd name="connsiteY0" fmla="*/ 708129 h 708129"/>
                <a:gd name="connsiteX1" fmla="*/ 127820 w 845574"/>
                <a:gd name="connsiteY1" fmla="*/ 187019 h 708129"/>
                <a:gd name="connsiteX2" fmla="*/ 344129 w 845574"/>
                <a:gd name="connsiteY2" fmla="*/ 207 h 708129"/>
                <a:gd name="connsiteX3" fmla="*/ 688259 w 845574"/>
                <a:gd name="connsiteY3" fmla="*/ 157522 h 708129"/>
                <a:gd name="connsiteX4" fmla="*/ 786581 w 845574"/>
                <a:gd name="connsiteY4" fmla="*/ 472155 h 708129"/>
                <a:gd name="connsiteX5" fmla="*/ 845574 w 845574"/>
                <a:gd name="connsiteY5" fmla="*/ 570477 h 708129"/>
                <a:gd name="connsiteX0" fmla="*/ 0 w 845574"/>
                <a:gd name="connsiteY0" fmla="*/ 708287 h 708287"/>
                <a:gd name="connsiteX1" fmla="*/ 127820 w 845574"/>
                <a:gd name="connsiteY1" fmla="*/ 187177 h 708287"/>
                <a:gd name="connsiteX2" fmla="*/ 344129 w 845574"/>
                <a:gd name="connsiteY2" fmla="*/ 365 h 708287"/>
                <a:gd name="connsiteX3" fmla="*/ 688259 w 845574"/>
                <a:gd name="connsiteY3" fmla="*/ 157680 h 708287"/>
                <a:gd name="connsiteX4" fmla="*/ 786581 w 845574"/>
                <a:gd name="connsiteY4" fmla="*/ 472313 h 708287"/>
                <a:gd name="connsiteX5" fmla="*/ 845574 w 845574"/>
                <a:gd name="connsiteY5" fmla="*/ 570635 h 708287"/>
                <a:gd name="connsiteX0" fmla="*/ 0 w 830746"/>
                <a:gd name="connsiteY0" fmla="*/ 708287 h 708287"/>
                <a:gd name="connsiteX1" fmla="*/ 127820 w 830746"/>
                <a:gd name="connsiteY1" fmla="*/ 187177 h 708287"/>
                <a:gd name="connsiteX2" fmla="*/ 344129 w 830746"/>
                <a:gd name="connsiteY2" fmla="*/ 365 h 708287"/>
                <a:gd name="connsiteX3" fmla="*/ 688259 w 830746"/>
                <a:gd name="connsiteY3" fmla="*/ 157680 h 708287"/>
                <a:gd name="connsiteX4" fmla="*/ 786581 w 830746"/>
                <a:gd name="connsiteY4" fmla="*/ 472313 h 708287"/>
                <a:gd name="connsiteX5" fmla="*/ 830746 w 830746"/>
                <a:gd name="connsiteY5" fmla="*/ 575578 h 70828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  <a:gd name="connsiteX0" fmla="*/ 0 w 830746"/>
                <a:gd name="connsiteY0" fmla="*/ 708127 h 708127"/>
                <a:gd name="connsiteX1" fmla="*/ 127820 w 830746"/>
                <a:gd name="connsiteY1" fmla="*/ 187017 h 708127"/>
                <a:gd name="connsiteX2" fmla="*/ 344129 w 830746"/>
                <a:gd name="connsiteY2" fmla="*/ 205 h 708127"/>
                <a:gd name="connsiteX3" fmla="*/ 688259 w 830746"/>
                <a:gd name="connsiteY3" fmla="*/ 157520 h 708127"/>
                <a:gd name="connsiteX4" fmla="*/ 803880 w 830746"/>
                <a:gd name="connsiteY4" fmla="*/ 467210 h 708127"/>
                <a:gd name="connsiteX5" fmla="*/ 830746 w 830746"/>
                <a:gd name="connsiteY5" fmla="*/ 575418 h 70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0746" h="708127">
                  <a:moveTo>
                    <a:pt x="0" y="708127"/>
                  </a:moveTo>
                  <a:cubicBezTo>
                    <a:pt x="64729" y="504927"/>
                    <a:pt x="70465" y="305004"/>
                    <a:pt x="127820" y="187017"/>
                  </a:cubicBezTo>
                  <a:cubicBezTo>
                    <a:pt x="185175" y="69030"/>
                    <a:pt x="250723" y="5121"/>
                    <a:pt x="344129" y="205"/>
                  </a:cubicBezTo>
                  <a:cubicBezTo>
                    <a:pt x="437535" y="-4711"/>
                    <a:pt x="611634" y="79686"/>
                    <a:pt x="688259" y="157520"/>
                  </a:cubicBezTo>
                  <a:cubicBezTo>
                    <a:pt x="764884" y="235354"/>
                    <a:pt x="787600" y="387640"/>
                    <a:pt x="803880" y="467210"/>
                  </a:cubicBezTo>
                  <a:cubicBezTo>
                    <a:pt x="825103" y="541837"/>
                    <a:pt x="824191" y="557392"/>
                    <a:pt x="830746" y="575418"/>
                  </a:cubicBezTo>
                </a:path>
              </a:pathLst>
            </a:custGeom>
            <a:noFill/>
            <a:ln w="28575">
              <a:solidFill>
                <a:srgbClr val="4B24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0" name="Picture 229">
            <a:extLst>
              <a:ext uri="{FF2B5EF4-FFF2-40B4-BE49-F238E27FC236}">
                <a16:creationId xmlns="" xmlns:a16="http://schemas.microsoft.com/office/drawing/2014/main" id="{6C4A0D2B-86A0-4A79-AC89-4AD5F726DF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11119532" y="114441"/>
            <a:ext cx="1154166" cy="1111427"/>
          </a:xfrm>
          <a:prstGeom prst="rect">
            <a:avLst/>
          </a:prstGeom>
        </p:spPr>
      </p:pic>
      <p:sp>
        <p:nvSpPr>
          <p:cNvPr id="159" name="Rectangle: Rounded Corners 158">
            <a:extLst>
              <a:ext uri="{FF2B5EF4-FFF2-40B4-BE49-F238E27FC236}">
                <a16:creationId xmlns="" xmlns:a16="http://schemas.microsoft.com/office/drawing/2014/main" id="{EF71BC87-D7AA-4776-BE6C-9153EE24A60D}"/>
              </a:ext>
            </a:extLst>
          </p:cNvPr>
          <p:cNvSpPr/>
          <p:nvPr/>
        </p:nvSpPr>
        <p:spPr>
          <a:xfrm>
            <a:off x="288798" y="228548"/>
            <a:ext cx="11848634" cy="6484217"/>
          </a:xfrm>
          <a:prstGeom prst="roundRect">
            <a:avLst>
              <a:gd name="adj" fmla="val 7392"/>
            </a:avLst>
          </a:prstGeom>
          <a:gradFill>
            <a:gsLst>
              <a:gs pos="20000">
                <a:srgbClr val="28C9FE"/>
              </a:gs>
              <a:gs pos="100000">
                <a:srgbClr val="008CF8"/>
              </a:gs>
            </a:gsLst>
            <a:lin ang="5400000" scaled="1"/>
          </a:gradFill>
          <a:ln w="28575">
            <a:solidFill>
              <a:srgbClr val="008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="" xmlns:a16="http://schemas.microsoft.com/office/drawing/2014/main" id="{4B0A5DC7-714E-4D97-AEAB-E302780A23E1}"/>
              </a:ext>
            </a:extLst>
          </p:cNvPr>
          <p:cNvGrpSpPr/>
          <p:nvPr/>
        </p:nvGrpSpPr>
        <p:grpSpPr>
          <a:xfrm>
            <a:off x="488586" y="479542"/>
            <a:ext cx="2986856" cy="1173524"/>
            <a:chOff x="5611394" y="4359431"/>
            <a:chExt cx="1204617" cy="1173524"/>
          </a:xfrm>
        </p:grpSpPr>
        <p:sp>
          <p:nvSpPr>
            <p:cNvPr id="161" name="Rectangle: Rounded Corners 160">
              <a:extLst>
                <a:ext uri="{FF2B5EF4-FFF2-40B4-BE49-F238E27FC236}">
                  <a16:creationId xmlns="" xmlns:a16="http://schemas.microsoft.com/office/drawing/2014/main" id="{0327FCB1-DE4A-4422-A891-FD15B5C8F9E6}"/>
                </a:ext>
              </a:extLst>
            </p:cNvPr>
            <p:cNvSpPr/>
            <p:nvPr/>
          </p:nvSpPr>
          <p:spPr>
            <a:xfrm>
              <a:off x="5639073" y="4383773"/>
              <a:ext cx="1146250" cy="1117433"/>
            </a:xfrm>
            <a:prstGeom prst="roundRect">
              <a:avLst>
                <a:gd name="adj" fmla="val 19882"/>
              </a:avLst>
            </a:prstGeom>
            <a:gradFill>
              <a:gsLst>
                <a:gs pos="0">
                  <a:srgbClr val="01AEF0"/>
                </a:gs>
                <a:gs pos="100000">
                  <a:srgbClr val="E0EEF1"/>
                </a:gs>
              </a:gsLst>
              <a:lin ang="5400000" scaled="1"/>
            </a:gradFill>
            <a:ln w="76200">
              <a:solidFill>
                <a:srgbClr val="6F44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="" xmlns:a16="http://schemas.microsoft.com/office/drawing/2014/main" id="{4D55B98F-76EC-4B36-A9F7-739F63D4BB75}"/>
                </a:ext>
              </a:extLst>
            </p:cNvPr>
            <p:cNvSpPr/>
            <p:nvPr/>
          </p:nvSpPr>
          <p:spPr>
            <a:xfrm>
              <a:off x="5751281" y="4385458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="" xmlns:a16="http://schemas.microsoft.com/office/drawing/2014/main" id="{699FA526-92C5-4885-9B3B-A5A10EC04273}"/>
                </a:ext>
              </a:extLst>
            </p:cNvPr>
            <p:cNvSpPr/>
            <p:nvPr/>
          </p:nvSpPr>
          <p:spPr>
            <a:xfrm>
              <a:off x="5892940" y="4359432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="" xmlns:a16="http://schemas.microsoft.com/office/drawing/2014/main" id="{183FAD77-88A6-4504-BE72-ADC4A7798284}"/>
                </a:ext>
              </a:extLst>
            </p:cNvPr>
            <p:cNvSpPr/>
            <p:nvPr/>
          </p:nvSpPr>
          <p:spPr>
            <a:xfrm>
              <a:off x="6034765" y="4374297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="" xmlns:a16="http://schemas.microsoft.com/office/drawing/2014/main" id="{9DDD6D2C-188A-4C36-84E7-6AE6E817F598}"/>
                </a:ext>
              </a:extLst>
            </p:cNvPr>
            <p:cNvSpPr/>
            <p:nvPr/>
          </p:nvSpPr>
          <p:spPr>
            <a:xfrm>
              <a:off x="6169666" y="4359431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="" xmlns:a16="http://schemas.microsoft.com/office/drawing/2014/main" id="{49FEDF84-FE67-4D53-AF7C-638BB2238C9B}"/>
                </a:ext>
              </a:extLst>
            </p:cNvPr>
            <p:cNvSpPr/>
            <p:nvPr/>
          </p:nvSpPr>
          <p:spPr>
            <a:xfrm>
              <a:off x="6283148" y="4374296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="" xmlns:a16="http://schemas.microsoft.com/office/drawing/2014/main" id="{F19EA577-21F3-4ABA-9C2E-3743B6A06192}"/>
                </a:ext>
              </a:extLst>
            </p:cNvPr>
            <p:cNvSpPr/>
            <p:nvPr/>
          </p:nvSpPr>
          <p:spPr>
            <a:xfrm>
              <a:off x="6397559" y="4360635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="" xmlns:a16="http://schemas.microsoft.com/office/drawing/2014/main" id="{2E478E17-486B-4B12-A15B-C7BBF18F48B7}"/>
                </a:ext>
              </a:extLst>
            </p:cNvPr>
            <p:cNvSpPr/>
            <p:nvPr/>
          </p:nvSpPr>
          <p:spPr>
            <a:xfrm>
              <a:off x="6547019" y="437059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="" xmlns:a16="http://schemas.microsoft.com/office/drawing/2014/main" id="{C65C5A56-565D-4FED-86C7-61E029782D70}"/>
                </a:ext>
              </a:extLst>
            </p:cNvPr>
            <p:cNvSpPr/>
            <p:nvPr/>
          </p:nvSpPr>
          <p:spPr>
            <a:xfrm>
              <a:off x="6668911" y="4402495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="" xmlns:a16="http://schemas.microsoft.com/office/drawing/2014/main" id="{81FD9B7B-B65B-4D62-873C-BD6A0CE31E0E}"/>
                </a:ext>
              </a:extLst>
            </p:cNvPr>
            <p:cNvSpPr/>
            <p:nvPr/>
          </p:nvSpPr>
          <p:spPr>
            <a:xfrm>
              <a:off x="6737625" y="4486190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="" xmlns:a16="http://schemas.microsoft.com/office/drawing/2014/main" id="{C491B24C-CD8C-431F-AFD7-1568D688B84C}"/>
                </a:ext>
              </a:extLst>
            </p:cNvPr>
            <p:cNvSpPr/>
            <p:nvPr/>
          </p:nvSpPr>
          <p:spPr>
            <a:xfrm>
              <a:off x="6770292" y="4608273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="" xmlns:a16="http://schemas.microsoft.com/office/drawing/2014/main" id="{1D4C90C1-969B-452C-ACC9-C3F4D112BD6E}"/>
                </a:ext>
              </a:extLst>
            </p:cNvPr>
            <p:cNvSpPr/>
            <p:nvPr/>
          </p:nvSpPr>
          <p:spPr>
            <a:xfrm>
              <a:off x="6760484" y="471146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="" xmlns:a16="http://schemas.microsoft.com/office/drawing/2014/main" id="{9E544F30-9985-47D2-B326-FBCE453BC36C}"/>
                </a:ext>
              </a:extLst>
            </p:cNvPr>
            <p:cNvSpPr/>
            <p:nvPr/>
          </p:nvSpPr>
          <p:spPr>
            <a:xfrm>
              <a:off x="6763215" y="4833550"/>
              <a:ext cx="45719" cy="45719"/>
            </a:xfrm>
            <a:prstGeom prst="ellipse">
              <a:avLst/>
            </a:prstGeom>
            <a:solidFill>
              <a:srgbClr val="CC3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="" xmlns:a16="http://schemas.microsoft.com/office/drawing/2014/main" id="{047C051C-C056-415B-B997-514B66265327}"/>
                </a:ext>
              </a:extLst>
            </p:cNvPr>
            <p:cNvSpPr/>
            <p:nvPr/>
          </p:nvSpPr>
          <p:spPr>
            <a:xfrm>
              <a:off x="5666236" y="4461313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="" xmlns:a16="http://schemas.microsoft.com/office/drawing/2014/main" id="{F1D49365-037B-4A07-9462-48384C784865}"/>
                </a:ext>
              </a:extLst>
            </p:cNvPr>
            <p:cNvSpPr/>
            <p:nvPr/>
          </p:nvSpPr>
          <p:spPr>
            <a:xfrm>
              <a:off x="5618193" y="4659285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="" xmlns:a16="http://schemas.microsoft.com/office/drawing/2014/main" id="{3BA3A0D0-ED09-4B66-8EC3-EE55FB08A524}"/>
                </a:ext>
              </a:extLst>
            </p:cNvPr>
            <p:cNvSpPr/>
            <p:nvPr/>
          </p:nvSpPr>
          <p:spPr>
            <a:xfrm>
              <a:off x="5618193" y="4779987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="" xmlns:a16="http://schemas.microsoft.com/office/drawing/2014/main" id="{0467E963-6A1F-48F4-B69A-1A086474DE2B}"/>
                </a:ext>
              </a:extLst>
            </p:cNvPr>
            <p:cNvSpPr/>
            <p:nvPr/>
          </p:nvSpPr>
          <p:spPr>
            <a:xfrm>
              <a:off x="5613766" y="4548027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="" xmlns:a16="http://schemas.microsoft.com/office/drawing/2014/main" id="{CD1B5064-747E-4A98-A3D4-C9166F8B960F}"/>
                </a:ext>
              </a:extLst>
            </p:cNvPr>
            <p:cNvSpPr/>
            <p:nvPr/>
          </p:nvSpPr>
          <p:spPr>
            <a:xfrm>
              <a:off x="5611394" y="490910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="" xmlns:a16="http://schemas.microsoft.com/office/drawing/2014/main" id="{C564A759-4875-48DC-802B-E559DE0391A1}"/>
                </a:ext>
              </a:extLst>
            </p:cNvPr>
            <p:cNvSpPr/>
            <p:nvPr/>
          </p:nvSpPr>
          <p:spPr>
            <a:xfrm>
              <a:off x="6689067" y="5430857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="" xmlns:a16="http://schemas.microsoft.com/office/drawing/2014/main" id="{978C915E-4E37-41E8-B335-BC50599261D4}"/>
                </a:ext>
              </a:extLst>
            </p:cNvPr>
            <p:cNvSpPr/>
            <p:nvPr/>
          </p:nvSpPr>
          <p:spPr>
            <a:xfrm>
              <a:off x="6759681" y="4954767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="" xmlns:a16="http://schemas.microsoft.com/office/drawing/2014/main" id="{8499E8EA-7F51-413F-AE6E-09CAD59C761F}"/>
                </a:ext>
              </a:extLst>
            </p:cNvPr>
            <p:cNvSpPr/>
            <p:nvPr/>
          </p:nvSpPr>
          <p:spPr>
            <a:xfrm>
              <a:off x="5618790" y="5031202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="" xmlns:a16="http://schemas.microsoft.com/office/drawing/2014/main" id="{0A709C0A-86C6-4694-A652-304E972F3FCF}"/>
                </a:ext>
              </a:extLst>
            </p:cNvPr>
            <p:cNvSpPr/>
            <p:nvPr/>
          </p:nvSpPr>
          <p:spPr>
            <a:xfrm>
              <a:off x="6770292" y="5082898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="" xmlns:a16="http://schemas.microsoft.com/office/drawing/2014/main" id="{6EE7E305-1612-49DE-848E-492FBABD4495}"/>
                </a:ext>
              </a:extLst>
            </p:cNvPr>
            <p:cNvSpPr/>
            <p:nvPr/>
          </p:nvSpPr>
          <p:spPr>
            <a:xfrm>
              <a:off x="5611394" y="5147749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="" xmlns:a16="http://schemas.microsoft.com/office/drawing/2014/main" id="{46855270-FB25-4D06-8AE4-5E1B48366838}"/>
                </a:ext>
              </a:extLst>
            </p:cNvPr>
            <p:cNvSpPr/>
            <p:nvPr/>
          </p:nvSpPr>
          <p:spPr>
            <a:xfrm>
              <a:off x="5618193" y="5268337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="" xmlns:a16="http://schemas.microsoft.com/office/drawing/2014/main" id="{120276BB-BB21-4D7E-9F69-94719335DA1F}"/>
                </a:ext>
              </a:extLst>
            </p:cNvPr>
            <p:cNvSpPr/>
            <p:nvPr/>
          </p:nvSpPr>
          <p:spPr>
            <a:xfrm>
              <a:off x="6770291" y="5198728"/>
              <a:ext cx="45719" cy="45719"/>
            </a:xfrm>
            <a:prstGeom prst="ellipse">
              <a:avLst/>
            </a:prstGeom>
            <a:solidFill>
              <a:srgbClr val="EF6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="" xmlns:a16="http://schemas.microsoft.com/office/drawing/2014/main" id="{50879105-8277-423B-85B8-339685E5EAD8}"/>
                </a:ext>
              </a:extLst>
            </p:cNvPr>
            <p:cNvSpPr/>
            <p:nvPr/>
          </p:nvSpPr>
          <p:spPr>
            <a:xfrm>
              <a:off x="5669738" y="539906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="" xmlns:a16="http://schemas.microsoft.com/office/drawing/2014/main" id="{9104BA96-311C-4F62-B7FF-0E6CED36BF0D}"/>
                </a:ext>
              </a:extLst>
            </p:cNvPr>
            <p:cNvSpPr/>
            <p:nvPr/>
          </p:nvSpPr>
          <p:spPr>
            <a:xfrm>
              <a:off x="6747958" y="5315761"/>
              <a:ext cx="45719" cy="4571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="" xmlns:a16="http://schemas.microsoft.com/office/drawing/2014/main" id="{5749154F-4981-4AF9-8EC5-24358BC1A15F}"/>
                </a:ext>
              </a:extLst>
            </p:cNvPr>
            <p:cNvSpPr/>
            <p:nvPr/>
          </p:nvSpPr>
          <p:spPr>
            <a:xfrm>
              <a:off x="5931463" y="5487236"/>
              <a:ext cx="45719" cy="45719"/>
            </a:xfrm>
            <a:prstGeom prst="ellipse">
              <a:avLst/>
            </a:prstGeom>
            <a:solidFill>
              <a:srgbClr val="FB3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="" xmlns:a16="http://schemas.microsoft.com/office/drawing/2014/main" id="{6A0047C5-A084-4EFC-ABBA-95980C64FADD}"/>
                </a:ext>
              </a:extLst>
            </p:cNvPr>
            <p:cNvSpPr/>
            <p:nvPr/>
          </p:nvSpPr>
          <p:spPr>
            <a:xfrm>
              <a:off x="5784633" y="5473268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="" xmlns:a16="http://schemas.microsoft.com/office/drawing/2014/main" id="{8BA46727-CC86-4E78-A8B4-957BB6BA6B86}"/>
                </a:ext>
              </a:extLst>
            </p:cNvPr>
            <p:cNvSpPr/>
            <p:nvPr/>
          </p:nvSpPr>
          <p:spPr>
            <a:xfrm>
              <a:off x="6086750" y="5482792"/>
              <a:ext cx="45719" cy="45719"/>
            </a:xfrm>
            <a:prstGeom prst="ellipse">
              <a:avLst/>
            </a:prstGeom>
            <a:solidFill>
              <a:srgbClr val="60B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="" xmlns:a16="http://schemas.microsoft.com/office/drawing/2014/main" id="{BC9DD39C-12A4-46AD-88D1-6AA186DEDC63}"/>
                </a:ext>
              </a:extLst>
            </p:cNvPr>
            <p:cNvSpPr/>
            <p:nvPr/>
          </p:nvSpPr>
          <p:spPr>
            <a:xfrm>
              <a:off x="6262606" y="5482791"/>
              <a:ext cx="45719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="" xmlns:a16="http://schemas.microsoft.com/office/drawing/2014/main" id="{B024DD96-DDB5-475C-8D5D-68171A2D3A92}"/>
                </a:ext>
              </a:extLst>
            </p:cNvPr>
            <p:cNvSpPr/>
            <p:nvPr/>
          </p:nvSpPr>
          <p:spPr>
            <a:xfrm>
              <a:off x="6395034" y="5469139"/>
              <a:ext cx="45719" cy="45719"/>
            </a:xfrm>
            <a:prstGeom prst="ellipse">
              <a:avLst/>
            </a:prstGeom>
            <a:solidFill>
              <a:srgbClr val="74CE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="" xmlns:a16="http://schemas.microsoft.com/office/drawing/2014/main" id="{03FC0824-1074-423D-AB38-BAB0067755DD}"/>
                </a:ext>
              </a:extLst>
            </p:cNvPr>
            <p:cNvSpPr/>
            <p:nvPr/>
          </p:nvSpPr>
          <p:spPr>
            <a:xfrm>
              <a:off x="6560734" y="5475792"/>
              <a:ext cx="45719" cy="45719"/>
            </a:xfrm>
            <a:prstGeom prst="ellipse">
              <a:avLst/>
            </a:prstGeom>
            <a:solidFill>
              <a:srgbClr val="984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="" xmlns:a16="http://schemas.microsoft.com/office/drawing/2014/main" id="{55EE5414-651B-4457-8C4D-166CCF51AB6E}"/>
              </a:ext>
            </a:extLst>
          </p:cNvPr>
          <p:cNvGrpSpPr/>
          <p:nvPr/>
        </p:nvGrpSpPr>
        <p:grpSpPr>
          <a:xfrm>
            <a:off x="860949" y="484197"/>
            <a:ext cx="3944324" cy="895536"/>
            <a:chOff x="1161002" y="546887"/>
            <a:chExt cx="2664126" cy="895536"/>
          </a:xfrm>
        </p:grpSpPr>
        <p:sp>
          <p:nvSpPr>
            <p:cNvPr id="195" name="TextBox 194">
              <a:extLst>
                <a:ext uri="{FF2B5EF4-FFF2-40B4-BE49-F238E27FC236}">
                  <a16:creationId xmlns="" xmlns:a16="http://schemas.microsoft.com/office/drawing/2014/main" id="{B0D45A3E-365C-4ADB-8E90-58CA288051FB}"/>
                </a:ext>
              </a:extLst>
            </p:cNvPr>
            <p:cNvSpPr txBox="1"/>
            <p:nvPr/>
          </p:nvSpPr>
          <p:spPr>
            <a:xfrm>
              <a:off x="1807707" y="546887"/>
              <a:ext cx="201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55A6"/>
                </a:solidFill>
                <a:effectLst/>
                <a:uLnTx/>
                <a:uFillTx/>
                <a:latin typeface="Lobster" panose="020F0502020204030204" pitchFamily="2" charset="-93"/>
                <a:ea typeface="+mn-ea"/>
                <a:cs typeface="+mn-cs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="" xmlns:a16="http://schemas.microsoft.com/office/drawing/2014/main" id="{355E9787-2D05-40A2-9ED4-A108995580DE}"/>
                </a:ext>
              </a:extLst>
            </p:cNvPr>
            <p:cNvSpPr txBox="1"/>
            <p:nvPr/>
          </p:nvSpPr>
          <p:spPr>
            <a:xfrm>
              <a:off x="1161002" y="796092"/>
              <a:ext cx="2017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ÁNH SÁNG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="" xmlns:a16="http://schemas.microsoft.com/office/drawing/2014/main" id="{FF6C3AF1-C440-4BEB-AB8F-919AB4382611}"/>
              </a:ext>
            </a:extLst>
          </p:cNvPr>
          <p:cNvGrpSpPr/>
          <p:nvPr/>
        </p:nvGrpSpPr>
        <p:grpSpPr>
          <a:xfrm>
            <a:off x="519798" y="1934648"/>
            <a:ext cx="1301832" cy="1307362"/>
            <a:chOff x="1418899" y="1821327"/>
            <a:chExt cx="1301832" cy="1307362"/>
          </a:xfrm>
        </p:grpSpPr>
        <p:grpSp>
          <p:nvGrpSpPr>
            <p:cNvPr id="205" name="Group 204">
              <a:extLst>
                <a:ext uri="{FF2B5EF4-FFF2-40B4-BE49-F238E27FC236}">
                  <a16:creationId xmlns="" xmlns:a16="http://schemas.microsoft.com/office/drawing/2014/main" id="{B2C40776-E62B-4B71-838F-C638718761EF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07" name="Rectangle: Rounded Corners 206">
                <a:extLst>
                  <a:ext uri="{FF2B5EF4-FFF2-40B4-BE49-F238E27FC236}">
                    <a16:creationId xmlns="" xmlns:a16="http://schemas.microsoft.com/office/drawing/2014/main" id="{D678BC0B-BCC1-49FB-B346-E3E9E95CD4DF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="" xmlns:a16="http://schemas.microsoft.com/office/drawing/2014/main" id="{8D129F5B-4D91-4427-8BB3-27D5190DC98D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6" name="Rectangle: Rounded Corners 205">
              <a:extLst>
                <a:ext uri="{FF2B5EF4-FFF2-40B4-BE49-F238E27FC236}">
                  <a16:creationId xmlns="" xmlns:a16="http://schemas.microsoft.com/office/drawing/2014/main" id="{F6AF7421-CA5C-43A7-A6D6-D14B04EC71A2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50AB5A02-BD19-4CC5-8E53-6A3416CF8E38}"/>
              </a:ext>
            </a:extLst>
          </p:cNvPr>
          <p:cNvSpPr txBox="1"/>
          <p:nvPr/>
        </p:nvSpPr>
        <p:spPr>
          <a:xfrm>
            <a:off x="1986187" y="2011609"/>
            <a:ext cx="9699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tắt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hết đèn trong phòng, đóng rèm cửa và yêu cầu HS quan sát vật.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2" name="Group 221">
            <a:extLst>
              <a:ext uri="{FF2B5EF4-FFF2-40B4-BE49-F238E27FC236}">
                <a16:creationId xmlns="" xmlns:a16="http://schemas.microsoft.com/office/drawing/2014/main" id="{F2C19AD7-8C7E-47D5-9BFC-286D183F9A97}"/>
              </a:ext>
            </a:extLst>
          </p:cNvPr>
          <p:cNvGrpSpPr/>
          <p:nvPr/>
        </p:nvGrpSpPr>
        <p:grpSpPr>
          <a:xfrm>
            <a:off x="558286" y="3922607"/>
            <a:ext cx="1301832" cy="1307362"/>
            <a:chOff x="1418899" y="1821327"/>
            <a:chExt cx="1301832" cy="1307362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1FF93F1A-CE4A-4E45-8364-61988011A983}"/>
                </a:ext>
              </a:extLst>
            </p:cNvPr>
            <p:cNvGrpSpPr/>
            <p:nvPr/>
          </p:nvGrpSpPr>
          <p:grpSpPr>
            <a:xfrm>
              <a:off x="1418899" y="1821327"/>
              <a:ext cx="1301832" cy="1307362"/>
              <a:chOff x="1682592" y="1817834"/>
              <a:chExt cx="1301832" cy="1307362"/>
            </a:xfrm>
          </p:grpSpPr>
          <p:sp>
            <p:nvSpPr>
              <p:cNvPr id="234" name="Rectangle: Rounded Corners 233">
                <a:extLst>
                  <a:ext uri="{FF2B5EF4-FFF2-40B4-BE49-F238E27FC236}">
                    <a16:creationId xmlns="" xmlns:a16="http://schemas.microsoft.com/office/drawing/2014/main" id="{CC38839B-801A-4C4E-923B-3FE26691F026}"/>
                  </a:ext>
                </a:extLst>
              </p:cNvPr>
              <p:cNvSpPr/>
              <p:nvPr/>
            </p:nvSpPr>
            <p:spPr>
              <a:xfrm>
                <a:off x="1682592" y="1817834"/>
                <a:ext cx="1301832" cy="1307362"/>
              </a:xfrm>
              <a:prstGeom prst="roundRect">
                <a:avLst>
                  <a:gd name="adj" fmla="val 15545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rgbClr val="0055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" name="Rectangle: Rounded Corners 234">
                <a:extLst>
                  <a:ext uri="{FF2B5EF4-FFF2-40B4-BE49-F238E27FC236}">
                    <a16:creationId xmlns="" xmlns:a16="http://schemas.microsoft.com/office/drawing/2014/main" id="{F6C94401-9628-4857-8D93-C985B100C41D}"/>
                  </a:ext>
                </a:extLst>
              </p:cNvPr>
              <p:cNvSpPr/>
              <p:nvPr/>
            </p:nvSpPr>
            <p:spPr>
              <a:xfrm>
                <a:off x="1739199" y="1877984"/>
                <a:ext cx="1198689" cy="1184034"/>
              </a:xfrm>
              <a:prstGeom prst="roundRect">
                <a:avLst>
                  <a:gd name="adj" fmla="val 128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3" name="Rectangle: Rounded Corners 232">
              <a:extLst>
                <a:ext uri="{FF2B5EF4-FFF2-40B4-BE49-F238E27FC236}">
                  <a16:creationId xmlns="" xmlns:a16="http://schemas.microsoft.com/office/drawing/2014/main" id="{54B5EB3E-116A-4AFE-BC47-23302104AD75}"/>
                </a:ext>
              </a:extLst>
            </p:cNvPr>
            <p:cNvSpPr/>
            <p:nvPr/>
          </p:nvSpPr>
          <p:spPr>
            <a:xfrm>
              <a:off x="1496044" y="1894710"/>
              <a:ext cx="1157449" cy="1150664"/>
            </a:xfrm>
            <a:prstGeom prst="roundRect">
              <a:avLst>
                <a:gd name="adj" fmla="val 1282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E84627A6-21E9-4636-931C-96E903E927D1}"/>
              </a:ext>
            </a:extLst>
          </p:cNvPr>
          <p:cNvSpPr txBox="1"/>
          <p:nvPr/>
        </p:nvSpPr>
        <p:spPr>
          <a:xfrm>
            <a:off x="1931753" y="3895335"/>
            <a:ext cx="9876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 đó</a:t>
            </a:r>
            <a:r>
              <a:rPr kumimoji="0" lang="vi-VN" alt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bật đèn lên, mở rèm và yêu cầu học sinh quan sát vật.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5" name="Picture 274">
            <a:extLst>
              <a:ext uri="{FF2B5EF4-FFF2-40B4-BE49-F238E27FC236}">
                <a16:creationId xmlns="" xmlns:a16="http://schemas.microsoft.com/office/drawing/2014/main" id="{ADC44D30-8B32-4789-AEEF-D6A413BEDF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9" b="90463" l="61979" r="72188">
                        <a14:foregroundMark x1="62604" y1="78333" x2="63177" y2="80556"/>
                        <a14:foregroundMark x1="61979" y1="77037" x2="61979" y2="77037"/>
                        <a14:foregroundMark x1="64323" y1="85648" x2="64323" y2="85648"/>
                        <a14:backgroundMark x1="66094" y1="86852" x2="66250" y2="87222"/>
                        <a14:backgroundMark x1="69323" y1="89167" x2="70521" y2="89074"/>
                        <a14:backgroundMark x1="66094" y1="87593" x2="66563" y2="88333"/>
                        <a14:backgroundMark x1="66042" y1="86204" x2="66823" y2="87593"/>
                        <a14:backgroundMark x1="67604" y1="88056" x2="67865" y2="88148"/>
                      </a14:backgroundRemoval>
                    </a14:imgEffect>
                  </a14:imgLayer>
                </a14:imgProps>
              </a:ext>
            </a:extLst>
          </a:blip>
          <a:srcRect l="61334" t="71824" r="26567" b="7462"/>
          <a:stretch/>
        </p:blipFill>
        <p:spPr>
          <a:xfrm>
            <a:off x="11119532" y="114441"/>
            <a:ext cx="1154166" cy="1111427"/>
          </a:xfrm>
          <a:prstGeom prst="rect">
            <a:avLst/>
          </a:prstGeom>
        </p:spPr>
      </p:pic>
      <p:sp>
        <p:nvSpPr>
          <p:cNvPr id="277" name="Rectangle: Rounded Corners 276">
            <a:extLst>
              <a:ext uri="{FF2B5EF4-FFF2-40B4-BE49-F238E27FC236}">
                <a16:creationId xmlns="" xmlns:a16="http://schemas.microsoft.com/office/drawing/2014/main" id="{0896035F-42B3-4BD2-932A-0456F62C15B6}"/>
              </a:ext>
            </a:extLst>
          </p:cNvPr>
          <p:cNvSpPr/>
          <p:nvPr/>
        </p:nvSpPr>
        <p:spPr>
          <a:xfrm>
            <a:off x="3274044" y="5385272"/>
            <a:ext cx="6405982" cy="93340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C74C0"/>
              </a:gs>
              <a:gs pos="42000">
                <a:srgbClr val="DF166C"/>
              </a:gs>
            </a:gsLst>
            <a:lin ang="5400000" scaled="1"/>
          </a:gradFill>
          <a:ln w="38100">
            <a:solidFill>
              <a:srgbClr val="F24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0E70B527-6A86-44C5-9A63-70BBD834BFD0}"/>
              </a:ext>
            </a:extLst>
          </p:cNvPr>
          <p:cNvSpPr txBox="1"/>
          <p:nvPr/>
        </p:nvSpPr>
        <p:spPr>
          <a:xfrm>
            <a:off x="3341100" y="5487083"/>
            <a:ext cx="62499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noProof="0" dirty="0">
                <a:solidFill>
                  <a:prstClr val="white"/>
                </a:solidFill>
                <a:latin typeface="Lobster" panose="020F0502020204030204" pitchFamily="2" charset="-93"/>
              </a:rPr>
              <a:t>So sánh kết quả sau 2 lần</a:t>
            </a:r>
            <a:endParaRPr kumimoji="0" lang="vi-VN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obster" panose="020F0502020204030204" pitchFamily="2" charset="-93"/>
              <a:ea typeface="+mn-ea"/>
              <a:cs typeface="+mn-cs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="" xmlns:a16="http://schemas.microsoft.com/office/drawing/2014/main" id="{7558D3BB-0C38-4BE4-B12F-CA71FEA995F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20539716">
            <a:off x="842329" y="2217910"/>
            <a:ext cx="678425" cy="79331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="" xmlns:a16="http://schemas.microsoft.com/office/drawing/2014/main" id="{9F2D404F-23CB-4FC6-BC24-FFF60A0200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786194" y="4219771"/>
            <a:ext cx="929853" cy="82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04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28" grpId="0"/>
      <p:bldP spid="277" grpId="0" animBg="1"/>
      <p:bldP spid="2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B4D241B-2D82-479C-9254-B486E0389BD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98362" y="-28338"/>
            <a:chExt cx="12290362" cy="6886338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0FF41BD7-610F-436B-8B44-5162A36775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5" t="4138" r="4570" b="5442"/>
            <a:stretch/>
          </p:blipFill>
          <p:spPr>
            <a:xfrm>
              <a:off x="-98361" y="-28338"/>
              <a:ext cx="12290361" cy="688633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3B2C9E2-98CA-4A4A-A909-7CE1F4498BA3}"/>
                </a:ext>
              </a:extLst>
            </p:cNvPr>
            <p:cNvSpPr/>
            <p:nvPr/>
          </p:nvSpPr>
          <p:spPr>
            <a:xfrm>
              <a:off x="-98362" y="2596055"/>
              <a:ext cx="12290361" cy="1524000"/>
            </a:xfrm>
            <a:prstGeom prst="rect">
              <a:avLst/>
            </a:prstGeom>
            <a:solidFill>
              <a:srgbClr val="EEF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2376271" y="3444200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09AFFBE-D0EA-40D2-8A19-B9828F570E9D}"/>
              </a:ext>
            </a:extLst>
          </p:cNvPr>
          <p:cNvGrpSpPr/>
          <p:nvPr/>
        </p:nvGrpSpPr>
        <p:grpSpPr>
          <a:xfrm>
            <a:off x="5649468" y="2085669"/>
            <a:ext cx="1299388" cy="1286788"/>
            <a:chOff x="2612657" y="4823729"/>
            <a:chExt cx="1407447" cy="1423348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0B476A73-EBBE-4AC1-80A3-7F4D0DF0797E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D1893D02-F8EC-463C-8CE4-3C49E09BEBCA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prstClr val="white"/>
                  </a:solidFill>
                  <a:latin typeface="#9Slide07 Stormtrooper" panose="020B0500000000000000" pitchFamily="34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EC0B2B1-0A45-4F2E-9D32-CAC925348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352" b="92963" l="14792" r="36250">
                        <a14:foregroundMark x1="26667" y1="49444" x2="26667" y2="49444"/>
                        <a14:foregroundMark x1="15833" y1="65741" x2="15833" y2="65741"/>
                        <a14:foregroundMark x1="14792" y1="66111" x2="14792" y2="66111"/>
                        <a14:foregroundMark x1="27083" y1="90185" x2="27083" y2="90185"/>
                        <a14:foregroundMark x1="27031" y1="92685" x2="27031" y2="92963"/>
                        <a14:backgroundMark x1="19844" y1="52315" x2="17760" y2="56389"/>
                        <a14:backgroundMark x1="20000" y1="56667" x2="20000" y2="56667"/>
                        <a14:backgroundMark x1="19427" y1="51574" x2="22031" y2="52500"/>
                        <a14:backgroundMark x1="20781" y1="53333" x2="21094" y2="54074"/>
                      </a14:backgroundRemoval>
                    </a14:imgEffect>
                  </a14:imgLayer>
                </a14:imgProps>
              </a:ext>
            </a:extLst>
          </a:blip>
          <a:srcRect l="13864" t="44718" r="61250" b="5454"/>
          <a:stretch/>
        </p:blipFill>
        <p:spPr>
          <a:xfrm>
            <a:off x="906393" y="1427485"/>
            <a:ext cx="2338872" cy="26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35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FF5"/>
            </a:gs>
            <a:gs pos="49000">
              <a:srgbClr val="FEC9DF"/>
            </a:gs>
            <a:gs pos="100000">
              <a:srgbClr val="FEC9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=""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Delay 7">
            <a:extLst>
              <a:ext uri="{FF2B5EF4-FFF2-40B4-BE49-F238E27FC236}">
                <a16:creationId xmlns=""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Delay 8">
            <a:extLst>
              <a:ext uri="{FF2B5EF4-FFF2-40B4-BE49-F238E27FC236}">
                <a16:creationId xmlns=""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Delay 9">
            <a:extLst>
              <a:ext uri="{FF2B5EF4-FFF2-40B4-BE49-F238E27FC236}">
                <a16:creationId xmlns=""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Delay 10">
            <a:extLst>
              <a:ext uri="{FF2B5EF4-FFF2-40B4-BE49-F238E27FC236}">
                <a16:creationId xmlns=""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lowchart: Delay 11">
            <a:extLst>
              <a:ext uri="{FF2B5EF4-FFF2-40B4-BE49-F238E27FC236}">
                <a16:creationId xmlns=""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Delay 12">
            <a:extLst>
              <a:ext uri="{FF2B5EF4-FFF2-40B4-BE49-F238E27FC236}">
                <a16:creationId xmlns=""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Delay 13">
            <a:extLst>
              <a:ext uri="{FF2B5EF4-FFF2-40B4-BE49-F238E27FC236}">
                <a16:creationId xmlns=""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Delay 14">
            <a:extLst>
              <a:ext uri="{FF2B5EF4-FFF2-40B4-BE49-F238E27FC236}">
                <a16:creationId xmlns=""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Delay 15">
            <a:extLst>
              <a:ext uri="{FF2B5EF4-FFF2-40B4-BE49-F238E27FC236}">
                <a16:creationId xmlns=""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Delay 16">
            <a:extLst>
              <a:ext uri="{FF2B5EF4-FFF2-40B4-BE49-F238E27FC236}">
                <a16:creationId xmlns=""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lowchart: Delay 17">
            <a:extLst>
              <a:ext uri="{FF2B5EF4-FFF2-40B4-BE49-F238E27FC236}">
                <a16:creationId xmlns=""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163985" y="1191892"/>
            <a:ext cx="9717376" cy="5054904"/>
            <a:chOff x="4657385" y="78283"/>
            <a:chExt cx="2877229" cy="591015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5910158"/>
              <a:chOff x="4950628" y="1331820"/>
              <a:chExt cx="2290742" cy="4120363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412036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Plaque 1">
                <a:extLst>
                  <a:ext uri="{FF2B5EF4-FFF2-40B4-BE49-F238E27FC236}">
                    <a16:creationId xmlns="" xmlns:a16="http://schemas.microsoft.com/office/drawing/2014/main" id="{45C9B3D2-DA31-49FB-B888-D119E918B68F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4854546" y="1289692"/>
              <a:ext cx="2556169" cy="4138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Mặt</a:t>
              </a:r>
              <a:r>
                <a:rPr kumimoji="0" lang="vi-VN" alt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trời là vật phát sáng tự nhiên. Con người có thể tạo ra được vật phát sáng, ví dụ: ngọn đuốc, đèn dầu, cây nến, đèn điện,...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Có những vật không phát sáng nhưng được chiếu sáng và phản chiếu ánh sáng chiếu vào nó. Ví dụ: Mặt Trăng, cột điện, tàu hỏa,... Phản chiếu ánh sáng mặt trời chiếu tới chúng.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DFB23AB-7A20-48B0-9171-408A5DD45C6F}"/>
              </a:ext>
            </a:extLst>
          </p:cNvPr>
          <p:cNvSpPr txBox="1"/>
          <p:nvPr/>
        </p:nvSpPr>
        <p:spPr>
          <a:xfrm>
            <a:off x="1450088" y="1417557"/>
            <a:ext cx="9145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IcielBC Cubano Normal" panose="00000500000000000000" pitchFamily="2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78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FF5"/>
            </a:gs>
            <a:gs pos="49000">
              <a:srgbClr val="FEC9DF"/>
            </a:gs>
            <a:gs pos="100000">
              <a:srgbClr val="FEC9D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F23337-1B1C-43F5-B162-DBA56B01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6" r="95661" b="5622"/>
          <a:stretch/>
        </p:blipFill>
        <p:spPr>
          <a:xfrm>
            <a:off x="-1" y="0"/>
            <a:ext cx="5916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BB8620-8AED-40D9-B6DC-FD6A61A5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82" t="3840" r="-21" b="5622"/>
          <a:stretch/>
        </p:blipFill>
        <p:spPr>
          <a:xfrm>
            <a:off x="11600329" y="2975"/>
            <a:ext cx="591671" cy="6855025"/>
          </a:xfrm>
          <a:prstGeom prst="rect">
            <a:avLst/>
          </a:prstGeom>
        </p:spPr>
      </p:pic>
      <p:sp>
        <p:nvSpPr>
          <p:cNvPr id="7" name="Flowchart: Delay 6">
            <a:extLst>
              <a:ext uri="{FF2B5EF4-FFF2-40B4-BE49-F238E27FC236}">
                <a16:creationId xmlns="" xmlns:a16="http://schemas.microsoft.com/office/drawing/2014/main" id="{ECEC1EA2-8432-41E9-AC28-3E82F5DEFC18}"/>
              </a:ext>
            </a:extLst>
          </p:cNvPr>
          <p:cNvSpPr/>
          <p:nvPr/>
        </p:nvSpPr>
        <p:spPr>
          <a:xfrm rot="5400000">
            <a:off x="1478297" y="105365"/>
            <a:ext cx="1219201" cy="1008470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lowchart: Delay 7">
            <a:extLst>
              <a:ext uri="{FF2B5EF4-FFF2-40B4-BE49-F238E27FC236}">
                <a16:creationId xmlns="" xmlns:a16="http://schemas.microsoft.com/office/drawing/2014/main" id="{CEF48D02-9827-43F3-AB72-790B6CC6DA03}"/>
              </a:ext>
            </a:extLst>
          </p:cNvPr>
          <p:cNvSpPr/>
          <p:nvPr/>
        </p:nvSpPr>
        <p:spPr>
          <a:xfrm rot="5400000">
            <a:off x="2438358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lowchart: Delay 8">
            <a:extLst>
              <a:ext uri="{FF2B5EF4-FFF2-40B4-BE49-F238E27FC236}">
                <a16:creationId xmlns="" xmlns:a16="http://schemas.microsoft.com/office/drawing/2014/main" id="{3030C48C-7BDC-4CBD-AD25-0A422FB9EA59}"/>
              </a:ext>
            </a:extLst>
          </p:cNvPr>
          <p:cNvSpPr/>
          <p:nvPr/>
        </p:nvSpPr>
        <p:spPr>
          <a:xfrm rot="5400000">
            <a:off x="333536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lowchart: Delay 9">
            <a:extLst>
              <a:ext uri="{FF2B5EF4-FFF2-40B4-BE49-F238E27FC236}">
                <a16:creationId xmlns="" xmlns:a16="http://schemas.microsoft.com/office/drawing/2014/main" id="{5A90237F-C997-477D-96C6-34361ED4B834}"/>
              </a:ext>
            </a:extLst>
          </p:cNvPr>
          <p:cNvSpPr/>
          <p:nvPr/>
        </p:nvSpPr>
        <p:spPr>
          <a:xfrm rot="5400000">
            <a:off x="4230876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Delay 10">
            <a:extLst>
              <a:ext uri="{FF2B5EF4-FFF2-40B4-BE49-F238E27FC236}">
                <a16:creationId xmlns="" xmlns:a16="http://schemas.microsoft.com/office/drawing/2014/main" id="{EE4669DA-03CB-44E8-9423-0D3F766AD652}"/>
              </a:ext>
            </a:extLst>
          </p:cNvPr>
          <p:cNvSpPr/>
          <p:nvPr/>
        </p:nvSpPr>
        <p:spPr>
          <a:xfrm rot="5400000">
            <a:off x="5125371" y="153777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lowchart: Delay 11">
            <a:extLst>
              <a:ext uri="{FF2B5EF4-FFF2-40B4-BE49-F238E27FC236}">
                <a16:creationId xmlns="" xmlns:a16="http://schemas.microsoft.com/office/drawing/2014/main" id="{169236CD-CB46-4627-A451-F428F7981976}"/>
              </a:ext>
            </a:extLst>
          </p:cNvPr>
          <p:cNvSpPr/>
          <p:nvPr/>
        </p:nvSpPr>
        <p:spPr>
          <a:xfrm rot="5400000">
            <a:off x="5992611" y="153777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Delay 12">
            <a:extLst>
              <a:ext uri="{FF2B5EF4-FFF2-40B4-BE49-F238E27FC236}">
                <a16:creationId xmlns="" xmlns:a16="http://schemas.microsoft.com/office/drawing/2014/main" id="{DFC982A9-DB9E-4145-A512-0A82D636D457}"/>
              </a:ext>
            </a:extLst>
          </p:cNvPr>
          <p:cNvSpPr/>
          <p:nvPr/>
        </p:nvSpPr>
        <p:spPr>
          <a:xfrm rot="5400000">
            <a:off x="6914362" y="153774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Delay 13">
            <a:extLst>
              <a:ext uri="{FF2B5EF4-FFF2-40B4-BE49-F238E27FC236}">
                <a16:creationId xmlns="" xmlns:a16="http://schemas.microsoft.com/office/drawing/2014/main" id="{83AB7D25-B888-4B0F-BCA1-D25859173AD6}"/>
              </a:ext>
            </a:extLst>
          </p:cNvPr>
          <p:cNvSpPr/>
          <p:nvPr/>
        </p:nvSpPr>
        <p:spPr>
          <a:xfrm rot="5400000">
            <a:off x="7826327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Delay 14">
            <a:extLst>
              <a:ext uri="{FF2B5EF4-FFF2-40B4-BE49-F238E27FC236}">
                <a16:creationId xmlns="" xmlns:a16="http://schemas.microsoft.com/office/drawing/2014/main" id="{ABAE8465-BA81-4563-9F41-AD677F8F932D}"/>
              </a:ext>
            </a:extLst>
          </p:cNvPr>
          <p:cNvSpPr/>
          <p:nvPr/>
        </p:nvSpPr>
        <p:spPr>
          <a:xfrm rot="5400000">
            <a:off x="8728976" y="153775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lowchart: Delay 15">
            <a:extLst>
              <a:ext uri="{FF2B5EF4-FFF2-40B4-BE49-F238E27FC236}">
                <a16:creationId xmlns="" xmlns:a16="http://schemas.microsoft.com/office/drawing/2014/main" id="{D35D64EC-3569-4FAC-AFFB-A5D75AFD7A9D}"/>
              </a:ext>
            </a:extLst>
          </p:cNvPr>
          <p:cNvSpPr/>
          <p:nvPr/>
        </p:nvSpPr>
        <p:spPr>
          <a:xfrm rot="5400000">
            <a:off x="9640628" y="153776"/>
            <a:ext cx="1219203" cy="911651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lowchart: Delay 16">
            <a:extLst>
              <a:ext uri="{FF2B5EF4-FFF2-40B4-BE49-F238E27FC236}">
                <a16:creationId xmlns="" xmlns:a16="http://schemas.microsoft.com/office/drawing/2014/main" id="{55C1316D-DF5B-4ABD-97D4-7AB449C78B79}"/>
              </a:ext>
            </a:extLst>
          </p:cNvPr>
          <p:cNvSpPr/>
          <p:nvPr/>
        </p:nvSpPr>
        <p:spPr>
          <a:xfrm rot="5400000">
            <a:off x="10552279" y="153776"/>
            <a:ext cx="1219203" cy="911651"/>
          </a:xfrm>
          <a:prstGeom prst="flowChartDelay">
            <a:avLst/>
          </a:prstGeom>
          <a:solidFill>
            <a:srgbClr val="E4D2BE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Flowchart: Delay 17">
            <a:extLst>
              <a:ext uri="{FF2B5EF4-FFF2-40B4-BE49-F238E27FC236}">
                <a16:creationId xmlns="" xmlns:a16="http://schemas.microsoft.com/office/drawing/2014/main" id="{304C54D0-4B42-4F82-9AB2-9C279D7DA4FA}"/>
              </a:ext>
            </a:extLst>
          </p:cNvPr>
          <p:cNvSpPr/>
          <p:nvPr/>
        </p:nvSpPr>
        <p:spPr>
          <a:xfrm rot="5400000">
            <a:off x="468662" y="100803"/>
            <a:ext cx="1219201" cy="1017598"/>
          </a:xfrm>
          <a:prstGeom prst="flowChartDelay">
            <a:avLst/>
          </a:prstGeom>
          <a:solidFill>
            <a:srgbClr val="46B9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38546A82-2DDB-40D2-B030-DEB9C6F58B1D}"/>
              </a:ext>
            </a:extLst>
          </p:cNvPr>
          <p:cNvGrpSpPr/>
          <p:nvPr/>
        </p:nvGrpSpPr>
        <p:grpSpPr>
          <a:xfrm>
            <a:off x="153323" y="1399475"/>
            <a:ext cx="10948491" cy="5392673"/>
            <a:chOff x="153323" y="1399475"/>
            <a:chExt cx="10948491" cy="53926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E17AF402-7835-4EEE-AF80-A47A0C534F24}"/>
                </a:ext>
              </a:extLst>
            </p:cNvPr>
            <p:cNvSpPr/>
            <p:nvPr/>
          </p:nvSpPr>
          <p:spPr>
            <a:xfrm>
              <a:off x="1033656" y="1399475"/>
              <a:ext cx="10068158" cy="5095947"/>
            </a:xfrm>
            <a:prstGeom prst="roundRect">
              <a:avLst>
                <a:gd name="adj" fmla="val 7355"/>
              </a:avLst>
            </a:prstGeom>
            <a:solidFill>
              <a:srgbClr val="FDC3DB"/>
            </a:solidFill>
            <a:ln w="76200">
              <a:solidFill>
                <a:srgbClr val="FB89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B5F16229-2EBF-4089-B74B-580E79867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410" b="89945" l="10000" r="90000">
                          <a14:foregroundMark x1="46333" y1="27605" x2="47667" y2="29616"/>
                          <a14:foregroundMark x1="51556" y1="8410" x2="51556" y2="8410"/>
                          <a14:foregroundMark x1="71000" y1="54113" x2="72333" y2="60146"/>
                          <a14:foregroundMark x1="72333" y1="39671" x2="72333" y2="39671"/>
                          <a14:foregroundMark x1="71444" y1="38208" x2="72556" y2="41865"/>
                          <a14:foregroundMark x1="72444" y1="38757" x2="72444" y2="38757"/>
                          <a14:foregroundMark x1="72222" y1="36929" x2="72778" y2="39671"/>
                          <a14:foregroundMark x1="72778" y1="38757" x2="72778" y2="38757"/>
                          <a14:foregroundMark x1="73111" y1="38208" x2="73111" y2="38208"/>
                          <a14:foregroundMark x1="52111" y1="89580" x2="52111" y2="89580"/>
                          <a14:foregroundMark x1="72222" y1="69470" x2="72222" y2="69470"/>
                          <a14:foregroundMark x1="72333" y1="69287" x2="71889" y2="69287"/>
                          <a14:foregroundMark x1="72444" y1="69287" x2="71889" y2="70932"/>
                          <a14:foregroundMark x1="72667" y1="67459" x2="72667" y2="68556"/>
                          <a14:foregroundMark x1="72667" y1="69287" x2="72667" y2="69287"/>
                          <a14:foregroundMark x1="72889" y1="69470" x2="72889" y2="69470"/>
                          <a14:foregroundMark x1="72556" y1="70567" x2="72556" y2="70567"/>
                          <a14:foregroundMark x1="72222" y1="37477" x2="72222" y2="37477"/>
                          <a14:foregroundMark x1="63778" y1="44241" x2="67667" y2="54296"/>
                          <a14:foregroundMark x1="73556" y1="40402" x2="73556" y2="40402"/>
                          <a14:foregroundMark x1="73222" y1="38574" x2="73222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9839">
              <a:off x="153323" y="5667837"/>
              <a:ext cx="1849874" cy="1124311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D3A8AAE-244B-4F66-9254-458BC2635DC8}"/>
              </a:ext>
            </a:extLst>
          </p:cNvPr>
          <p:cNvGrpSpPr/>
          <p:nvPr/>
        </p:nvGrpSpPr>
        <p:grpSpPr>
          <a:xfrm>
            <a:off x="1101345" y="471752"/>
            <a:ext cx="9717376" cy="1815881"/>
            <a:chOff x="4677427" y="217561"/>
            <a:chExt cx="2877229" cy="212311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49FC9836-E54A-431E-A834-CE949421DF4E}"/>
                </a:ext>
              </a:extLst>
            </p:cNvPr>
            <p:cNvGrpSpPr/>
            <p:nvPr/>
          </p:nvGrpSpPr>
          <p:grpSpPr>
            <a:xfrm>
              <a:off x="4677427" y="229310"/>
              <a:ext cx="2877229" cy="2070797"/>
              <a:chOff x="4966585" y="1437111"/>
              <a:chExt cx="2290742" cy="144369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="" xmlns:a16="http://schemas.microsoft.com/office/drawing/2014/main" id="{734C3243-A7A9-455D-91CA-3E414A6561CA}"/>
                  </a:ext>
                </a:extLst>
              </p:cNvPr>
              <p:cNvSpPr/>
              <p:nvPr/>
            </p:nvSpPr>
            <p:spPr>
              <a:xfrm>
                <a:off x="4966585" y="1437111"/>
                <a:ext cx="2290742" cy="1443690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8186B8EE-D4DF-4AC4-865E-B08C92EE3CEF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="" xmlns:a16="http://schemas.microsoft.com/office/drawing/2014/main" id="{00841E9B-6329-44E0-A0F0-7CDDE830A7DD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4BAD43D-3CA1-4D25-A2C1-1334F78238C3}"/>
                </a:ext>
              </a:extLst>
            </p:cNvPr>
            <p:cNvSpPr txBox="1"/>
            <p:nvPr/>
          </p:nvSpPr>
          <p:spPr>
            <a:xfrm>
              <a:off x="4849414" y="217561"/>
              <a:ext cx="2556169" cy="2123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 Quan sát</a:t>
              </a:r>
              <a:r>
                <a:rPr kumimoji="0" lang="vi-VN" altLang="en-US" sz="2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hình 1, 2 và cho biết những vật nào là vật phát sáng, những vật nào là vật được chiếu sáng.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aseline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* Hãy</a:t>
              </a:r>
              <a:r>
                <a:rPr lang="vi-VN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nêu những ví dụ khác về vật phát sáng và vật được chiếu sáng.</a:t>
              </a:r>
              <a:endPara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CC32518F-933D-4ADD-B587-A39151A11858}"/>
              </a:ext>
            </a:extLst>
          </p:cNvPr>
          <p:cNvGrpSpPr/>
          <p:nvPr/>
        </p:nvGrpSpPr>
        <p:grpSpPr>
          <a:xfrm>
            <a:off x="3344720" y="5924512"/>
            <a:ext cx="6104358" cy="1477328"/>
            <a:chOff x="4657385" y="78283"/>
            <a:chExt cx="2877229" cy="2072070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DD1CD317-58DB-4F1A-AA7D-88857A197278}"/>
                </a:ext>
              </a:extLst>
            </p:cNvPr>
            <p:cNvGrpSpPr/>
            <p:nvPr/>
          </p:nvGrpSpPr>
          <p:grpSpPr>
            <a:xfrm>
              <a:off x="4657385" y="78283"/>
              <a:ext cx="2877229" cy="1157992"/>
              <a:chOff x="4950628" y="1331820"/>
              <a:chExt cx="2290742" cy="80731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="" xmlns:a16="http://schemas.microsoft.com/office/drawing/2014/main" id="{459F648C-9B0B-4C6A-A60B-FA7F4FC6C5C7}"/>
                  </a:ext>
                </a:extLst>
              </p:cNvPr>
              <p:cNvSpPr/>
              <p:nvPr/>
            </p:nvSpPr>
            <p:spPr>
              <a:xfrm>
                <a:off x="4950628" y="1331820"/>
                <a:ext cx="2290742" cy="807313"/>
              </a:xfrm>
              <a:prstGeom prst="roundRect">
                <a:avLst>
                  <a:gd name="adj" fmla="val 50000"/>
                </a:avLst>
              </a:prstGeom>
              <a:solidFill>
                <a:srgbClr val="FEE075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Plaque 32">
                <a:extLst>
                  <a:ext uri="{FF2B5EF4-FFF2-40B4-BE49-F238E27FC236}">
                    <a16:creationId xmlns="" xmlns:a16="http://schemas.microsoft.com/office/drawing/2014/main" id="{3AB88D6A-2BC1-4C5E-84FB-6BE5AC89AA41}"/>
                  </a:ext>
                </a:extLst>
              </p:cNvPr>
              <p:cNvSpPr/>
              <p:nvPr/>
            </p:nvSpPr>
            <p:spPr>
              <a:xfrm>
                <a:off x="5195119" y="1448844"/>
                <a:ext cx="1772228" cy="610506"/>
              </a:xfrm>
              <a:prstGeom prst="plaque">
                <a:avLst>
                  <a:gd name="adj" fmla="val 28514"/>
                </a:avLst>
              </a:prstGeom>
              <a:gradFill>
                <a:gsLst>
                  <a:gs pos="0">
                    <a:srgbClr val="FB89B7"/>
                  </a:gs>
                  <a:gs pos="74000">
                    <a:srgbClr val="FDC3DB"/>
                  </a:gs>
                  <a:gs pos="83000">
                    <a:srgbClr val="FDC3DB"/>
                  </a:gs>
                  <a:gs pos="100000">
                    <a:srgbClr val="FDC3DB"/>
                  </a:gs>
                </a:gsLst>
                <a:lin ang="5400000" scaled="1"/>
              </a:gradFill>
              <a:ln>
                <a:solidFill>
                  <a:srgbClr val="FB89B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36CC8236-AD05-4A6C-BBAD-56CA9F9AC32E}"/>
                  </a:ext>
                </a:extLst>
              </p:cNvPr>
              <p:cNvSpPr/>
              <p:nvPr/>
            </p:nvSpPr>
            <p:spPr>
              <a:xfrm>
                <a:off x="5082144" y="1673568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="" xmlns:a16="http://schemas.microsoft.com/office/drawing/2014/main" id="{582C791C-9C55-4E34-8853-258888EF9F1C}"/>
                  </a:ext>
                </a:extLst>
              </p:cNvPr>
              <p:cNvSpPr/>
              <p:nvPr/>
            </p:nvSpPr>
            <p:spPr>
              <a:xfrm>
                <a:off x="7015960" y="1701831"/>
                <a:ext cx="88669" cy="88669"/>
              </a:xfrm>
              <a:prstGeom prst="ellipse">
                <a:avLst/>
              </a:prstGeom>
              <a:solidFill>
                <a:srgbClr val="FEE07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2B6DDAE-E454-4376-BDFF-1519D096F8AA}"/>
                </a:ext>
              </a:extLst>
            </p:cNvPr>
            <p:cNvSpPr txBox="1"/>
            <p:nvPr/>
          </p:nvSpPr>
          <p:spPr>
            <a:xfrm>
              <a:off x="4790337" y="78283"/>
              <a:ext cx="2556169" cy="207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vi-VN" altLang="en-US" sz="45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+mn-ea"/>
                  <a:cs typeface="Times New Roman" panose="02020603050405020304" pitchFamily="18" charset="0"/>
                </a:rPr>
                <a:t> luận nhóm 2</a:t>
              </a:r>
              <a:endPara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IcielPanton Black" panose="00000A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639" t="19877" r="28055" b="26543"/>
          <a:stretch/>
        </p:blipFill>
        <p:spPr>
          <a:xfrm>
            <a:off x="1784428" y="2378569"/>
            <a:ext cx="4398666" cy="3372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611" t="27532" r="25555" b="17407"/>
          <a:stretch/>
        </p:blipFill>
        <p:spPr>
          <a:xfrm>
            <a:off x="6307987" y="2402674"/>
            <a:ext cx="4400425" cy="333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083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=""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-19707" y="4695244"/>
            <a:ext cx="12192000" cy="1704498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9D5BD0BA-5EAC-4B11-B9AC-DDD9F9E46BEB}"/>
              </a:ext>
            </a:extLst>
          </p:cNvPr>
          <p:cNvSpPr txBox="1"/>
          <p:nvPr/>
        </p:nvSpPr>
        <p:spPr>
          <a:xfrm>
            <a:off x="4349091" y="2671736"/>
            <a:ext cx="3776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478A9"/>
                </a:solidFill>
                <a:effectLst/>
                <a:uLnTx/>
                <a:uFillTx/>
                <a:latin typeface="Lobster" panose="00000500000000000000" pitchFamily="2" charset="-93"/>
                <a:ea typeface="+mn-ea"/>
                <a:cs typeface="+mn-cs"/>
              </a:rPr>
              <a:t>Loading…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3478A9"/>
              </a:solidFill>
              <a:effectLst/>
              <a:uLnTx/>
              <a:uFillTx/>
              <a:latin typeface="Lobster" panose="00000500000000000000" pitchFamily="2" charset="-93"/>
              <a:ea typeface="+mn-ea"/>
              <a:cs typeface="+mn-cs"/>
            </a:endParaRPr>
          </a:p>
        </p:txBody>
      </p:sp>
      <p:pic>
        <p:nvPicPr>
          <p:cNvPr id="42" name="Picture 8">
            <a:extLst>
              <a:ext uri="{FF2B5EF4-FFF2-40B4-BE49-F238E27FC236}">
                <a16:creationId xmlns="" xmlns:a16="http://schemas.microsoft.com/office/drawing/2014/main" id="{196942D9-FF5A-40B5-867F-E49B856978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 rot="18781905">
            <a:off x="-10837453" y="425205"/>
            <a:ext cx="598779" cy="700179"/>
          </a:xfrm>
          <a:prstGeom prst="rect">
            <a:avLst/>
          </a:prstGeom>
        </p:spPr>
      </p:pic>
      <p:pic>
        <p:nvPicPr>
          <p:cNvPr id="43" name="Picture 62">
            <a:extLst>
              <a:ext uri="{FF2B5EF4-FFF2-40B4-BE49-F238E27FC236}">
                <a16:creationId xmlns="" xmlns:a16="http://schemas.microsoft.com/office/drawing/2014/main" id="{24105908-7E50-428A-943E-EA904F4DEB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 rot="18781905">
            <a:off x="-7791523" y="532235"/>
            <a:ext cx="695887" cy="619655"/>
          </a:xfrm>
          <a:prstGeom prst="rect">
            <a:avLst/>
          </a:prstGeom>
        </p:spPr>
      </p:pic>
      <p:pic>
        <p:nvPicPr>
          <p:cNvPr id="44" name="Picture 64">
            <a:extLst>
              <a:ext uri="{FF2B5EF4-FFF2-40B4-BE49-F238E27FC236}">
                <a16:creationId xmlns="" xmlns:a16="http://schemas.microsoft.com/office/drawing/2014/main" id="{E3ED3EFC-3B89-4AF1-87DC-BC31891C26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 rot="18781905">
            <a:off x="-4702853" y="495890"/>
            <a:ext cx="663202" cy="572499"/>
          </a:xfrm>
          <a:prstGeom prst="rect">
            <a:avLst/>
          </a:prstGeom>
        </p:spPr>
      </p:pic>
      <p:pic>
        <p:nvPicPr>
          <p:cNvPr id="45" name="Picture 66">
            <a:extLst>
              <a:ext uri="{FF2B5EF4-FFF2-40B4-BE49-F238E27FC236}">
                <a16:creationId xmlns="" xmlns:a16="http://schemas.microsoft.com/office/drawing/2014/main" id="{B8BDB887-DD52-4498-AE22-B11EB7142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 rot="3686945">
            <a:off x="12565848" y="466832"/>
            <a:ext cx="716816" cy="579013"/>
          </a:xfrm>
          <a:prstGeom prst="rect">
            <a:avLst/>
          </a:prstGeom>
        </p:spPr>
      </p:pic>
      <p:pic>
        <p:nvPicPr>
          <p:cNvPr id="46" name="Picture 82">
            <a:extLst>
              <a:ext uri="{FF2B5EF4-FFF2-40B4-BE49-F238E27FC236}">
                <a16:creationId xmlns="" xmlns:a16="http://schemas.microsoft.com/office/drawing/2014/main" id="{3C729229-0A2C-429A-8C07-6791492B67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 rot="3686945">
            <a:off x="14808393" y="396621"/>
            <a:ext cx="627631" cy="640495"/>
          </a:xfrm>
          <a:prstGeom prst="rect">
            <a:avLst/>
          </a:prstGeom>
        </p:spPr>
      </p:pic>
      <p:pic>
        <p:nvPicPr>
          <p:cNvPr id="47" name="Picture 80">
            <a:extLst>
              <a:ext uri="{FF2B5EF4-FFF2-40B4-BE49-F238E27FC236}">
                <a16:creationId xmlns="" xmlns:a16="http://schemas.microsoft.com/office/drawing/2014/main" id="{CFFCFEE3-66C5-4924-BEF0-167A962EB3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 rot="3686945">
            <a:off x="17535497" y="371619"/>
            <a:ext cx="688547" cy="626069"/>
          </a:xfrm>
          <a:prstGeom prst="rect">
            <a:avLst/>
          </a:prstGeom>
        </p:spPr>
      </p:pic>
      <p:sp>
        <p:nvSpPr>
          <p:cNvPr id="48" name="Hình chữ nhật 47">
            <a:extLst>
              <a:ext uri="{FF2B5EF4-FFF2-40B4-BE49-F238E27FC236}">
                <a16:creationId xmlns="" xmlns:a16="http://schemas.microsoft.com/office/drawing/2014/main" id="{212F5780-4834-46A1-BC7B-307B0D534865}"/>
              </a:ext>
            </a:extLst>
          </p:cNvPr>
          <p:cNvSpPr/>
          <p:nvPr/>
        </p:nvSpPr>
        <p:spPr>
          <a:xfrm rot="19374859">
            <a:off x="4423478" y="1839275"/>
            <a:ext cx="3124389" cy="1664923"/>
          </a:xfrm>
          <a:prstGeom prst="rect">
            <a:avLst/>
          </a:prstGeom>
          <a:solidFill>
            <a:srgbClr val="FEDEEB">
              <a:alpha val="0"/>
            </a:srgbClr>
          </a:solidFill>
          <a:ln w="28575">
            <a:solidFill>
              <a:srgbClr val="A52066">
                <a:alpha val="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C3DA81A-8D8F-4500-B36C-8D6D25ED4ED2}"/>
              </a:ext>
            </a:extLst>
          </p:cNvPr>
          <p:cNvGrpSpPr/>
          <p:nvPr/>
        </p:nvGrpSpPr>
        <p:grpSpPr>
          <a:xfrm>
            <a:off x="5446306" y="4051850"/>
            <a:ext cx="1299388" cy="1286788"/>
            <a:chOff x="2612657" y="4823729"/>
            <a:chExt cx="1407447" cy="1423348"/>
          </a:xfrm>
        </p:grpSpPr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A8EA2632-8D2B-4CAD-BC5D-98C566DD5761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021953EE-F67B-4177-B284-7402CAF18CEF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dirty="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4131EA8-9918-48DA-B3FC-5765D8809ACE}"/>
              </a:ext>
            </a:extLst>
          </p:cNvPr>
          <p:cNvSpPr txBox="1"/>
          <p:nvPr/>
        </p:nvSpPr>
        <p:spPr>
          <a:xfrm>
            <a:off x="3212794" y="5468438"/>
            <a:ext cx="14666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alt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truyền ánh sáng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</a:endParaRPr>
          </a:p>
        </p:txBody>
      </p:sp>
      <p:pic>
        <p:nvPicPr>
          <p:cNvPr id="38" name="Hình ảnh 22" descr="Ảnh có chứa mẫu họa&#10;&#10;Mô tả được tạo tự động">
            <a:extLst>
              <a:ext uri="{FF2B5EF4-FFF2-40B4-BE49-F238E27FC236}">
                <a16:creationId xmlns="" xmlns:a16="http://schemas.microsoft.com/office/drawing/2014/main" id="{8EF14520-DCE9-455D-879F-F9FD169378E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56" b="81852" l="1250" r="29271">
                        <a14:foregroundMark x1="4375" y1="22778" x2="5417" y2="23519"/>
                        <a14:foregroundMark x1="1458" y1="26111" x2="1563" y2="28704"/>
                        <a14:foregroundMark x1="17135" y1="63704" x2="19115" y2="63148"/>
                        <a14:foregroundMark x1="19219" y1="77500" x2="20365" y2="78796"/>
                        <a14:foregroundMark x1="15365" y1="80648" x2="15365" y2="80648"/>
                        <a14:foregroundMark x1="15573" y1="81852" x2="15781" y2="81852"/>
                        <a14:foregroundMark x1="27969" y1="39815" x2="28281" y2="45093"/>
                        <a14:foregroundMark x1="29271" y1="52685" x2="29063" y2="55556"/>
                        <a14:foregroundMark x1="11823" y1="65648" x2="12969" y2="6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64" r="69028" b="15151"/>
          <a:stretch/>
        </p:blipFill>
        <p:spPr>
          <a:xfrm rot="756913">
            <a:off x="758970" y="4408930"/>
            <a:ext cx="1490997" cy="2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21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=""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B6CCD66B-D028-42B3-A10F-9844373A1082}"/>
              </a:ext>
            </a:extLst>
          </p:cNvPr>
          <p:cNvSpPr txBox="1"/>
          <p:nvPr/>
        </p:nvSpPr>
        <p:spPr>
          <a:xfrm>
            <a:off x="5496227" y="5462980"/>
            <a:ext cx="335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 rõ nội dung bài học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19A9BD00-BE3E-4F4C-98A0-B01235090F6A}"/>
              </a:ext>
            </a:extLst>
          </p:cNvPr>
          <p:cNvSpPr/>
          <p:nvPr/>
        </p:nvSpPr>
        <p:spPr>
          <a:xfrm>
            <a:off x="842480" y="1569932"/>
            <a:ext cx="10624851" cy="5061541"/>
          </a:xfrm>
          <a:prstGeom prst="rect">
            <a:avLst/>
          </a:prstGeom>
          <a:solidFill>
            <a:srgbClr val="FEDEEB"/>
          </a:solidFill>
          <a:ln w="28575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="" xmlns:a16="http://schemas.microsoft.com/office/drawing/2014/main" id="{023E53F9-466A-450B-A0E5-0D48FE86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382" y="5357824"/>
            <a:ext cx="1643315" cy="144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="" xmlns:a16="http://schemas.microsoft.com/office/drawing/2014/main" id="{BF17B7DC-4108-4F05-9266-6653C226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>
            <a:off x="573209" y="61547"/>
            <a:ext cx="598779" cy="700179"/>
          </a:xfrm>
          <a:prstGeom prst="rect">
            <a:avLst/>
          </a:prstGeom>
        </p:spPr>
      </p:pic>
      <p:pic>
        <p:nvPicPr>
          <p:cNvPr id="19" name="Picture 62">
            <a:extLst>
              <a:ext uri="{FF2B5EF4-FFF2-40B4-BE49-F238E27FC236}">
                <a16:creationId xmlns="" xmlns:a16="http://schemas.microsoft.com/office/drawing/2014/main" id="{11C169A6-3EAA-4122-8612-D002A7FE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1720876" y="716992"/>
            <a:ext cx="695887" cy="619655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="" xmlns:a16="http://schemas.microsoft.com/office/drawing/2014/main" id="{9A8CB9DC-B54F-456D-BBF6-85C5D2B4F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>
            <a:off x="3603065" y="1336647"/>
            <a:ext cx="663202" cy="572499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="" xmlns:a16="http://schemas.microsoft.com/office/drawing/2014/main" id="{8C2559EA-0B3F-43E2-8517-A6F90B461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8118705" y="1260105"/>
            <a:ext cx="716816" cy="579013"/>
          </a:xfrm>
          <a:prstGeom prst="rect">
            <a:avLst/>
          </a:prstGeom>
        </p:spPr>
      </p:pic>
      <p:pic>
        <p:nvPicPr>
          <p:cNvPr id="22" name="Picture 82">
            <a:extLst>
              <a:ext uri="{FF2B5EF4-FFF2-40B4-BE49-F238E27FC236}">
                <a16:creationId xmlns="" xmlns:a16="http://schemas.microsoft.com/office/drawing/2014/main" id="{2F65B31C-C700-463C-8701-2F6A1507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9633021" y="648617"/>
            <a:ext cx="627631" cy="640495"/>
          </a:xfrm>
          <a:prstGeom prst="rect">
            <a:avLst/>
          </a:prstGeom>
        </p:spPr>
      </p:pic>
      <p:pic>
        <p:nvPicPr>
          <p:cNvPr id="23" name="Picture 80">
            <a:extLst>
              <a:ext uri="{FF2B5EF4-FFF2-40B4-BE49-F238E27FC236}">
                <a16:creationId xmlns="" xmlns:a16="http://schemas.microsoft.com/office/drawing/2014/main" id="{2E28F83A-C84F-4A5D-A70A-452D86EAD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0919969" y="94649"/>
            <a:ext cx="688547" cy="626069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1E8ADC75-0131-4BD4-93EA-FE72669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04" y="294014"/>
            <a:ext cx="1095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1. KIỂM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TRA ĐIỀU KIỆN ĐỂ MẮT NHÌN THẤY MỘT VẬT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5934" y="1978068"/>
            <a:ext cx="10441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Jetzt 2-wellige Kartons kaufen » enviropack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6" b="98945" l="0" r="100000">
                        <a14:foregroundMark x1="77004" y1="66667" x2="77004" y2="66667"/>
                        <a14:foregroundMark x1="73840" y1="71308" x2="73840" y2="71308"/>
                        <a14:foregroundMark x1="73840" y1="71308" x2="73840" y2="71308"/>
                        <a14:foregroundMark x1="71519" y1="68776" x2="71519" y2="68776"/>
                        <a14:foregroundMark x1="70886" y1="69198" x2="70886" y2="69198"/>
                        <a14:foregroundMark x1="69831" y1="75105" x2="69831" y2="75105"/>
                        <a14:foregroundMark x1="69831" y1="75105" x2="69831" y2="75105"/>
                        <a14:foregroundMark x1="69198" y1="75105" x2="69198" y2="75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66" y="3303357"/>
            <a:ext cx="2542899" cy="25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Đèn pin siêu sáng CREE Q5 Police XSL-C6 - 580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71" b="89946" l="2198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3083">
            <a:off x="3087447" y="3447582"/>
            <a:ext cx="4038793" cy="353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tròn, ly, quả bóng bay, món ăn, màu xanh lá, màu xanh da ..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094" y="3395208"/>
            <a:ext cx="4025938" cy="3019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9837045" y="4290955"/>
            <a:ext cx="753283" cy="92230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05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chữ nhật 29">
            <a:extLst>
              <a:ext uri="{FF2B5EF4-FFF2-40B4-BE49-F238E27FC236}">
                <a16:creationId xmlns="" xmlns:a16="http://schemas.microsoft.com/office/drawing/2014/main" id="{8B785423-7B13-48C6-9F8E-E7CC440405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89B7"/>
          </a:solidFill>
          <a:ln>
            <a:noFill/>
          </a:ln>
          <a:effectLst>
            <a:outerShdw blurRad="342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="" xmlns:a16="http://schemas.microsoft.com/office/drawing/2014/main" id="{B6CCD66B-D028-42B3-A10F-9844373A1082}"/>
              </a:ext>
            </a:extLst>
          </p:cNvPr>
          <p:cNvSpPr txBox="1"/>
          <p:nvPr/>
        </p:nvSpPr>
        <p:spPr>
          <a:xfrm>
            <a:off x="5496227" y="5462980"/>
            <a:ext cx="335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 rõ nội dung bài học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19A9BD00-BE3E-4F4C-98A0-B01235090F6A}"/>
              </a:ext>
            </a:extLst>
          </p:cNvPr>
          <p:cNvSpPr/>
          <p:nvPr/>
        </p:nvSpPr>
        <p:spPr>
          <a:xfrm>
            <a:off x="842480" y="1569932"/>
            <a:ext cx="10624851" cy="5061541"/>
          </a:xfrm>
          <a:prstGeom prst="rect">
            <a:avLst/>
          </a:prstGeom>
          <a:solidFill>
            <a:srgbClr val="FEDEEB"/>
          </a:solidFill>
          <a:ln w="28575">
            <a:solidFill>
              <a:srgbClr val="A52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="" xmlns:a16="http://schemas.microsoft.com/office/drawing/2014/main" id="{023E53F9-466A-450B-A0E5-0D48FE869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30" b="89074" l="32865" r="43698">
                        <a14:foregroundMark x1="33906" y1="79630" x2="33906" y2="79630"/>
                        <a14:foregroundMark x1="34375" y1="77778" x2="34375" y2="77778"/>
                        <a14:foregroundMark x1="34479" y1="76852" x2="34479" y2="76852"/>
                        <a14:foregroundMark x1="35156" y1="74815" x2="35156" y2="74815"/>
                        <a14:foregroundMark x1="35417" y1="73981" x2="35990" y2="73981"/>
                        <a14:foregroundMark x1="37031" y1="73148" x2="38281" y2="72963"/>
                        <a14:foregroundMark x1="39010" y1="73519" x2="40208" y2="74722"/>
                        <a14:foregroundMark x1="42031" y1="77222" x2="42135" y2="77500"/>
                        <a14:foregroundMark x1="43698" y1="83148" x2="43698" y2="83148"/>
                        <a14:foregroundMark x1="39427" y1="88241" x2="39427" y2="88241"/>
                        <a14:foregroundMark x1="37917" y1="89074" x2="38281" y2="88889"/>
                        <a14:foregroundMark x1="37813" y1="88333" x2="38802" y2="88333"/>
                        <a14:foregroundMark x1="39115" y1="88426" x2="39948" y2="88241"/>
                        <a14:foregroundMark x1="40365" y1="87037" x2="40885" y2="86944"/>
                        <a14:foregroundMark x1="40677" y1="87685" x2="41198" y2="86204"/>
                        <a14:foregroundMark x1="41458" y1="85463" x2="41302" y2="86111"/>
                        <a14:foregroundMark x1="41875" y1="84815" x2="41719" y2="85556"/>
                        <a14:foregroundMark x1="36719" y1="88426" x2="36771" y2="88519"/>
                        <a14:foregroundMark x1="37292" y1="88981" x2="37500" y2="88981"/>
                        <a14:foregroundMark x1="36510" y1="88333" x2="36094" y2="88241"/>
                        <a14:foregroundMark x1="35313" y1="87500" x2="34896" y2="86852"/>
                        <a14:foregroundMark x1="34219" y1="85185" x2="34063" y2="84630"/>
                        <a14:foregroundMark x1="33542" y1="83056" x2="33438" y2="82685"/>
                        <a14:foregroundMark x1="33438" y1="81204" x2="33490" y2="81019"/>
                        <a14:foregroundMark x1="33438" y1="80463" x2="33698" y2="82870"/>
                        <a14:foregroundMark x1="33698" y1="84074" x2="34375" y2="85463"/>
                        <a14:foregroundMark x1="33438" y1="79444" x2="33594" y2="77870"/>
                        <a14:foregroundMark x1="33698" y1="77500" x2="34010" y2="76204"/>
                        <a14:foregroundMark x1="34531" y1="75278" x2="35104" y2="74352"/>
                        <a14:foregroundMark x1="35625" y1="73981" x2="36198" y2="73426"/>
                        <a14:foregroundMark x1="36354" y1="73148" x2="37240" y2="72593"/>
                        <a14:foregroundMark x1="38333" y1="72593" x2="39010" y2="72685"/>
                        <a14:foregroundMark x1="39844" y1="73519" x2="40104" y2="73704"/>
                        <a14:foregroundMark x1="39167" y1="73056" x2="38438" y2="72963"/>
                        <a14:foregroundMark x1="35938" y1="73241" x2="35938" y2="73241"/>
                        <a14:foregroundMark x1="35156" y1="73981" x2="35156" y2="73981"/>
                        <a14:foregroundMark x1="39063" y1="72778" x2="39635" y2="73148"/>
                        <a14:foregroundMark x1="40521" y1="74074" x2="40781" y2="74537"/>
                        <a14:foregroundMark x1="41354" y1="75278" x2="41771" y2="76481"/>
                        <a14:foregroundMark x1="40677" y1="74352" x2="41250" y2="75370"/>
                        <a14:foregroundMark x1="40260" y1="73611" x2="40677" y2="74352"/>
                        <a14:foregroundMark x1="39844" y1="73241" x2="40104" y2="73426"/>
                        <a14:foregroundMark x1="42135" y1="78148" x2="42292" y2="79167"/>
                        <a14:foregroundMark x1="42292" y1="79444" x2="42448" y2="79907"/>
                      </a14:backgroundRemoval>
                    </a14:imgEffect>
                  </a14:imgLayer>
                </a14:imgProps>
              </a:ext>
            </a:extLst>
          </a:blip>
          <a:srcRect l="31586" t="70256" r="55507" b="9506"/>
          <a:stretch/>
        </p:blipFill>
        <p:spPr>
          <a:xfrm>
            <a:off x="125382" y="5357824"/>
            <a:ext cx="1643315" cy="144945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="" xmlns:a16="http://schemas.microsoft.com/office/drawing/2014/main" id="{BF17B7DC-4108-4F05-9266-6653C226B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55052" r="58646">
                        <a14:foregroundMark x1="56927" y1="44352" x2="56927" y2="44352"/>
                        <a14:foregroundMark x1="56875" y1="36759" x2="56875" y2="36759"/>
                      </a14:backgroundRemoval>
                    </a14:imgEffect>
                  </a14:imgLayer>
                </a14:imgProps>
              </a:ext>
            </a:extLst>
          </a:blip>
          <a:srcRect l="54667" t="35969" r="40908" b="54832"/>
          <a:stretch/>
        </p:blipFill>
        <p:spPr>
          <a:xfrm>
            <a:off x="573209" y="61547"/>
            <a:ext cx="598779" cy="700179"/>
          </a:xfrm>
          <a:prstGeom prst="rect">
            <a:avLst/>
          </a:prstGeom>
        </p:spPr>
      </p:pic>
      <p:pic>
        <p:nvPicPr>
          <p:cNvPr id="19" name="Picture 62">
            <a:extLst>
              <a:ext uri="{FF2B5EF4-FFF2-40B4-BE49-F238E27FC236}">
                <a16:creationId xmlns="" xmlns:a16="http://schemas.microsoft.com/office/drawing/2014/main" id="{11C169A6-3EAA-4122-8612-D002A7FE75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59" b="44352" l="43594" r="48177">
                        <a14:foregroundMark x1="45052" y1="36759" x2="45052" y2="36759"/>
                      </a14:backgroundRemoval>
                    </a14:imgEffect>
                  </a14:imgLayer>
                </a14:imgProps>
              </a:ext>
            </a:extLst>
          </a:blip>
          <a:srcRect l="43059" t="36230" r="51234" b="54734"/>
          <a:stretch/>
        </p:blipFill>
        <p:spPr>
          <a:xfrm>
            <a:off x="1720876" y="716992"/>
            <a:ext cx="695887" cy="619655"/>
          </a:xfrm>
          <a:prstGeom prst="rect">
            <a:avLst/>
          </a:prstGeom>
        </p:spPr>
      </p:pic>
      <p:pic>
        <p:nvPicPr>
          <p:cNvPr id="20" name="Picture 64">
            <a:extLst>
              <a:ext uri="{FF2B5EF4-FFF2-40B4-BE49-F238E27FC236}">
                <a16:creationId xmlns="" xmlns:a16="http://schemas.microsoft.com/office/drawing/2014/main" id="{9A8CB9DC-B54F-456D-BBF6-85C5D2B4F5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85" b="61944" l="54844" r="59167">
                        <a14:foregroundMark x1="57396" y1="55185" x2="57396" y2="55185"/>
                      </a14:backgroundRemoval>
                    </a14:imgEffect>
                  </a14:imgLayer>
                </a14:imgProps>
              </a:ext>
            </a:extLst>
          </a:blip>
          <a:srcRect l="54311" t="54482" r="40250" b="37169"/>
          <a:stretch/>
        </p:blipFill>
        <p:spPr>
          <a:xfrm>
            <a:off x="3603065" y="1336647"/>
            <a:ext cx="663202" cy="572499"/>
          </a:xfrm>
          <a:prstGeom prst="rect">
            <a:avLst/>
          </a:prstGeom>
        </p:spPr>
      </p:pic>
      <p:pic>
        <p:nvPicPr>
          <p:cNvPr id="21" name="Picture 66">
            <a:extLst>
              <a:ext uri="{FF2B5EF4-FFF2-40B4-BE49-F238E27FC236}">
                <a16:creationId xmlns="" xmlns:a16="http://schemas.microsoft.com/office/drawing/2014/main" id="{8C2559EA-0B3F-43E2-8517-A6F90B461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61944" l="43438" r="48125">
                        <a14:foregroundMark x1="45833" y1="55000" x2="45833" y2="55000"/>
                        <a14:foregroundMark x1="46094" y1="61944" x2="46094" y2="61944"/>
                      </a14:backgroundRemoval>
                    </a14:imgEffect>
                  </a14:imgLayer>
                </a14:imgProps>
              </a:ext>
            </a:extLst>
          </a:blip>
          <a:srcRect l="42887" t="54329" r="51234" b="37228"/>
          <a:stretch/>
        </p:blipFill>
        <p:spPr>
          <a:xfrm>
            <a:off x="8118705" y="1260105"/>
            <a:ext cx="716816" cy="579013"/>
          </a:xfrm>
          <a:prstGeom prst="rect">
            <a:avLst/>
          </a:prstGeom>
        </p:spPr>
      </p:pic>
      <p:pic>
        <p:nvPicPr>
          <p:cNvPr id="22" name="Picture 82">
            <a:extLst>
              <a:ext uri="{FF2B5EF4-FFF2-40B4-BE49-F238E27FC236}">
                <a16:creationId xmlns="" xmlns:a16="http://schemas.microsoft.com/office/drawing/2014/main" id="{2F65B31C-C700-463C-8701-2F6A15075A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389" b="44167" l="43750" r="48021">
                        <a14:foregroundMark x1="43750" y1="40556" x2="43750" y2="40556"/>
                        <a14:foregroundMark x1="46302" y1="44167" x2="46302" y2="44167"/>
                        <a14:foregroundMark x1="48021" y1="41019" x2="48021" y2="41019"/>
                      </a14:backgroundRemoval>
                    </a14:imgEffect>
                  </a14:imgLayer>
                </a14:imgProps>
              </a:ext>
            </a:extLst>
          </a:blip>
          <a:srcRect l="43317" t="35504" r="51535" b="55157"/>
          <a:stretch/>
        </p:blipFill>
        <p:spPr>
          <a:xfrm>
            <a:off x="9633021" y="648617"/>
            <a:ext cx="627631" cy="640495"/>
          </a:xfrm>
          <a:prstGeom prst="rect">
            <a:avLst/>
          </a:prstGeom>
        </p:spPr>
      </p:pic>
      <p:pic>
        <p:nvPicPr>
          <p:cNvPr id="23" name="Picture 80">
            <a:extLst>
              <a:ext uri="{FF2B5EF4-FFF2-40B4-BE49-F238E27FC236}">
                <a16:creationId xmlns="" xmlns:a16="http://schemas.microsoft.com/office/drawing/2014/main" id="{2E28F83A-C84F-4A5D-A70A-452D86EAD0D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014" b="97952" l="26551" r="45658">
                        <a14:foregroundMark x1="28288" y1="94881" x2="28288" y2="94881"/>
                        <a14:foregroundMark x1="35236" y1="96928" x2="36228" y2="96928"/>
                        <a14:foregroundMark x1="44417" y1="73038" x2="44417" y2="73038"/>
                        <a14:foregroundMark x1="38462" y1="72014" x2="38462" y2="72014"/>
                        <a14:foregroundMark x1="27792" y1="87713" x2="27792" y2="87372"/>
                        <a14:foregroundMark x1="44913" y1="85666" x2="44913" y2="85666"/>
                        <a14:foregroundMark x1="38462" y1="97952" x2="38462" y2="97952"/>
                        <a14:foregroundMark x1="45409" y1="75085" x2="45409" y2="75085"/>
                        <a14:foregroundMark x1="44169" y1="85324" x2="44169" y2="85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69681" r="51873" b="485"/>
          <a:stretch/>
        </p:blipFill>
        <p:spPr>
          <a:xfrm>
            <a:off x="10919969" y="94649"/>
            <a:ext cx="688547" cy="626069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1E8ADC75-0131-4BD4-93EA-FE726695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04" y="294014"/>
            <a:ext cx="10958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1. KIỂM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TRA ĐIỀU KIỆN ĐỂ MẮT NHÌN THẤY MỘT VẬT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7038" y="2004769"/>
            <a:ext cx="65221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hành: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Bố trí thí nghiệm như hình 3. Viên bi trắng đặt ở đáy hộp.</a:t>
            </a:r>
          </a:p>
        </p:txBody>
      </p:sp>
      <p:pic>
        <p:nvPicPr>
          <p:cNvPr id="4098" name="Picture 2" descr="Khoa học lớp 4 Kết nối tri thức Bài 8: Ánh sáng và sự truyền ánh sá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579" y="1909146"/>
            <a:ext cx="3677663" cy="29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47038" y="3603968"/>
            <a:ext cx="63681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Đặt mắt sát lỗ nhỏ. Em hãy dự đoán có nhìn thấy viên bi trắng không trong hai trường hợp: chưa bật đèn và đã bật đèn.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5331" y="5318911"/>
            <a:ext cx="9425817" cy="10725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Vì sao em nhìn thấy viên bi? Từ kết quả thí nghiệm rút ra nhận xét.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641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700">
              <a:srgbClr val="95D4F3"/>
            </a:gs>
            <a:gs pos="0">
              <a:srgbClr val="4CA2DE"/>
            </a:gs>
            <a:gs pos="100000">
              <a:srgbClr val="61BE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CCE1A232-71C0-4238-9275-57B543CE8ECF}"/>
              </a:ext>
            </a:extLst>
          </p:cNvPr>
          <p:cNvSpPr/>
          <p:nvPr/>
        </p:nvSpPr>
        <p:spPr>
          <a:xfrm rot="3800113">
            <a:off x="4948315" y="-2667000"/>
            <a:ext cx="1811798" cy="12192000"/>
          </a:xfrm>
          <a:custGeom>
            <a:avLst/>
            <a:gdLst>
              <a:gd name="connsiteX0" fmla="*/ 0 w 1082040"/>
              <a:gd name="connsiteY0" fmla="*/ 0 h 6858000"/>
              <a:gd name="connsiteX1" fmla="*/ 828035 w 1082040"/>
              <a:gd name="connsiteY1" fmla="*/ 0 h 6858000"/>
              <a:gd name="connsiteX2" fmla="*/ 1082040 w 1082040"/>
              <a:gd name="connsiteY2" fmla="*/ 254005 h 6858000"/>
              <a:gd name="connsiteX3" fmla="*/ 1082040 w 1082040"/>
              <a:gd name="connsiteY3" fmla="*/ 6603995 h 6858000"/>
              <a:gd name="connsiteX4" fmla="*/ 828035 w 1082040"/>
              <a:gd name="connsiteY4" fmla="*/ 6858000 h 6858000"/>
              <a:gd name="connsiteX5" fmla="*/ 0 w 1082040"/>
              <a:gd name="connsiteY5" fmla="*/ 6858000 h 6858000"/>
              <a:gd name="connsiteX6" fmla="*/ 0 w 108204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040" h="6858000">
                <a:moveTo>
                  <a:pt x="0" y="0"/>
                </a:moveTo>
                <a:lnTo>
                  <a:pt x="828035" y="0"/>
                </a:lnTo>
                <a:cubicBezTo>
                  <a:pt x="968318" y="0"/>
                  <a:pt x="1082040" y="113722"/>
                  <a:pt x="1082040" y="254005"/>
                </a:cubicBezTo>
                <a:lnTo>
                  <a:pt x="1082040" y="6603995"/>
                </a:lnTo>
                <a:cubicBezTo>
                  <a:pt x="1082040" y="6744278"/>
                  <a:pt x="968318" y="6858000"/>
                  <a:pt x="828035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DEA"/>
              </a:gs>
              <a:gs pos="74000">
                <a:srgbClr val="FFAFDD"/>
              </a:gs>
              <a:gs pos="83000">
                <a:srgbClr val="FFCDEA"/>
              </a:gs>
              <a:gs pos="100000">
                <a:srgbClr val="FFAFD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6E38286-3512-4230-A227-9AF20A79A881}"/>
              </a:ext>
            </a:extLst>
          </p:cNvPr>
          <p:cNvSpPr txBox="1"/>
          <p:nvPr/>
        </p:nvSpPr>
        <p:spPr>
          <a:xfrm rot="20012840">
            <a:off x="866045" y="3032982"/>
            <a:ext cx="105384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</a:rPr>
              <a:t> TRA ÁNH SÁNG TRUYỀN THẲNG TRONG KHÔNG KHÍ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Montserrat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F6DB052-F65F-4E14-AE6E-E127C5D9B682}"/>
              </a:ext>
            </a:extLst>
          </p:cNvPr>
          <p:cNvGrpSpPr/>
          <p:nvPr/>
        </p:nvGrpSpPr>
        <p:grpSpPr>
          <a:xfrm rot="19999581">
            <a:off x="4769649" y="1919028"/>
            <a:ext cx="1299388" cy="1286788"/>
            <a:chOff x="2612657" y="4823729"/>
            <a:chExt cx="1407447" cy="1423348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0805E9B5-D992-417C-AB57-92984F451D08}"/>
                </a:ext>
              </a:extLst>
            </p:cNvPr>
            <p:cNvSpPr/>
            <p:nvPr/>
          </p:nvSpPr>
          <p:spPr>
            <a:xfrm>
              <a:off x="2612657" y="4823729"/>
              <a:ext cx="1407447" cy="142334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56DDAF68-2593-4CE5-808B-144504E5C8C2}"/>
                </a:ext>
              </a:extLst>
            </p:cNvPr>
            <p:cNvSpPr/>
            <p:nvPr/>
          </p:nvSpPr>
          <p:spPr>
            <a:xfrm>
              <a:off x="2712977" y="4922792"/>
              <a:ext cx="1169861" cy="1225221"/>
            </a:xfrm>
            <a:prstGeom prst="ellipse">
              <a:avLst/>
            </a:prstGeom>
            <a:solidFill>
              <a:srgbClr val="FB89B7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noProof="0" dirty="0">
                  <a:solidFill>
                    <a:srgbClr val="002060"/>
                  </a:solidFill>
                  <a:latin typeface="#9Slide07 Stormtrooper" panose="020B0500000000000000" pitchFamily="34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tormtrooper" panose="020B0500000000000000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D5D63756-5566-4A1D-83AE-9F3AAB3980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67" b="79352" l="6302" r="23698">
                        <a14:foregroundMark x1="8698" y1="52500" x2="8698" y2="52500"/>
                        <a14:foregroundMark x1="11823" y1="46667" x2="11823" y2="46667"/>
                        <a14:foregroundMark x1="11563" y1="46852" x2="12188" y2="49444"/>
                        <a14:foregroundMark x1="13906" y1="50741" x2="13906" y2="50741"/>
                        <a14:foregroundMark x1="15104" y1="49074" x2="15313" y2="49352"/>
                        <a14:foregroundMark x1="15104" y1="50185" x2="15104" y2="50185"/>
                        <a14:foregroundMark x1="14896" y1="50463" x2="14896" y2="50463"/>
                        <a14:foregroundMark x1="14740" y1="50556" x2="14740" y2="50556"/>
                        <a14:foregroundMark x1="18021" y1="51389" x2="18021" y2="51389"/>
                        <a14:foregroundMark x1="21198" y1="56204" x2="21198" y2="56204"/>
                        <a14:foregroundMark x1="13021" y1="47685" x2="13021" y2="47685"/>
                        <a14:foregroundMark x1="6823" y1="57963" x2="7396" y2="59074"/>
                        <a14:foregroundMark x1="7240" y1="57222" x2="7240" y2="57222"/>
                        <a14:foregroundMark x1="11406" y1="65741" x2="11406" y2="65741"/>
                        <a14:foregroundMark x1="10469" y1="65185" x2="10469" y2="65185"/>
                        <a14:foregroundMark x1="10469" y1="65648" x2="10469" y2="65648"/>
                        <a14:foregroundMark x1="22396" y1="60463" x2="22604" y2="61296"/>
                        <a14:foregroundMark x1="22865" y1="60093" x2="22969" y2="61574"/>
                        <a14:foregroundMark x1="23333" y1="57778" x2="23333" y2="57778"/>
                        <a14:foregroundMark x1="23698" y1="60556" x2="23698" y2="60556"/>
                        <a14:foregroundMark x1="7813" y1="51574" x2="7813" y2="51574"/>
                        <a14:foregroundMark x1="7083" y1="53056" x2="7083" y2="53056"/>
                        <a14:foregroundMark x1="7396" y1="61204" x2="7396" y2="61204"/>
                        <a14:foregroundMark x1="7969" y1="61481" x2="7969" y2="61481"/>
                        <a14:foregroundMark x1="12292" y1="70833" x2="12292" y2="70833"/>
                        <a14:foregroundMark x1="12292" y1="69537" x2="12292" y2="69537"/>
                        <a14:foregroundMark x1="12760" y1="79537" x2="12760" y2="79537"/>
                        <a14:foregroundMark x1="13594" y1="70648" x2="13594" y2="70648"/>
                        <a14:foregroundMark x1="13698" y1="72407" x2="13698" y2="72407"/>
                        <a14:foregroundMark x1="13854" y1="70370" x2="13854" y2="71852"/>
                        <a14:foregroundMark x1="15000" y1="47500" x2="15000" y2="47500"/>
                        <a14:foregroundMark x1="14740" y1="48056" x2="14740" y2="48056"/>
                        <a14:foregroundMark x1="14635" y1="48056" x2="14635" y2="48056"/>
                        <a14:foregroundMark x1="15417" y1="47315" x2="15417" y2="47315"/>
                        <a14:foregroundMark x1="7604" y1="52500" x2="7604" y2="52500"/>
                        <a14:foregroundMark x1="6823" y1="53519" x2="6823" y2="53519"/>
                        <a14:foregroundMark x1="6615" y1="57037" x2="6615" y2="57037"/>
                        <a14:foregroundMark x1="6302" y1="58333" x2="6302" y2="58333"/>
                        <a14:foregroundMark x1="7240" y1="61389" x2="7240" y2="61389"/>
                        <a14:foregroundMark x1="19167" y1="68426" x2="19219" y2="68704"/>
                        <a14:foregroundMark x1="10156" y1="48704" x2="10156" y2="48704"/>
                        <a14:foregroundMark x1="22083" y1="56204" x2="22083" y2="56204"/>
                        <a14:foregroundMark x1="19427" y1="52130" x2="19427" y2="52130"/>
                        <a14:foregroundMark x1="17188" y1="47685" x2="17188" y2="47685"/>
                        <a14:foregroundMark x1="8750" y1="64722" x2="8750" y2="64722"/>
                        <a14:foregroundMark x1="8750" y1="63241" x2="8750" y2="63241"/>
                        <a14:foregroundMark x1="6823" y1="60185" x2="6823" y2="60185"/>
                        <a14:foregroundMark x1="6354" y1="57407" x2="6354" y2="57407"/>
                        <a14:foregroundMark x1="6979" y1="60926" x2="6979" y2="60926"/>
                        <a14:foregroundMark x1="8698" y1="63056" x2="8698" y2="63056"/>
                        <a14:foregroundMark x1="8229" y1="62315" x2="8229" y2="62315"/>
                        <a14:foregroundMark x1="8542" y1="63704" x2="8542" y2="63704"/>
                        <a14:foregroundMark x1="8438" y1="62963" x2="8438" y2="62963"/>
                        <a14:foregroundMark x1="12292" y1="68611" x2="12292" y2="68611"/>
                        <a14:foregroundMark x1="11927" y1="66481" x2="11927" y2="66481"/>
                        <a14:foregroundMark x1="12240" y1="67222" x2="12240" y2="67222"/>
                        <a14:foregroundMark x1="12344" y1="67778" x2="12344" y2="67778"/>
                        <a14:foregroundMark x1="12292" y1="69074" x2="12292" y2="69074"/>
                        <a14:foregroundMark x1="12188" y1="70556" x2="12188" y2="70556"/>
                        <a14:foregroundMark x1="12240" y1="70185" x2="12240" y2="70185"/>
                        <a14:foregroundMark x1="12188" y1="71019" x2="12188" y2="71019"/>
                        <a14:foregroundMark x1="18021" y1="66574" x2="18021" y2="66574"/>
                        <a14:foregroundMark x1="18229" y1="67593" x2="18229" y2="67593"/>
                        <a14:foregroundMark x1="18333" y1="68889" x2="18333" y2="68889"/>
                        <a14:foregroundMark x1="18333" y1="69259" x2="18333" y2="69259"/>
                        <a14:foregroundMark x1="18281" y1="68333" x2="18281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2" t="44259" r="75208" b="17222"/>
          <a:stretch/>
        </p:blipFill>
        <p:spPr>
          <a:xfrm>
            <a:off x="8402638" y="3116542"/>
            <a:ext cx="3824544" cy="41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5266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500</Words>
  <Application>Microsoft Office PowerPoint</Application>
  <PresentationFormat>Custom</PresentationFormat>
  <Paragraphs>52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#9Slide03 IcielPanton Black</vt:lpstr>
      <vt:lpstr>Calibri Light</vt:lpstr>
      <vt:lpstr>Lobster</vt:lpstr>
      <vt:lpstr>#9Slide07 HoneyCream</vt:lpstr>
      <vt:lpstr>#9Slide07 IcielBC Cubano Normal</vt:lpstr>
      <vt:lpstr>#9Slide07 Stormtrooper</vt:lpstr>
      <vt:lpstr>#9Slide07 IcielStormtrooper</vt:lpstr>
      <vt:lpstr>Cambria</vt:lpstr>
      <vt:lpstr>SVN-Poky's</vt:lpstr>
      <vt:lpstr>#9Slide03 Montserrat Black</vt:lpstr>
      <vt:lpstr>Times New Roman</vt:lpstr>
      <vt:lpstr>Calibri</vt:lpstr>
      <vt:lpstr>Paytone One</vt:lpstr>
      <vt:lpstr>SVN-Newton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huy_ctn</cp:lastModifiedBy>
  <cp:revision>15</cp:revision>
  <dcterms:created xsi:type="dcterms:W3CDTF">2023-09-09T03:11:53Z</dcterms:created>
  <dcterms:modified xsi:type="dcterms:W3CDTF">2024-10-15T04:58:09Z</dcterms:modified>
</cp:coreProperties>
</file>