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sldIdLst>
    <p:sldId id="386" r:id="rId2"/>
    <p:sldId id="294" r:id="rId3"/>
    <p:sldId id="388" r:id="rId4"/>
    <p:sldId id="340" r:id="rId5"/>
    <p:sldId id="34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50"/>
    <a:srgbClr val="FF3300"/>
    <a:srgbClr val="00FF00"/>
    <a:srgbClr val="FFFF66"/>
    <a:srgbClr val="FF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 autoAdjust="0"/>
    <p:restoredTop sz="94617"/>
  </p:normalViewPr>
  <p:slideViewPr>
    <p:cSldViewPr snapToGrid="0">
      <p:cViewPr varScale="1">
        <p:scale>
          <a:sx n="88" d="100"/>
          <a:sy n="88" d="100"/>
        </p:scale>
        <p:origin x="10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47CA6-B7D3-43E8-8B94-7922DD1E105F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1B4ECD-8364-4D49-A8F3-162E852F7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6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37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có được tình bạn đẹp các em hãy đến với bài học ngày hôm nay – </a:t>
            </a:r>
            <a:r>
              <a:rPr lang="vi-VN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 đề 2 – Tiết 2: Hoạt động giáo dục theo chủ đề:</a:t>
            </a:r>
            <a:r>
              <a:rPr lang="vi-VN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Giữ gìn tình bạn.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B4ECD-8364-4D49-A8F3-162E852F77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7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619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9170E8-697C-4E6D-B223-61B1691779F6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4224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"/>
          <p:cNvSpPr/>
          <p:nvPr/>
        </p:nvSpPr>
        <p:spPr>
          <a:xfrm flipH="1">
            <a:off x="7996534" y="3429098"/>
            <a:ext cx="4195460" cy="3374452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"/>
          <p:cNvSpPr/>
          <p:nvPr/>
        </p:nvSpPr>
        <p:spPr>
          <a:xfrm flipH="1">
            <a:off x="34" y="5158676"/>
            <a:ext cx="12191948" cy="1250563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3"/>
          <p:cNvSpPr/>
          <p:nvPr/>
        </p:nvSpPr>
        <p:spPr>
          <a:xfrm flipH="1">
            <a:off x="8010244" y="4999649"/>
            <a:ext cx="4168037" cy="1872308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3"/>
          <p:cNvSpPr/>
          <p:nvPr/>
        </p:nvSpPr>
        <p:spPr>
          <a:xfrm flipH="1">
            <a:off x="79" y="5315865"/>
            <a:ext cx="7793103" cy="1523553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"/>
          <p:cNvSpPr/>
          <p:nvPr/>
        </p:nvSpPr>
        <p:spPr>
          <a:xfrm flipH="1">
            <a:off x="73" y="5588841"/>
            <a:ext cx="3396543" cy="1250572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3"/>
          <p:cNvSpPr/>
          <p:nvPr/>
        </p:nvSpPr>
        <p:spPr>
          <a:xfrm flipH="1">
            <a:off x="34" y="5437400"/>
            <a:ext cx="12191948" cy="140195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3"/>
          <p:cNvSpPr txBox="1">
            <a:spLocks noGrp="1"/>
          </p:cNvSpPr>
          <p:nvPr>
            <p:ph type="title"/>
          </p:nvPr>
        </p:nvSpPr>
        <p:spPr>
          <a:xfrm>
            <a:off x="1216100" y="3323557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1" name="Google Shape;251;p3"/>
          <p:cNvSpPr txBox="1">
            <a:spLocks noGrp="1"/>
          </p:cNvSpPr>
          <p:nvPr>
            <p:ph type="body" idx="1"/>
          </p:nvPr>
        </p:nvSpPr>
        <p:spPr>
          <a:xfrm>
            <a:off x="1216100" y="4040384"/>
            <a:ext cx="37440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title" idx="2" hasCustomPrompt="1"/>
          </p:nvPr>
        </p:nvSpPr>
        <p:spPr>
          <a:xfrm>
            <a:off x="1216100" y="1884843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53" name="Google Shape;253;p3"/>
          <p:cNvSpPr/>
          <p:nvPr/>
        </p:nvSpPr>
        <p:spPr>
          <a:xfrm rot="-10548207">
            <a:off x="-1724279" y="-1467202"/>
            <a:ext cx="6575981" cy="3204220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9124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6"/>
          <p:cNvSpPr/>
          <p:nvPr/>
        </p:nvSpPr>
        <p:spPr>
          <a:xfrm>
            <a:off x="10707631" y="1475500"/>
            <a:ext cx="2189357" cy="2138397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6"/>
          <p:cNvSpPr/>
          <p:nvPr/>
        </p:nvSpPr>
        <p:spPr>
          <a:xfrm>
            <a:off x="7139291" y="2323764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6"/>
          <p:cNvSpPr/>
          <p:nvPr/>
        </p:nvSpPr>
        <p:spPr>
          <a:xfrm>
            <a:off x="-101599" y="4405633"/>
            <a:ext cx="11430057" cy="1409399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6"/>
          <p:cNvSpPr/>
          <p:nvPr/>
        </p:nvSpPr>
        <p:spPr>
          <a:xfrm>
            <a:off x="5122925" y="5798355"/>
            <a:ext cx="70951" cy="3439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6"/>
          <p:cNvSpPr/>
          <p:nvPr/>
        </p:nvSpPr>
        <p:spPr>
          <a:xfrm>
            <a:off x="9750361" y="5352300"/>
            <a:ext cx="597393" cy="2235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6"/>
          <p:cNvSpPr/>
          <p:nvPr/>
        </p:nvSpPr>
        <p:spPr>
          <a:xfrm>
            <a:off x="-101599" y="4232267"/>
            <a:ext cx="12439612" cy="1409399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6"/>
          <p:cNvSpPr/>
          <p:nvPr/>
        </p:nvSpPr>
        <p:spPr>
          <a:xfrm>
            <a:off x="-101599" y="4783366"/>
            <a:ext cx="12439612" cy="163930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6"/>
          <p:cNvSpPr/>
          <p:nvPr/>
        </p:nvSpPr>
        <p:spPr>
          <a:xfrm>
            <a:off x="4999801" y="4626133"/>
            <a:ext cx="7338209" cy="20198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6"/>
          <p:cNvSpPr/>
          <p:nvPr/>
        </p:nvSpPr>
        <p:spPr>
          <a:xfrm>
            <a:off x="-101599" y="5448603"/>
            <a:ext cx="12439612" cy="140938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6"/>
          <p:cNvSpPr txBox="1">
            <a:spLocks noGrp="1"/>
          </p:cNvSpPr>
          <p:nvPr>
            <p:ph type="title"/>
          </p:nvPr>
        </p:nvSpPr>
        <p:spPr>
          <a:xfrm>
            <a:off x="960000" y="3160368"/>
            <a:ext cx="6455600" cy="6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1"/>
          </p:nvPr>
        </p:nvSpPr>
        <p:spPr>
          <a:xfrm>
            <a:off x="960000" y="1067400"/>
            <a:ext cx="8831200" cy="22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62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8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8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8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8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8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8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8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8"/>
          <p:cNvSpPr/>
          <p:nvPr/>
        </p:nvSpPr>
        <p:spPr>
          <a:xfrm>
            <a:off x="8795390" y="6596637"/>
            <a:ext cx="3396543" cy="36524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8"/>
          <p:cNvSpPr/>
          <p:nvPr/>
        </p:nvSpPr>
        <p:spPr>
          <a:xfrm>
            <a:off x="-48033" y="6519501"/>
            <a:ext cx="12239964" cy="44235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8"/>
          <p:cNvSpPr/>
          <p:nvPr/>
        </p:nvSpPr>
        <p:spPr>
          <a:xfrm>
            <a:off x="-902901" y="-16804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22243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80" y="6504156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300" y="6297427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3" y="583839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31" y="6087815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38" y="5967206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46" y="6391599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31" y="6607231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826849" y="5446301"/>
            <a:ext cx="1110233" cy="977881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1890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20"/>
          <p:cNvSpPr/>
          <p:nvPr/>
        </p:nvSpPr>
        <p:spPr>
          <a:xfrm>
            <a:off x="4812697" y="5764676"/>
            <a:ext cx="7379247" cy="1006883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0"/>
          <p:cNvSpPr/>
          <p:nvPr/>
        </p:nvSpPr>
        <p:spPr>
          <a:xfrm>
            <a:off x="34" y="5628569"/>
            <a:ext cx="4195460" cy="1142076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0"/>
          <p:cNvSpPr/>
          <p:nvPr/>
        </p:nvSpPr>
        <p:spPr>
          <a:xfrm>
            <a:off x="34" y="6141236"/>
            <a:ext cx="12191948" cy="522709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0"/>
          <p:cNvSpPr/>
          <p:nvPr/>
        </p:nvSpPr>
        <p:spPr>
          <a:xfrm>
            <a:off x="13734" y="6074765"/>
            <a:ext cx="4168037" cy="78258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0"/>
          <p:cNvSpPr/>
          <p:nvPr/>
        </p:nvSpPr>
        <p:spPr>
          <a:xfrm>
            <a:off x="4398834" y="6206938"/>
            <a:ext cx="7793103" cy="63681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0"/>
          <p:cNvSpPr/>
          <p:nvPr/>
        </p:nvSpPr>
        <p:spPr>
          <a:xfrm>
            <a:off x="8795401" y="6321037"/>
            <a:ext cx="3396543" cy="52271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0"/>
          <p:cNvSpPr/>
          <p:nvPr/>
        </p:nvSpPr>
        <p:spPr>
          <a:xfrm>
            <a:off x="34" y="6257734"/>
            <a:ext cx="12191948" cy="636785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51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1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21"/>
          <p:cNvSpPr/>
          <p:nvPr/>
        </p:nvSpPr>
        <p:spPr>
          <a:xfrm>
            <a:off x="5120488" y="6119211"/>
            <a:ext cx="69539" cy="2397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1"/>
          <p:cNvSpPr/>
          <p:nvPr/>
        </p:nvSpPr>
        <p:spPr>
          <a:xfrm>
            <a:off x="9655834" y="5808216"/>
            <a:ext cx="585505" cy="15584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1"/>
          <p:cNvSpPr/>
          <p:nvPr/>
        </p:nvSpPr>
        <p:spPr>
          <a:xfrm>
            <a:off x="-64" y="5411547"/>
            <a:ext cx="12192064" cy="1142952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1"/>
          <p:cNvSpPr/>
          <p:nvPr/>
        </p:nvSpPr>
        <p:spPr>
          <a:xfrm>
            <a:off x="4999814" y="5301921"/>
            <a:ext cx="7192180" cy="140825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1"/>
          <p:cNvSpPr/>
          <p:nvPr/>
        </p:nvSpPr>
        <p:spPr>
          <a:xfrm>
            <a:off x="-64" y="5875359"/>
            <a:ext cx="12192064" cy="98264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4222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5"/>
          <p:cNvSpPr/>
          <p:nvPr/>
        </p:nvSpPr>
        <p:spPr>
          <a:xfrm>
            <a:off x="362" y="4279822"/>
            <a:ext cx="6350449" cy="888716"/>
          </a:xfrm>
          <a:custGeom>
            <a:avLst/>
            <a:gdLst/>
            <a:ahLst/>
            <a:cxnLst/>
            <a:rect l="l" t="t" r="r" b="b"/>
            <a:pathLst>
              <a:path w="22787" h="4589" extrusionOk="0">
                <a:moveTo>
                  <a:pt x="3161" y="1"/>
                </a:moveTo>
                <a:cubicBezTo>
                  <a:pt x="1090" y="1"/>
                  <a:pt x="0" y="199"/>
                  <a:pt x="0" y="199"/>
                </a:cubicBezTo>
                <a:lnTo>
                  <a:pt x="0" y="4589"/>
                </a:lnTo>
                <a:lnTo>
                  <a:pt x="22787" y="4589"/>
                </a:lnTo>
                <a:cubicBezTo>
                  <a:pt x="22787" y="4589"/>
                  <a:pt x="18128" y="2036"/>
                  <a:pt x="11029" y="766"/>
                </a:cubicBezTo>
                <a:cubicBezTo>
                  <a:pt x="7669" y="160"/>
                  <a:pt x="5020" y="1"/>
                  <a:pt x="316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5"/>
          <p:cNvSpPr txBox="1">
            <a:spLocks noGrp="1"/>
          </p:cNvSpPr>
          <p:nvPr>
            <p:ph type="title"/>
          </p:nvPr>
        </p:nvSpPr>
        <p:spPr>
          <a:xfrm>
            <a:off x="6664533" y="2011903"/>
            <a:ext cx="4567600" cy="14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367" y="4888968"/>
            <a:ext cx="12223197" cy="1988049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5"/>
          <p:cNvSpPr/>
          <p:nvPr/>
        </p:nvSpPr>
        <p:spPr>
          <a:xfrm>
            <a:off x="362" y="4816735"/>
            <a:ext cx="12223229" cy="483187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25"/>
          <p:cNvSpPr/>
          <p:nvPr/>
        </p:nvSpPr>
        <p:spPr>
          <a:xfrm>
            <a:off x="362" y="5280482"/>
            <a:ext cx="12223229" cy="1596551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25"/>
          <p:cNvSpPr/>
          <p:nvPr/>
        </p:nvSpPr>
        <p:spPr>
          <a:xfrm>
            <a:off x="350" y="5168549"/>
            <a:ext cx="6501220" cy="1708467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25"/>
          <p:cNvSpPr/>
          <p:nvPr/>
        </p:nvSpPr>
        <p:spPr>
          <a:xfrm>
            <a:off x="5984900" y="5331734"/>
            <a:ext cx="6238720" cy="1545261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25"/>
          <p:cNvSpPr/>
          <p:nvPr/>
        </p:nvSpPr>
        <p:spPr>
          <a:xfrm>
            <a:off x="8440467" y="6089565"/>
            <a:ext cx="3783128" cy="787467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1"/>
          </p:nvPr>
        </p:nvSpPr>
        <p:spPr>
          <a:xfrm>
            <a:off x="6664567" y="3487103"/>
            <a:ext cx="4567600" cy="13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27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25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909" y="4005630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33" y="5041234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14" y="5123540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00" y="357966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5693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28"/>
          <p:cNvSpPr/>
          <p:nvPr/>
        </p:nvSpPr>
        <p:spPr>
          <a:xfrm>
            <a:off x="8469765" y="787467"/>
            <a:ext cx="1563220" cy="1526859"/>
          </a:xfrm>
          <a:custGeom>
            <a:avLst/>
            <a:gdLst/>
            <a:ahLst/>
            <a:cxnLst/>
            <a:rect l="l" t="t" r="r" b="b"/>
            <a:pathLst>
              <a:path w="8723" h="8706" extrusionOk="0">
                <a:moveTo>
                  <a:pt x="4362" y="0"/>
                </a:moveTo>
                <a:cubicBezTo>
                  <a:pt x="1961" y="0"/>
                  <a:pt x="1" y="1944"/>
                  <a:pt x="1" y="4345"/>
                </a:cubicBezTo>
                <a:cubicBezTo>
                  <a:pt x="1" y="6749"/>
                  <a:pt x="1961" y="8706"/>
                  <a:pt x="4362" y="8706"/>
                </a:cubicBezTo>
                <a:cubicBezTo>
                  <a:pt x="6766" y="8706"/>
                  <a:pt x="8723" y="6749"/>
                  <a:pt x="8723" y="4345"/>
                </a:cubicBezTo>
                <a:cubicBezTo>
                  <a:pt x="8723" y="1944"/>
                  <a:pt x="6766" y="0"/>
                  <a:pt x="43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28"/>
          <p:cNvSpPr/>
          <p:nvPr/>
        </p:nvSpPr>
        <p:spPr>
          <a:xfrm>
            <a:off x="-1132534" y="-505933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28"/>
          <p:cNvSpPr/>
          <p:nvPr/>
        </p:nvSpPr>
        <p:spPr>
          <a:xfrm>
            <a:off x="-287301" y="36456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28"/>
          <p:cNvSpPr/>
          <p:nvPr/>
        </p:nvSpPr>
        <p:spPr>
          <a:xfrm>
            <a:off x="8156693" y="4444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28"/>
          <p:cNvSpPr/>
          <p:nvPr/>
        </p:nvSpPr>
        <p:spPr>
          <a:xfrm>
            <a:off x="5593845" y="4995200"/>
            <a:ext cx="6725079" cy="566761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28"/>
          <p:cNvSpPr/>
          <p:nvPr/>
        </p:nvSpPr>
        <p:spPr>
          <a:xfrm>
            <a:off x="-65195" y="4995205"/>
            <a:ext cx="12384144" cy="1394827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28"/>
          <p:cNvSpPr/>
          <p:nvPr/>
        </p:nvSpPr>
        <p:spPr>
          <a:xfrm>
            <a:off x="4951" y="5418021"/>
            <a:ext cx="11325455" cy="826331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28"/>
          <p:cNvSpPr/>
          <p:nvPr/>
        </p:nvSpPr>
        <p:spPr>
          <a:xfrm>
            <a:off x="-65194" y="5535571"/>
            <a:ext cx="12384175" cy="1322444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28"/>
          <p:cNvSpPr/>
          <p:nvPr/>
        </p:nvSpPr>
        <p:spPr>
          <a:xfrm>
            <a:off x="-65200" y="6031671"/>
            <a:ext cx="12384175" cy="826341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28"/>
          <p:cNvSpPr txBox="1">
            <a:spLocks noGrp="1"/>
          </p:cNvSpPr>
          <p:nvPr>
            <p:ph type="title" hasCustomPrompt="1"/>
          </p:nvPr>
        </p:nvSpPr>
        <p:spPr>
          <a:xfrm>
            <a:off x="960096" y="1155867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0" name="Google Shape;900;p28"/>
          <p:cNvSpPr txBox="1">
            <a:spLocks noGrp="1"/>
          </p:cNvSpPr>
          <p:nvPr>
            <p:ph type="subTitle" idx="1"/>
          </p:nvPr>
        </p:nvSpPr>
        <p:spPr>
          <a:xfrm>
            <a:off x="960032" y="2335133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  <p:sp>
        <p:nvSpPr>
          <p:cNvPr id="901" name="Google Shape;901;p28"/>
          <p:cNvSpPr txBox="1">
            <a:spLocks noGrp="1"/>
          </p:cNvSpPr>
          <p:nvPr>
            <p:ph type="title" idx="2" hasCustomPrompt="1"/>
          </p:nvPr>
        </p:nvSpPr>
        <p:spPr>
          <a:xfrm>
            <a:off x="960175" y="3047349"/>
            <a:ext cx="60180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02" name="Google Shape;902;p28"/>
          <p:cNvSpPr txBox="1">
            <a:spLocks noGrp="1"/>
          </p:cNvSpPr>
          <p:nvPr>
            <p:ph type="subTitle" idx="3"/>
          </p:nvPr>
        </p:nvSpPr>
        <p:spPr>
          <a:xfrm>
            <a:off x="960000" y="4226617"/>
            <a:ext cx="60180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rgbClr val="24242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929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2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32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32"/>
          <p:cNvSpPr/>
          <p:nvPr/>
        </p:nvSpPr>
        <p:spPr>
          <a:xfrm flipH="1">
            <a:off x="-16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32"/>
          <p:cNvSpPr/>
          <p:nvPr/>
        </p:nvSpPr>
        <p:spPr>
          <a:xfrm flipH="1">
            <a:off x="17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32"/>
          <p:cNvSpPr/>
          <p:nvPr/>
        </p:nvSpPr>
        <p:spPr>
          <a:xfrm flipH="1">
            <a:off x="2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32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32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32"/>
          <p:cNvGrpSpPr/>
          <p:nvPr/>
        </p:nvGrpSpPr>
        <p:grpSpPr>
          <a:xfrm>
            <a:off x="826834" y="4774934"/>
            <a:ext cx="1110233" cy="1362900"/>
            <a:chOff x="620125" y="3581200"/>
            <a:chExt cx="832675" cy="1022175"/>
          </a:xfrm>
        </p:grpSpPr>
        <p:sp>
          <p:nvSpPr>
            <p:cNvPr id="974" name="Google Shape;974;p32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3" name="Google Shape;983;p32"/>
          <p:cNvSpPr txBox="1">
            <a:spLocks noGrp="1"/>
          </p:cNvSpPr>
          <p:nvPr>
            <p:ph type="title"/>
          </p:nvPr>
        </p:nvSpPr>
        <p:spPr>
          <a:xfrm>
            <a:off x="7210067" y="2268051"/>
            <a:ext cx="40308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84" name="Google Shape;984;p32"/>
          <p:cNvSpPr txBox="1">
            <a:spLocks noGrp="1"/>
          </p:cNvSpPr>
          <p:nvPr>
            <p:ph type="subTitle" idx="1"/>
          </p:nvPr>
        </p:nvSpPr>
        <p:spPr>
          <a:xfrm>
            <a:off x="6756233" y="2987141"/>
            <a:ext cx="4484800" cy="1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6504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5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2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3" y="3649202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4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1" y="3717287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1" y="1658449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8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1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6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5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2" y="4459750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5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6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2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6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6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5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1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5" y="5013246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6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8" y="5016246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1" y="4999366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3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0" y="5209623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7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4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4" y="5032751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4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4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2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0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2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7" y="5761430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8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0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03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467">
                <a:latin typeface="Open Sans"/>
                <a:ea typeface="Open Sans"/>
                <a:cs typeface="Open Sans"/>
                <a:sym typeface="Open Sans"/>
              </a:defRPr>
            </a:lvl1pPr>
            <a:lvl2pPr marL="1219170" lvl="1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828754" lvl="2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2438339" lvl="3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3047924" lvl="4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3657509" lvl="5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4267093" lvl="6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4876678" lvl="7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5486263" lvl="8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4812697" y="6068285"/>
            <a:ext cx="7379247" cy="718689"/>
          </a:xfrm>
          <a:custGeom>
            <a:avLst/>
            <a:gdLst/>
            <a:ahLst/>
            <a:cxnLst/>
            <a:rect l="l" t="t" r="r" b="b"/>
            <a:pathLst>
              <a:path w="32291" h="10923" extrusionOk="0">
                <a:moveTo>
                  <a:pt x="32291" y="1"/>
                </a:moveTo>
                <a:cubicBezTo>
                  <a:pt x="31915" y="189"/>
                  <a:pt x="31293" y="432"/>
                  <a:pt x="30509" y="542"/>
                </a:cubicBezTo>
                <a:cubicBezTo>
                  <a:pt x="29229" y="704"/>
                  <a:pt x="28795" y="1109"/>
                  <a:pt x="27797" y="1352"/>
                </a:cubicBezTo>
                <a:cubicBezTo>
                  <a:pt x="27649" y="1387"/>
                  <a:pt x="27508" y="1402"/>
                  <a:pt x="27371" y="1402"/>
                </a:cubicBezTo>
                <a:cubicBezTo>
                  <a:pt x="26657" y="1402"/>
                  <a:pt x="26030" y="1004"/>
                  <a:pt x="25053" y="1004"/>
                </a:cubicBezTo>
                <a:cubicBezTo>
                  <a:pt x="24922" y="1004"/>
                  <a:pt x="24783" y="1012"/>
                  <a:pt x="24638" y="1028"/>
                </a:cubicBezTo>
                <a:cubicBezTo>
                  <a:pt x="23206" y="1190"/>
                  <a:pt x="23491" y="1676"/>
                  <a:pt x="21492" y="1757"/>
                </a:cubicBezTo>
                <a:cubicBezTo>
                  <a:pt x="19480" y="1838"/>
                  <a:pt x="20345" y="2405"/>
                  <a:pt x="18197" y="2742"/>
                </a:cubicBezTo>
                <a:cubicBezTo>
                  <a:pt x="16039" y="3066"/>
                  <a:pt x="17186" y="3309"/>
                  <a:pt x="15903" y="3552"/>
                </a:cubicBezTo>
                <a:cubicBezTo>
                  <a:pt x="14607" y="3795"/>
                  <a:pt x="14607" y="4038"/>
                  <a:pt x="14040" y="4362"/>
                </a:cubicBezTo>
                <a:cubicBezTo>
                  <a:pt x="13909" y="4435"/>
                  <a:pt x="13771" y="4463"/>
                  <a:pt x="13611" y="4463"/>
                </a:cubicBezTo>
                <a:cubicBezTo>
                  <a:pt x="13111" y="4463"/>
                  <a:pt x="12398" y="4192"/>
                  <a:pt x="11017" y="4192"/>
                </a:cubicBezTo>
                <a:cubicBezTo>
                  <a:pt x="10884" y="4192"/>
                  <a:pt x="10745" y="4194"/>
                  <a:pt x="10599" y="4200"/>
                </a:cubicBezTo>
                <a:cubicBezTo>
                  <a:pt x="8451" y="4281"/>
                  <a:pt x="8020" y="5023"/>
                  <a:pt x="8020" y="5023"/>
                </a:cubicBezTo>
                <a:lnTo>
                  <a:pt x="7019" y="4767"/>
                </a:lnTo>
                <a:cubicBezTo>
                  <a:pt x="6852" y="4751"/>
                  <a:pt x="6696" y="4744"/>
                  <a:pt x="6550" y="4744"/>
                </a:cubicBezTo>
                <a:cubicBezTo>
                  <a:pt x="5178" y="4744"/>
                  <a:pt x="4628" y="5378"/>
                  <a:pt x="3727" y="5671"/>
                </a:cubicBezTo>
                <a:cubicBezTo>
                  <a:pt x="2713" y="5995"/>
                  <a:pt x="1" y="5995"/>
                  <a:pt x="1" y="5995"/>
                </a:cubicBezTo>
                <a:cubicBezTo>
                  <a:pt x="1" y="5995"/>
                  <a:pt x="1851" y="9073"/>
                  <a:pt x="3092" y="10923"/>
                </a:cubicBezTo>
                <a:lnTo>
                  <a:pt x="32291" y="10923"/>
                </a:lnTo>
                <a:lnTo>
                  <a:pt x="3229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4"/>
          <p:cNvSpPr/>
          <p:nvPr/>
        </p:nvSpPr>
        <p:spPr>
          <a:xfrm>
            <a:off x="17" y="6188361"/>
            <a:ext cx="4195460" cy="717571"/>
          </a:xfrm>
          <a:custGeom>
            <a:avLst/>
            <a:gdLst/>
            <a:ahLst/>
            <a:cxnLst/>
            <a:rect l="l" t="t" r="r" b="b"/>
            <a:pathLst>
              <a:path w="18359" h="10906" extrusionOk="0">
                <a:moveTo>
                  <a:pt x="1" y="0"/>
                </a:moveTo>
                <a:lnTo>
                  <a:pt x="1" y="10906"/>
                </a:lnTo>
                <a:lnTo>
                  <a:pt x="16606" y="10906"/>
                </a:lnTo>
                <a:cubicBezTo>
                  <a:pt x="17306" y="9072"/>
                  <a:pt x="18359" y="5994"/>
                  <a:pt x="18359" y="5994"/>
                </a:cubicBezTo>
                <a:cubicBezTo>
                  <a:pt x="18359" y="5994"/>
                  <a:pt x="16820" y="5994"/>
                  <a:pt x="16240" y="5670"/>
                </a:cubicBezTo>
                <a:cubicBezTo>
                  <a:pt x="15727" y="5377"/>
                  <a:pt x="15413" y="4740"/>
                  <a:pt x="14640" y="4740"/>
                </a:cubicBezTo>
                <a:cubicBezTo>
                  <a:pt x="14557" y="4740"/>
                  <a:pt x="14470" y="4747"/>
                  <a:pt x="14377" y="4763"/>
                </a:cubicBezTo>
                <a:lnTo>
                  <a:pt x="13797" y="5006"/>
                </a:lnTo>
                <a:cubicBezTo>
                  <a:pt x="13797" y="5006"/>
                  <a:pt x="13554" y="4277"/>
                  <a:pt x="12339" y="4196"/>
                </a:cubicBezTo>
                <a:cubicBezTo>
                  <a:pt x="12272" y="4192"/>
                  <a:pt x="12208" y="4191"/>
                  <a:pt x="12146" y="4191"/>
                </a:cubicBezTo>
                <a:cubicBezTo>
                  <a:pt x="11730" y="4191"/>
                  <a:pt x="11411" y="4261"/>
                  <a:pt x="11166" y="4332"/>
                </a:cubicBezTo>
                <a:cubicBezTo>
                  <a:pt x="10937" y="4396"/>
                  <a:pt x="10767" y="4462"/>
                  <a:pt x="10627" y="4462"/>
                </a:cubicBezTo>
                <a:cubicBezTo>
                  <a:pt x="10535" y="4462"/>
                  <a:pt x="10456" y="4434"/>
                  <a:pt x="10382" y="4358"/>
                </a:cubicBezTo>
                <a:cubicBezTo>
                  <a:pt x="10058" y="4034"/>
                  <a:pt x="10058" y="3791"/>
                  <a:pt x="9316" y="3548"/>
                </a:cubicBezTo>
                <a:cubicBezTo>
                  <a:pt x="8587" y="3305"/>
                  <a:pt x="9235" y="3062"/>
                  <a:pt x="8020" y="2725"/>
                </a:cubicBezTo>
                <a:cubicBezTo>
                  <a:pt x="6792" y="2401"/>
                  <a:pt x="7278" y="1834"/>
                  <a:pt x="6144" y="1753"/>
                </a:cubicBezTo>
                <a:cubicBezTo>
                  <a:pt x="4994" y="1672"/>
                  <a:pt x="5156" y="1186"/>
                  <a:pt x="4346" y="1024"/>
                </a:cubicBezTo>
                <a:cubicBezTo>
                  <a:pt x="4259" y="1006"/>
                  <a:pt x="4178" y="998"/>
                  <a:pt x="4100" y="998"/>
                </a:cubicBezTo>
                <a:cubicBezTo>
                  <a:pt x="3826" y="998"/>
                  <a:pt x="3599" y="1095"/>
                  <a:pt x="3390" y="1199"/>
                </a:cubicBezTo>
                <a:cubicBezTo>
                  <a:pt x="3183" y="1297"/>
                  <a:pt x="2992" y="1396"/>
                  <a:pt x="2789" y="1396"/>
                </a:cubicBezTo>
                <a:cubicBezTo>
                  <a:pt x="2712" y="1396"/>
                  <a:pt x="2633" y="1382"/>
                  <a:pt x="2551" y="1348"/>
                </a:cubicBezTo>
                <a:cubicBezTo>
                  <a:pt x="1984" y="1105"/>
                  <a:pt x="1741" y="687"/>
                  <a:pt x="999" y="525"/>
                </a:cubicBezTo>
                <a:cubicBezTo>
                  <a:pt x="568" y="431"/>
                  <a:pt x="202" y="188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4"/>
          <p:cNvSpPr/>
          <p:nvPr/>
        </p:nvSpPr>
        <p:spPr>
          <a:xfrm>
            <a:off x="17" y="6420221"/>
            <a:ext cx="12191948" cy="450191"/>
          </a:xfrm>
          <a:custGeom>
            <a:avLst/>
            <a:gdLst/>
            <a:ahLst/>
            <a:cxnLst/>
            <a:rect l="l" t="t" r="r" b="b"/>
            <a:pathLst>
              <a:path w="53351" h="10705" extrusionOk="0">
                <a:moveTo>
                  <a:pt x="1" y="0"/>
                </a:moveTo>
                <a:lnTo>
                  <a:pt x="1" y="10705"/>
                </a:lnTo>
                <a:lnTo>
                  <a:pt x="53351" y="6075"/>
                </a:lnTo>
                <a:lnTo>
                  <a:pt x="53351" y="431"/>
                </a:lnTo>
                <a:cubicBezTo>
                  <a:pt x="50211" y="280"/>
                  <a:pt x="46158" y="14"/>
                  <a:pt x="42519" y="14"/>
                </a:cubicBezTo>
                <a:cubicBezTo>
                  <a:pt x="40918" y="14"/>
                  <a:pt x="39398" y="65"/>
                  <a:pt x="38071" y="201"/>
                </a:cubicBezTo>
                <a:cubicBezTo>
                  <a:pt x="36591" y="351"/>
                  <a:pt x="33181" y="406"/>
                  <a:pt x="28961" y="406"/>
                </a:cubicBezTo>
                <a:cubicBezTo>
                  <a:pt x="18777" y="406"/>
                  <a:pt x="3875" y="85"/>
                  <a:pt x="1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4"/>
          <p:cNvSpPr/>
          <p:nvPr/>
        </p:nvSpPr>
        <p:spPr>
          <a:xfrm>
            <a:off x="17" y="6415552"/>
            <a:ext cx="9464980" cy="429248"/>
          </a:xfrm>
          <a:custGeom>
            <a:avLst/>
            <a:gdLst/>
            <a:ahLst/>
            <a:cxnLst/>
            <a:rect l="l" t="t" r="r" b="b"/>
            <a:pathLst>
              <a:path w="41418" h="10207" extrusionOk="0">
                <a:moveTo>
                  <a:pt x="1" y="1"/>
                </a:moveTo>
                <a:lnTo>
                  <a:pt x="1" y="10207"/>
                </a:lnTo>
                <a:lnTo>
                  <a:pt x="22383" y="10207"/>
                </a:lnTo>
                <a:cubicBezTo>
                  <a:pt x="22383" y="10207"/>
                  <a:pt x="36882" y="5658"/>
                  <a:pt x="41418" y="2703"/>
                </a:cubicBezTo>
                <a:cubicBezTo>
                  <a:pt x="30227" y="691"/>
                  <a:pt x="7006" y="124"/>
                  <a:pt x="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4"/>
          <p:cNvSpPr/>
          <p:nvPr/>
        </p:nvSpPr>
        <p:spPr>
          <a:xfrm>
            <a:off x="16" y="6415553"/>
            <a:ext cx="4168037" cy="349807"/>
          </a:xfrm>
          <a:custGeom>
            <a:avLst/>
            <a:gdLst/>
            <a:ahLst/>
            <a:cxnLst/>
            <a:rect l="l" t="t" r="r" b="b"/>
            <a:pathLst>
              <a:path w="18239" h="8318" extrusionOk="0">
                <a:moveTo>
                  <a:pt x="1" y="1"/>
                </a:moveTo>
                <a:lnTo>
                  <a:pt x="1" y="8318"/>
                </a:lnTo>
                <a:lnTo>
                  <a:pt x="13690" y="5279"/>
                </a:lnTo>
                <a:lnTo>
                  <a:pt x="4469" y="2917"/>
                </a:lnTo>
                <a:cubicBezTo>
                  <a:pt x="4469" y="2917"/>
                  <a:pt x="9883" y="2823"/>
                  <a:pt x="13959" y="2823"/>
                </a:cubicBezTo>
                <a:cubicBezTo>
                  <a:pt x="15997" y="2823"/>
                  <a:pt x="17711" y="2849"/>
                  <a:pt x="18239" y="2917"/>
                </a:cubicBezTo>
                <a:cubicBezTo>
                  <a:pt x="17131" y="2243"/>
                  <a:pt x="14594" y="1582"/>
                  <a:pt x="11704" y="1015"/>
                </a:cubicBezTo>
                <a:cubicBezTo>
                  <a:pt x="6737" y="380"/>
                  <a:pt x="2175" y="11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4"/>
          <p:cNvSpPr/>
          <p:nvPr/>
        </p:nvSpPr>
        <p:spPr>
          <a:xfrm>
            <a:off x="16" y="6496464"/>
            <a:ext cx="8835627" cy="348336"/>
          </a:xfrm>
          <a:custGeom>
            <a:avLst/>
            <a:gdLst/>
            <a:ahLst/>
            <a:cxnLst/>
            <a:rect l="l" t="t" r="r" b="b"/>
            <a:pathLst>
              <a:path w="38664" h="8283" extrusionOk="0">
                <a:moveTo>
                  <a:pt x="12036" y="1"/>
                </a:moveTo>
                <a:cubicBezTo>
                  <a:pt x="7298" y="1"/>
                  <a:pt x="3031" y="77"/>
                  <a:pt x="1" y="157"/>
                </a:cubicBezTo>
                <a:lnTo>
                  <a:pt x="1" y="8283"/>
                </a:lnTo>
                <a:lnTo>
                  <a:pt x="1715" y="8283"/>
                </a:lnTo>
                <a:cubicBezTo>
                  <a:pt x="11678" y="6177"/>
                  <a:pt x="26974" y="3141"/>
                  <a:pt x="36963" y="2208"/>
                </a:cubicBezTo>
                <a:cubicBezTo>
                  <a:pt x="37585" y="1897"/>
                  <a:pt x="38165" y="1589"/>
                  <a:pt x="38664" y="1291"/>
                </a:cubicBezTo>
                <a:cubicBezTo>
                  <a:pt x="31493" y="270"/>
                  <a:pt x="20933" y="1"/>
                  <a:pt x="1203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4"/>
          <p:cNvSpPr/>
          <p:nvPr/>
        </p:nvSpPr>
        <p:spPr>
          <a:xfrm>
            <a:off x="4398846" y="6454284"/>
            <a:ext cx="7793103" cy="507595"/>
          </a:xfrm>
          <a:custGeom>
            <a:avLst/>
            <a:gdLst/>
            <a:ahLst/>
            <a:cxnLst/>
            <a:rect l="l" t="t" r="r" b="b"/>
            <a:pathLst>
              <a:path w="34102" h="12070" extrusionOk="0">
                <a:moveTo>
                  <a:pt x="34102" y="0"/>
                </a:moveTo>
                <a:cubicBezTo>
                  <a:pt x="29744" y="107"/>
                  <a:pt x="22224" y="862"/>
                  <a:pt x="15216" y="1889"/>
                </a:cubicBezTo>
                <a:cubicBezTo>
                  <a:pt x="5104" y="3373"/>
                  <a:pt x="1" y="4063"/>
                  <a:pt x="1" y="4063"/>
                </a:cubicBezTo>
                <a:lnTo>
                  <a:pt x="27152" y="12069"/>
                </a:lnTo>
                <a:lnTo>
                  <a:pt x="34102" y="12069"/>
                </a:lnTo>
                <a:lnTo>
                  <a:pt x="3410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4"/>
          <p:cNvSpPr/>
          <p:nvPr/>
        </p:nvSpPr>
        <p:spPr>
          <a:xfrm>
            <a:off x="6444969" y="6596634"/>
            <a:ext cx="5746977" cy="365233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4"/>
          <p:cNvSpPr/>
          <p:nvPr/>
        </p:nvSpPr>
        <p:spPr>
          <a:xfrm>
            <a:off x="17" y="6519510"/>
            <a:ext cx="12191948" cy="442369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58067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 1">
  <p:cSld name="Numbers and text  1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35"/>
          <p:cNvSpPr/>
          <p:nvPr/>
        </p:nvSpPr>
        <p:spPr>
          <a:xfrm>
            <a:off x="10575134" y="632664"/>
            <a:ext cx="4209789" cy="2051293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35"/>
          <p:cNvSpPr/>
          <p:nvPr/>
        </p:nvSpPr>
        <p:spPr>
          <a:xfrm>
            <a:off x="-101575" y="5425674"/>
            <a:ext cx="12439612" cy="954023"/>
          </a:xfrm>
          <a:custGeom>
            <a:avLst/>
            <a:gdLst/>
            <a:ahLst/>
            <a:cxnLst/>
            <a:rect l="l" t="t" r="r" b="b"/>
            <a:pathLst>
              <a:path w="40501" h="7334" extrusionOk="0">
                <a:moveTo>
                  <a:pt x="24305" y="0"/>
                </a:moveTo>
                <a:cubicBezTo>
                  <a:pt x="24276" y="0"/>
                  <a:pt x="24248" y="1"/>
                  <a:pt x="24220" y="2"/>
                </a:cubicBezTo>
                <a:cubicBezTo>
                  <a:pt x="21521" y="112"/>
                  <a:pt x="16499" y="5296"/>
                  <a:pt x="15203" y="5672"/>
                </a:cubicBezTo>
                <a:cubicBezTo>
                  <a:pt x="15149" y="5687"/>
                  <a:pt x="15084" y="5695"/>
                  <a:pt x="15007" y="5695"/>
                </a:cubicBezTo>
                <a:cubicBezTo>
                  <a:pt x="14617" y="5695"/>
                  <a:pt x="13941" y="5504"/>
                  <a:pt x="13097" y="5199"/>
                </a:cubicBezTo>
                <a:cubicBezTo>
                  <a:pt x="11746" y="4687"/>
                  <a:pt x="9909" y="3903"/>
                  <a:pt x="8195" y="3190"/>
                </a:cubicBezTo>
                <a:cubicBezTo>
                  <a:pt x="6008" y="2244"/>
                  <a:pt x="4051" y="1392"/>
                  <a:pt x="3484" y="1366"/>
                </a:cubicBezTo>
                <a:lnTo>
                  <a:pt x="3429" y="1366"/>
                </a:lnTo>
                <a:cubicBezTo>
                  <a:pt x="2107" y="1379"/>
                  <a:pt x="1" y="4039"/>
                  <a:pt x="1" y="4039"/>
                </a:cubicBezTo>
                <a:lnTo>
                  <a:pt x="1" y="4619"/>
                </a:lnTo>
                <a:lnTo>
                  <a:pt x="1" y="4755"/>
                </a:lnTo>
                <a:lnTo>
                  <a:pt x="1" y="7292"/>
                </a:lnTo>
                <a:lnTo>
                  <a:pt x="529" y="7334"/>
                </a:lnTo>
                <a:lnTo>
                  <a:pt x="581" y="7292"/>
                </a:lnTo>
                <a:lnTo>
                  <a:pt x="40501" y="7292"/>
                </a:lnTo>
                <a:lnTo>
                  <a:pt x="40501" y="1029"/>
                </a:lnTo>
                <a:lnTo>
                  <a:pt x="40501" y="637"/>
                </a:lnTo>
                <a:lnTo>
                  <a:pt x="40501" y="355"/>
                </a:lnTo>
                <a:cubicBezTo>
                  <a:pt x="39069" y="650"/>
                  <a:pt x="39584" y="3971"/>
                  <a:pt x="36020" y="4405"/>
                </a:cubicBezTo>
                <a:cubicBezTo>
                  <a:pt x="35869" y="4423"/>
                  <a:pt x="35714" y="4432"/>
                  <a:pt x="35556" y="4432"/>
                </a:cubicBezTo>
                <a:cubicBezTo>
                  <a:pt x="34107" y="4432"/>
                  <a:pt x="32390" y="3688"/>
                  <a:pt x="30687" y="2811"/>
                </a:cubicBezTo>
                <a:cubicBezTo>
                  <a:pt x="29835" y="2338"/>
                  <a:pt x="28986" y="1865"/>
                  <a:pt x="28163" y="1447"/>
                </a:cubicBezTo>
                <a:cubicBezTo>
                  <a:pt x="26667" y="647"/>
                  <a:pt x="25297" y="0"/>
                  <a:pt x="2430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35"/>
          <p:cNvSpPr/>
          <p:nvPr/>
        </p:nvSpPr>
        <p:spPr>
          <a:xfrm>
            <a:off x="5122958" y="6141837"/>
            <a:ext cx="70951" cy="2328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35"/>
          <p:cNvSpPr/>
          <p:nvPr/>
        </p:nvSpPr>
        <p:spPr>
          <a:xfrm>
            <a:off x="9750394" y="5839905"/>
            <a:ext cx="597393" cy="1512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35"/>
          <p:cNvSpPr/>
          <p:nvPr/>
        </p:nvSpPr>
        <p:spPr>
          <a:xfrm>
            <a:off x="-101566" y="5288268"/>
            <a:ext cx="12439612" cy="954021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5"/>
          <p:cNvSpPr/>
          <p:nvPr/>
        </p:nvSpPr>
        <p:spPr>
          <a:xfrm>
            <a:off x="-101575" y="5610445"/>
            <a:ext cx="12439612" cy="953988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35"/>
          <p:cNvSpPr/>
          <p:nvPr/>
        </p:nvSpPr>
        <p:spPr>
          <a:xfrm>
            <a:off x="4999834" y="5516334"/>
            <a:ext cx="7338209" cy="136723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35"/>
          <p:cNvSpPr/>
          <p:nvPr/>
        </p:nvSpPr>
        <p:spPr>
          <a:xfrm>
            <a:off x="-101566" y="5905091"/>
            <a:ext cx="12439612" cy="95401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3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5"/>
          <p:cNvSpPr txBox="1">
            <a:spLocks noGrp="1"/>
          </p:cNvSpPr>
          <p:nvPr>
            <p:ph type="subTitle" idx="1"/>
          </p:nvPr>
        </p:nvSpPr>
        <p:spPr>
          <a:xfrm>
            <a:off x="959167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7" name="Google Shape;1057;p35"/>
          <p:cNvSpPr txBox="1">
            <a:spLocks noGrp="1"/>
          </p:cNvSpPr>
          <p:nvPr>
            <p:ph type="title" idx="2"/>
          </p:nvPr>
        </p:nvSpPr>
        <p:spPr>
          <a:xfrm>
            <a:off x="1158300" y="3714767"/>
            <a:ext cx="2835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58" name="Google Shape;1058;p35"/>
          <p:cNvSpPr txBox="1">
            <a:spLocks noGrp="1"/>
          </p:cNvSpPr>
          <p:nvPr>
            <p:ph type="subTitle" idx="3"/>
          </p:nvPr>
        </p:nvSpPr>
        <p:spPr>
          <a:xfrm>
            <a:off x="7997999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59" name="Google Shape;1059;p35"/>
          <p:cNvSpPr txBox="1">
            <a:spLocks noGrp="1"/>
          </p:cNvSpPr>
          <p:nvPr>
            <p:ph type="title" idx="4"/>
          </p:nvPr>
        </p:nvSpPr>
        <p:spPr>
          <a:xfrm>
            <a:off x="819699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060" name="Google Shape;1060;p35"/>
          <p:cNvSpPr txBox="1">
            <a:spLocks noGrp="1"/>
          </p:cNvSpPr>
          <p:nvPr>
            <p:ph type="subTitle" idx="5"/>
          </p:nvPr>
        </p:nvSpPr>
        <p:spPr>
          <a:xfrm>
            <a:off x="4478583" y="4330064"/>
            <a:ext cx="3234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061" name="Google Shape;1061;p35"/>
          <p:cNvSpPr txBox="1">
            <a:spLocks noGrp="1"/>
          </p:cNvSpPr>
          <p:nvPr>
            <p:ph type="title" idx="6"/>
          </p:nvPr>
        </p:nvSpPr>
        <p:spPr>
          <a:xfrm>
            <a:off x="4677449" y="3714767"/>
            <a:ext cx="28360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3887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67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2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0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2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2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5" y="5500935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5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6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4918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6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4" y="60667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2" y="57786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8" y="49764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39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58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61704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B3E8-68B9-7C20-842C-3AD10C4A1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EBF30-D42B-9069-83C7-7EC254D3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42BDD-6876-88E7-6D8D-3A27EB93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C2D4B-9FDE-4B74-AAC6-3F7C589A3D05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9A569-36F5-C920-5E70-687DCE8E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59833-5E82-B011-9B9D-A0C9D7F5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77213E-2203-48A1-A87C-6140CEC8C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4" y="719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7" y="1543974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6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2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7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0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78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"/>
          <p:cNvSpPr/>
          <p:nvPr/>
        </p:nvSpPr>
        <p:spPr>
          <a:xfrm>
            <a:off x="2834733" y="5198367"/>
            <a:ext cx="6522528" cy="1659635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6"/>
          <p:cNvSpPr/>
          <p:nvPr/>
        </p:nvSpPr>
        <p:spPr>
          <a:xfrm>
            <a:off x="-2103499" y="1195594"/>
            <a:ext cx="5112172" cy="1175101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6"/>
          <p:cNvSpPr/>
          <p:nvPr/>
        </p:nvSpPr>
        <p:spPr>
          <a:xfrm>
            <a:off x="7821396" y="111234"/>
            <a:ext cx="4426056" cy="958308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69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330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7" y="6249298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6" y="5961175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0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4" y="5158999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3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52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5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"/>
          <p:cNvSpPr/>
          <p:nvPr/>
        </p:nvSpPr>
        <p:spPr>
          <a:xfrm>
            <a:off x="-47167" y="2748407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1"/>
          <p:cNvSpPr/>
          <p:nvPr/>
        </p:nvSpPr>
        <p:spPr>
          <a:xfrm>
            <a:off x="-165295" y="3841842"/>
            <a:ext cx="12499755" cy="945404"/>
          </a:xfrm>
          <a:custGeom>
            <a:avLst/>
            <a:gdLst/>
            <a:ahLst/>
            <a:cxnLst/>
            <a:rect l="l" t="t" r="r" b="b"/>
            <a:pathLst>
              <a:path w="47603" h="5412" extrusionOk="0">
                <a:moveTo>
                  <a:pt x="36217" y="1"/>
                </a:moveTo>
                <a:cubicBezTo>
                  <a:pt x="34122" y="1"/>
                  <a:pt x="32206" y="1117"/>
                  <a:pt x="30593" y="1848"/>
                </a:cubicBezTo>
                <a:cubicBezTo>
                  <a:pt x="28988" y="2571"/>
                  <a:pt x="26764" y="3064"/>
                  <a:pt x="24764" y="3064"/>
                </a:cubicBezTo>
                <a:cubicBezTo>
                  <a:pt x="24713" y="3064"/>
                  <a:pt x="24662" y="3064"/>
                  <a:pt x="24612" y="3063"/>
                </a:cubicBezTo>
                <a:cubicBezTo>
                  <a:pt x="22331" y="3021"/>
                  <a:pt x="20361" y="2428"/>
                  <a:pt x="18579" y="1537"/>
                </a:cubicBezTo>
                <a:cubicBezTo>
                  <a:pt x="17746" y="1121"/>
                  <a:pt x="16926" y="962"/>
                  <a:pt x="16098" y="962"/>
                </a:cubicBezTo>
                <a:cubicBezTo>
                  <a:pt x="14857" y="962"/>
                  <a:pt x="13597" y="1318"/>
                  <a:pt x="12245" y="1699"/>
                </a:cubicBezTo>
                <a:cubicBezTo>
                  <a:pt x="10518" y="2185"/>
                  <a:pt x="10398" y="2820"/>
                  <a:pt x="474" y="4009"/>
                </a:cubicBezTo>
                <a:cubicBezTo>
                  <a:pt x="474" y="4521"/>
                  <a:pt x="1" y="5412"/>
                  <a:pt x="811" y="5412"/>
                </a:cubicBezTo>
                <a:lnTo>
                  <a:pt x="46563" y="5412"/>
                </a:lnTo>
                <a:cubicBezTo>
                  <a:pt x="47062" y="5412"/>
                  <a:pt x="47480" y="2522"/>
                  <a:pt x="47603" y="2065"/>
                </a:cubicBezTo>
                <a:cubicBezTo>
                  <a:pt x="45970" y="1955"/>
                  <a:pt x="44256" y="1874"/>
                  <a:pt x="42743" y="1443"/>
                </a:cubicBezTo>
                <a:cubicBezTo>
                  <a:pt x="40676" y="850"/>
                  <a:pt x="38868" y="160"/>
                  <a:pt x="36561" y="11"/>
                </a:cubicBezTo>
                <a:cubicBezTo>
                  <a:pt x="36446" y="4"/>
                  <a:pt x="36331" y="1"/>
                  <a:pt x="3621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1"/>
          <p:cNvSpPr/>
          <p:nvPr/>
        </p:nvSpPr>
        <p:spPr>
          <a:xfrm>
            <a:off x="2186075" y="4192761"/>
            <a:ext cx="10111199" cy="1351865"/>
          </a:xfrm>
          <a:custGeom>
            <a:avLst/>
            <a:gdLst/>
            <a:ahLst/>
            <a:cxnLst/>
            <a:rect l="l" t="t" r="r" b="b"/>
            <a:pathLst>
              <a:path w="40877" h="7230" extrusionOk="0">
                <a:moveTo>
                  <a:pt x="40877" y="0"/>
                </a:moveTo>
                <a:cubicBezTo>
                  <a:pt x="38042" y="81"/>
                  <a:pt x="35058" y="201"/>
                  <a:pt x="31980" y="376"/>
                </a:cubicBezTo>
                <a:cubicBezTo>
                  <a:pt x="14189" y="1364"/>
                  <a:pt x="1" y="3603"/>
                  <a:pt x="296" y="5359"/>
                </a:cubicBezTo>
                <a:cubicBezTo>
                  <a:pt x="498" y="6559"/>
                  <a:pt x="7302" y="7230"/>
                  <a:pt x="17211" y="7230"/>
                </a:cubicBezTo>
                <a:cubicBezTo>
                  <a:pt x="21911" y="7230"/>
                  <a:pt x="27309" y="7079"/>
                  <a:pt x="33033" y="6762"/>
                </a:cubicBezTo>
                <a:cubicBezTo>
                  <a:pt x="35748" y="6600"/>
                  <a:pt x="38379" y="6425"/>
                  <a:pt x="40877" y="6224"/>
                </a:cubicBezTo>
                <a:lnTo>
                  <a:pt x="40877" y="0"/>
                </a:ln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-77719" y="4521842"/>
            <a:ext cx="12412149" cy="1873913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4361557" y="4958520"/>
            <a:ext cx="1435659" cy="298233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11"/>
          <p:cNvSpPr/>
          <p:nvPr/>
        </p:nvSpPr>
        <p:spPr>
          <a:xfrm>
            <a:off x="84313" y="4791920"/>
            <a:ext cx="1435659" cy="300664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1"/>
          <p:cNvSpPr/>
          <p:nvPr/>
        </p:nvSpPr>
        <p:spPr>
          <a:xfrm>
            <a:off x="1570782" y="4770339"/>
            <a:ext cx="564468" cy="98164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1"/>
          <p:cNvSpPr/>
          <p:nvPr/>
        </p:nvSpPr>
        <p:spPr>
          <a:xfrm>
            <a:off x="1506102" y="4948235"/>
            <a:ext cx="1129431" cy="209792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1"/>
          <p:cNvSpPr/>
          <p:nvPr/>
        </p:nvSpPr>
        <p:spPr>
          <a:xfrm>
            <a:off x="2498239" y="4799961"/>
            <a:ext cx="874653" cy="16117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1"/>
          <p:cNvSpPr/>
          <p:nvPr/>
        </p:nvSpPr>
        <p:spPr>
          <a:xfrm>
            <a:off x="3376594" y="4948236"/>
            <a:ext cx="737617" cy="224937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1"/>
          <p:cNvSpPr/>
          <p:nvPr/>
        </p:nvSpPr>
        <p:spPr>
          <a:xfrm>
            <a:off x="4324701" y="4885223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1"/>
          <p:cNvSpPr/>
          <p:nvPr/>
        </p:nvSpPr>
        <p:spPr>
          <a:xfrm>
            <a:off x="4241344" y="4875687"/>
            <a:ext cx="23499" cy="4861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1"/>
          <p:cNvSpPr/>
          <p:nvPr/>
        </p:nvSpPr>
        <p:spPr>
          <a:xfrm>
            <a:off x="4287845" y="4867647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1"/>
          <p:cNvSpPr/>
          <p:nvPr/>
        </p:nvSpPr>
        <p:spPr>
          <a:xfrm>
            <a:off x="4194099" y="4887654"/>
            <a:ext cx="20283" cy="5609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1"/>
          <p:cNvSpPr/>
          <p:nvPr/>
        </p:nvSpPr>
        <p:spPr>
          <a:xfrm>
            <a:off x="4367989" y="4872509"/>
            <a:ext cx="23499" cy="5609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1"/>
          <p:cNvSpPr/>
          <p:nvPr/>
        </p:nvSpPr>
        <p:spPr>
          <a:xfrm>
            <a:off x="4351168" y="4904483"/>
            <a:ext cx="23499" cy="6357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1"/>
          <p:cNvSpPr/>
          <p:nvPr/>
        </p:nvSpPr>
        <p:spPr>
          <a:xfrm>
            <a:off x="4204488" y="4859233"/>
            <a:ext cx="23499" cy="6171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11"/>
          <p:cNvSpPr/>
          <p:nvPr/>
        </p:nvSpPr>
        <p:spPr>
          <a:xfrm>
            <a:off x="4318271" y="4850071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1"/>
          <p:cNvSpPr/>
          <p:nvPr/>
        </p:nvSpPr>
        <p:spPr>
          <a:xfrm>
            <a:off x="4414492" y="4887653"/>
            <a:ext cx="24241" cy="8040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1"/>
          <p:cNvSpPr/>
          <p:nvPr/>
        </p:nvSpPr>
        <p:spPr>
          <a:xfrm>
            <a:off x="4133993" y="4875687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1"/>
          <p:cNvSpPr/>
          <p:nvPr/>
        </p:nvSpPr>
        <p:spPr>
          <a:xfrm>
            <a:off x="4247775" y="4913083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1"/>
          <p:cNvSpPr/>
          <p:nvPr/>
        </p:nvSpPr>
        <p:spPr>
          <a:xfrm>
            <a:off x="4284631" y="4897937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1"/>
          <p:cNvSpPr/>
          <p:nvPr/>
        </p:nvSpPr>
        <p:spPr>
          <a:xfrm>
            <a:off x="644567" y="4698618"/>
            <a:ext cx="23499" cy="7479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56" y="1"/>
                </a:moveTo>
                <a:cubicBezTo>
                  <a:pt x="30" y="1"/>
                  <a:pt x="14" y="1"/>
                  <a:pt x="1" y="14"/>
                </a:cubicBezTo>
                <a:cubicBezTo>
                  <a:pt x="1" y="27"/>
                  <a:pt x="30" y="27"/>
                  <a:pt x="56" y="40"/>
                </a:cubicBezTo>
                <a:cubicBezTo>
                  <a:pt x="69" y="40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1"/>
          <p:cNvSpPr/>
          <p:nvPr/>
        </p:nvSpPr>
        <p:spPr>
          <a:xfrm>
            <a:off x="56442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30" y="1"/>
                  <a:pt x="1" y="1"/>
                  <a:pt x="1" y="14"/>
                </a:cubicBezTo>
                <a:cubicBezTo>
                  <a:pt x="1" y="14"/>
                  <a:pt x="14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1"/>
          <p:cNvSpPr/>
          <p:nvPr/>
        </p:nvSpPr>
        <p:spPr>
          <a:xfrm>
            <a:off x="611668" y="4681230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0" y="0"/>
                </a:moveTo>
                <a:cubicBezTo>
                  <a:pt x="14" y="0"/>
                  <a:pt x="1" y="13"/>
                  <a:pt x="1" y="13"/>
                </a:cubicBezTo>
                <a:cubicBezTo>
                  <a:pt x="1" y="26"/>
                  <a:pt x="14" y="39"/>
                  <a:pt x="40" y="39"/>
                </a:cubicBezTo>
                <a:cubicBezTo>
                  <a:pt x="66" y="39"/>
                  <a:pt x="82" y="26"/>
                  <a:pt x="82" y="26"/>
                </a:cubicBezTo>
                <a:cubicBezTo>
                  <a:pt x="82" y="13"/>
                  <a:pt x="66" y="0"/>
                  <a:pt x="4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1"/>
          <p:cNvSpPr/>
          <p:nvPr/>
        </p:nvSpPr>
        <p:spPr>
          <a:xfrm>
            <a:off x="514705" y="4701048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3" y="1"/>
                </a:moveTo>
                <a:cubicBezTo>
                  <a:pt x="27" y="1"/>
                  <a:pt x="14" y="1"/>
                  <a:pt x="1" y="14"/>
                </a:cubicBezTo>
                <a:cubicBezTo>
                  <a:pt x="1" y="14"/>
                  <a:pt x="27" y="27"/>
                  <a:pt x="53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82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1"/>
          <p:cNvSpPr/>
          <p:nvPr/>
        </p:nvSpPr>
        <p:spPr>
          <a:xfrm>
            <a:off x="691811" y="4684968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18" y="0"/>
                </a:moveTo>
                <a:cubicBezTo>
                  <a:pt x="7" y="0"/>
                  <a:pt x="1" y="6"/>
                  <a:pt x="1" y="6"/>
                </a:cubicBezTo>
                <a:cubicBezTo>
                  <a:pt x="1" y="19"/>
                  <a:pt x="14" y="32"/>
                  <a:pt x="40" y="32"/>
                </a:cubicBezTo>
                <a:cubicBezTo>
                  <a:pt x="66" y="32"/>
                  <a:pt x="82" y="32"/>
                  <a:pt x="82" y="19"/>
                </a:cubicBezTo>
                <a:cubicBezTo>
                  <a:pt x="95" y="6"/>
                  <a:pt x="66" y="6"/>
                  <a:pt x="40" y="6"/>
                </a:cubicBezTo>
                <a:cubicBezTo>
                  <a:pt x="31" y="2"/>
                  <a:pt x="24" y="0"/>
                  <a:pt x="1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1"/>
          <p:cNvSpPr/>
          <p:nvPr/>
        </p:nvSpPr>
        <p:spPr>
          <a:xfrm>
            <a:off x="674991" y="4716193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43"/>
                  <a:pt x="40" y="43"/>
                </a:cubicBezTo>
                <a:cubicBezTo>
                  <a:pt x="69" y="43"/>
                  <a:pt x="82" y="43"/>
                  <a:pt x="82" y="27"/>
                </a:cubicBezTo>
                <a:cubicBezTo>
                  <a:pt x="82" y="14"/>
                  <a:pt x="69" y="14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1"/>
          <p:cNvSpPr/>
          <p:nvPr/>
        </p:nvSpPr>
        <p:spPr>
          <a:xfrm>
            <a:off x="527568" y="4672253"/>
            <a:ext cx="20283" cy="6731"/>
          </a:xfrm>
          <a:custGeom>
            <a:avLst/>
            <a:gdLst/>
            <a:ahLst/>
            <a:cxnLst/>
            <a:rect l="l" t="t" r="r" b="b"/>
            <a:pathLst>
              <a:path w="82" h="36" extrusionOk="0">
                <a:moveTo>
                  <a:pt x="20" y="0"/>
                </a:moveTo>
                <a:cubicBezTo>
                  <a:pt x="8" y="0"/>
                  <a:pt x="1" y="6"/>
                  <a:pt x="1" y="6"/>
                </a:cubicBezTo>
                <a:cubicBezTo>
                  <a:pt x="1" y="19"/>
                  <a:pt x="17" y="35"/>
                  <a:pt x="43" y="35"/>
                </a:cubicBezTo>
                <a:cubicBezTo>
                  <a:pt x="69" y="35"/>
                  <a:pt x="82" y="35"/>
                  <a:pt x="82" y="19"/>
                </a:cubicBezTo>
                <a:cubicBezTo>
                  <a:pt x="82" y="6"/>
                  <a:pt x="69" y="6"/>
                  <a:pt x="43" y="6"/>
                </a:cubicBezTo>
                <a:cubicBezTo>
                  <a:pt x="34" y="2"/>
                  <a:pt x="27" y="0"/>
                  <a:pt x="20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11"/>
          <p:cNvSpPr/>
          <p:nvPr/>
        </p:nvSpPr>
        <p:spPr>
          <a:xfrm>
            <a:off x="641351" y="4663654"/>
            <a:ext cx="20283" cy="7292"/>
          </a:xfrm>
          <a:custGeom>
            <a:avLst/>
            <a:gdLst/>
            <a:ahLst/>
            <a:cxnLst/>
            <a:rect l="l" t="t" r="r" b="b"/>
            <a:pathLst>
              <a:path w="82" h="39" extrusionOk="0">
                <a:moveTo>
                  <a:pt x="43" y="0"/>
                </a:moveTo>
                <a:cubicBezTo>
                  <a:pt x="14" y="0"/>
                  <a:pt x="1" y="0"/>
                  <a:pt x="1" y="13"/>
                </a:cubicBezTo>
                <a:cubicBezTo>
                  <a:pt x="1" y="26"/>
                  <a:pt x="14" y="26"/>
                  <a:pt x="43" y="39"/>
                </a:cubicBezTo>
                <a:cubicBezTo>
                  <a:pt x="69" y="39"/>
                  <a:pt x="82" y="26"/>
                  <a:pt x="82" y="26"/>
                </a:cubicBezTo>
                <a:cubicBezTo>
                  <a:pt x="82" y="13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11"/>
          <p:cNvSpPr/>
          <p:nvPr/>
        </p:nvSpPr>
        <p:spPr>
          <a:xfrm>
            <a:off x="738313" y="4701048"/>
            <a:ext cx="23499" cy="6544"/>
          </a:xfrm>
          <a:custGeom>
            <a:avLst/>
            <a:gdLst/>
            <a:ahLst/>
            <a:cxnLst/>
            <a:rect l="l" t="t" r="r" b="b"/>
            <a:pathLst>
              <a:path w="95" h="35" extrusionOk="0">
                <a:moveTo>
                  <a:pt x="40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0" y="27"/>
                </a:cubicBezTo>
                <a:cubicBezTo>
                  <a:pt x="49" y="32"/>
                  <a:pt x="57" y="34"/>
                  <a:pt x="64" y="34"/>
                </a:cubicBezTo>
                <a:cubicBezTo>
                  <a:pt x="76" y="34"/>
                  <a:pt x="82" y="27"/>
                  <a:pt x="82" y="27"/>
                </a:cubicBezTo>
                <a:cubicBezTo>
                  <a:pt x="95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1"/>
          <p:cNvSpPr/>
          <p:nvPr/>
        </p:nvSpPr>
        <p:spPr>
          <a:xfrm>
            <a:off x="457813" y="4688335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30"/>
                  <a:pt x="56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1"/>
          <p:cNvSpPr/>
          <p:nvPr/>
        </p:nvSpPr>
        <p:spPr>
          <a:xfrm>
            <a:off x="571596" y="4726666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39"/>
                </a:cubicBezTo>
                <a:cubicBezTo>
                  <a:pt x="66" y="39"/>
                  <a:pt x="95" y="26"/>
                  <a:pt x="95" y="26"/>
                </a:cubicBezTo>
                <a:cubicBezTo>
                  <a:pt x="95" y="13"/>
                  <a:pt x="66" y="0"/>
                  <a:pt x="5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1"/>
          <p:cNvSpPr/>
          <p:nvPr/>
        </p:nvSpPr>
        <p:spPr>
          <a:xfrm>
            <a:off x="607712" y="4711520"/>
            <a:ext cx="24241" cy="4861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43" y="0"/>
                </a:moveTo>
                <a:cubicBezTo>
                  <a:pt x="30" y="0"/>
                  <a:pt x="1" y="0"/>
                  <a:pt x="1" y="13"/>
                </a:cubicBezTo>
                <a:cubicBezTo>
                  <a:pt x="1" y="13"/>
                  <a:pt x="17" y="26"/>
                  <a:pt x="43" y="26"/>
                </a:cubicBezTo>
                <a:cubicBezTo>
                  <a:pt x="69" y="26"/>
                  <a:pt x="82" y="26"/>
                  <a:pt x="98" y="13"/>
                </a:cubicBezTo>
                <a:cubicBezTo>
                  <a:pt x="98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1"/>
          <p:cNvSpPr/>
          <p:nvPr/>
        </p:nvSpPr>
        <p:spPr>
          <a:xfrm>
            <a:off x="2407707" y="4851567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11"/>
          <p:cNvSpPr/>
          <p:nvPr/>
        </p:nvSpPr>
        <p:spPr>
          <a:xfrm>
            <a:off x="2491065" y="4839787"/>
            <a:ext cx="20283" cy="8040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11"/>
          <p:cNvSpPr/>
          <p:nvPr/>
        </p:nvSpPr>
        <p:spPr>
          <a:xfrm>
            <a:off x="2444563" y="4834925"/>
            <a:ext cx="23499" cy="5048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1"/>
          <p:cNvSpPr/>
          <p:nvPr/>
        </p:nvSpPr>
        <p:spPr>
          <a:xfrm>
            <a:off x="2538309" y="4852501"/>
            <a:ext cx="23499" cy="822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11"/>
          <p:cNvSpPr/>
          <p:nvPr/>
        </p:nvSpPr>
        <p:spPr>
          <a:xfrm>
            <a:off x="2364420" y="4837356"/>
            <a:ext cx="20283" cy="5048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11"/>
          <p:cNvSpPr/>
          <p:nvPr/>
        </p:nvSpPr>
        <p:spPr>
          <a:xfrm>
            <a:off x="2381240" y="4870078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11"/>
          <p:cNvSpPr/>
          <p:nvPr/>
        </p:nvSpPr>
        <p:spPr>
          <a:xfrm>
            <a:off x="2527921" y="4824642"/>
            <a:ext cx="23499" cy="5796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11"/>
          <p:cNvSpPr/>
          <p:nvPr/>
        </p:nvSpPr>
        <p:spPr>
          <a:xfrm>
            <a:off x="2414880" y="4816415"/>
            <a:ext cx="23499" cy="5984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11"/>
          <p:cNvSpPr/>
          <p:nvPr/>
        </p:nvSpPr>
        <p:spPr>
          <a:xfrm>
            <a:off x="2317917" y="4852501"/>
            <a:ext cx="20283" cy="822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11"/>
          <p:cNvSpPr/>
          <p:nvPr/>
        </p:nvSpPr>
        <p:spPr>
          <a:xfrm>
            <a:off x="2595201" y="4839787"/>
            <a:ext cx="23499" cy="8040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11"/>
          <p:cNvSpPr/>
          <p:nvPr/>
        </p:nvSpPr>
        <p:spPr>
          <a:xfrm>
            <a:off x="2481419" y="4878118"/>
            <a:ext cx="23499" cy="7292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11"/>
          <p:cNvSpPr/>
          <p:nvPr/>
        </p:nvSpPr>
        <p:spPr>
          <a:xfrm>
            <a:off x="2447779" y="4862972"/>
            <a:ext cx="20283" cy="5984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11"/>
          <p:cNvSpPr/>
          <p:nvPr/>
        </p:nvSpPr>
        <p:spPr>
          <a:xfrm>
            <a:off x="9135255" y="4810335"/>
            <a:ext cx="815288" cy="630684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1"/>
          <p:cNvSpPr/>
          <p:nvPr/>
        </p:nvSpPr>
        <p:spPr>
          <a:xfrm>
            <a:off x="8708075" y="5016760"/>
            <a:ext cx="584504" cy="452117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1"/>
          <p:cNvSpPr/>
          <p:nvPr/>
        </p:nvSpPr>
        <p:spPr>
          <a:xfrm>
            <a:off x="1792023" y="5159629"/>
            <a:ext cx="10542341" cy="2003491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11"/>
          <p:cNvSpPr/>
          <p:nvPr/>
        </p:nvSpPr>
        <p:spPr>
          <a:xfrm>
            <a:off x="43496" y="4986379"/>
            <a:ext cx="772000" cy="601328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11"/>
          <p:cNvSpPr/>
          <p:nvPr/>
        </p:nvSpPr>
        <p:spPr>
          <a:xfrm>
            <a:off x="-77718" y="5421775"/>
            <a:ext cx="6708033" cy="2011157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11"/>
          <p:cNvSpPr/>
          <p:nvPr/>
        </p:nvSpPr>
        <p:spPr>
          <a:xfrm>
            <a:off x="-77733" y="6026231"/>
            <a:ext cx="12435025" cy="1220559"/>
          </a:xfrm>
          <a:custGeom>
            <a:avLst/>
            <a:gdLst/>
            <a:ahLst/>
            <a:cxnLst/>
            <a:rect l="l" t="t" r="r" b="b"/>
            <a:pathLst>
              <a:path w="50179" h="7521" extrusionOk="0">
                <a:moveTo>
                  <a:pt x="23964" y="1"/>
                </a:moveTo>
                <a:cubicBezTo>
                  <a:pt x="14458" y="1"/>
                  <a:pt x="5927" y="529"/>
                  <a:pt x="1" y="1378"/>
                </a:cubicBezTo>
                <a:lnTo>
                  <a:pt x="1" y="7009"/>
                </a:lnTo>
                <a:cubicBezTo>
                  <a:pt x="1323" y="7197"/>
                  <a:pt x="2794" y="7372"/>
                  <a:pt x="4362" y="7521"/>
                </a:cubicBezTo>
                <a:lnTo>
                  <a:pt x="43566" y="7521"/>
                </a:lnTo>
                <a:cubicBezTo>
                  <a:pt x="46090" y="7278"/>
                  <a:pt x="48316" y="6983"/>
                  <a:pt x="50179" y="6643"/>
                </a:cubicBezTo>
                <a:lnTo>
                  <a:pt x="50179" y="1731"/>
                </a:lnTo>
                <a:cubicBezTo>
                  <a:pt x="44308" y="691"/>
                  <a:pt x="34750" y="1"/>
                  <a:pt x="239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11"/>
          <p:cNvSpPr/>
          <p:nvPr/>
        </p:nvSpPr>
        <p:spPr>
          <a:xfrm>
            <a:off x="7156538" y="6212605"/>
            <a:ext cx="4267892" cy="662096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1"/>
          <p:cNvSpPr/>
          <p:nvPr/>
        </p:nvSpPr>
        <p:spPr>
          <a:xfrm>
            <a:off x="7973186" y="5337991"/>
            <a:ext cx="2634596" cy="409112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1"/>
          <p:cNvSpPr/>
          <p:nvPr/>
        </p:nvSpPr>
        <p:spPr>
          <a:xfrm>
            <a:off x="-2605834" y="565334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1"/>
          <p:cNvSpPr/>
          <p:nvPr/>
        </p:nvSpPr>
        <p:spPr>
          <a:xfrm>
            <a:off x="10104193" y="-535248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2" name="Google Shape;382;p11"/>
          <p:cNvGrpSpPr/>
          <p:nvPr/>
        </p:nvGrpSpPr>
        <p:grpSpPr>
          <a:xfrm>
            <a:off x="1088292" y="4192999"/>
            <a:ext cx="218584" cy="325603"/>
            <a:chOff x="-1716306" y="2279074"/>
            <a:chExt cx="163938" cy="244202"/>
          </a:xfrm>
        </p:grpSpPr>
        <p:sp>
          <p:nvSpPr>
            <p:cNvPr id="383" name="Google Shape;383;p11"/>
            <p:cNvSpPr/>
            <p:nvPr/>
          </p:nvSpPr>
          <p:spPr>
            <a:xfrm>
              <a:off x="-1692019" y="2487794"/>
              <a:ext cx="17077" cy="35482"/>
            </a:xfrm>
            <a:custGeom>
              <a:avLst/>
              <a:gdLst/>
              <a:ahLst/>
              <a:cxnLst/>
              <a:rect l="l" t="t" r="r" b="b"/>
              <a:pathLst>
                <a:path w="90" h="187" extrusionOk="0">
                  <a:moveTo>
                    <a:pt x="57" y="1"/>
                  </a:moveTo>
                  <a:cubicBezTo>
                    <a:pt x="32" y="1"/>
                    <a:pt x="1" y="22"/>
                    <a:pt x="9" y="38"/>
                  </a:cubicBezTo>
                  <a:cubicBezTo>
                    <a:pt x="51" y="80"/>
                    <a:pt x="35" y="187"/>
                    <a:pt x="35" y="187"/>
                  </a:cubicBezTo>
                  <a:lnTo>
                    <a:pt x="77" y="187"/>
                  </a:lnTo>
                  <a:cubicBezTo>
                    <a:pt x="64" y="80"/>
                    <a:pt x="90" y="38"/>
                    <a:pt x="90" y="38"/>
                  </a:cubicBezTo>
                  <a:cubicBezTo>
                    <a:pt x="90" y="11"/>
                    <a:pt x="75" y="1"/>
                    <a:pt x="57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-1713270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69" y="1"/>
                  </a:moveTo>
                  <a:cubicBezTo>
                    <a:pt x="152" y="1"/>
                    <a:pt x="135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5" y="1188"/>
                    <a:pt x="140" y="1205"/>
                    <a:pt x="177" y="1205"/>
                  </a:cubicBezTo>
                  <a:cubicBezTo>
                    <a:pt x="243" y="1205"/>
                    <a:pt x="314" y="1149"/>
                    <a:pt x="325" y="974"/>
                  </a:cubicBezTo>
                  <a:cubicBezTo>
                    <a:pt x="335" y="764"/>
                    <a:pt x="246" y="1"/>
                    <a:pt x="169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-1716306" y="2279074"/>
              <a:ext cx="38897" cy="226366"/>
            </a:xfrm>
            <a:custGeom>
              <a:avLst/>
              <a:gdLst/>
              <a:ahLst/>
              <a:cxnLst/>
              <a:rect l="l" t="t" r="r" b="b"/>
              <a:pathLst>
                <a:path w="205" h="1193" extrusionOk="0">
                  <a:moveTo>
                    <a:pt x="183" y="0"/>
                  </a:moveTo>
                  <a:cubicBezTo>
                    <a:pt x="164" y="0"/>
                    <a:pt x="146" y="38"/>
                    <a:pt x="137" y="127"/>
                  </a:cubicBezTo>
                  <a:cubicBezTo>
                    <a:pt x="137" y="127"/>
                    <a:pt x="1" y="1031"/>
                    <a:pt x="98" y="1167"/>
                  </a:cubicBezTo>
                  <a:cubicBezTo>
                    <a:pt x="98" y="1180"/>
                    <a:pt x="111" y="1180"/>
                    <a:pt x="124" y="1193"/>
                  </a:cubicBezTo>
                  <a:cubicBezTo>
                    <a:pt x="69" y="989"/>
                    <a:pt x="150" y="114"/>
                    <a:pt x="150" y="114"/>
                  </a:cubicBezTo>
                  <a:cubicBezTo>
                    <a:pt x="163" y="4"/>
                    <a:pt x="192" y="33"/>
                    <a:pt x="205" y="17"/>
                  </a:cubicBezTo>
                  <a:cubicBezTo>
                    <a:pt x="198" y="6"/>
                    <a:pt x="190" y="0"/>
                    <a:pt x="183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-1593543" y="2487794"/>
              <a:ext cx="18785" cy="3548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55" y="1"/>
                  </a:moveTo>
                  <a:cubicBezTo>
                    <a:pt x="27" y="1"/>
                    <a:pt x="0" y="22"/>
                    <a:pt x="18" y="38"/>
                  </a:cubicBezTo>
                  <a:cubicBezTo>
                    <a:pt x="44" y="80"/>
                    <a:pt x="31" y="187"/>
                    <a:pt x="31" y="187"/>
                  </a:cubicBezTo>
                  <a:lnTo>
                    <a:pt x="70" y="187"/>
                  </a:lnTo>
                  <a:cubicBezTo>
                    <a:pt x="70" y="80"/>
                    <a:pt x="99" y="38"/>
                    <a:pt x="99" y="38"/>
                  </a:cubicBezTo>
                  <a:cubicBezTo>
                    <a:pt x="92" y="11"/>
                    <a:pt x="73" y="1"/>
                    <a:pt x="5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-1616122" y="2279454"/>
              <a:ext cx="63753" cy="228643"/>
            </a:xfrm>
            <a:custGeom>
              <a:avLst/>
              <a:gdLst/>
              <a:ahLst/>
              <a:cxnLst/>
              <a:rect l="l" t="t" r="r" b="b"/>
              <a:pathLst>
                <a:path w="336" h="1205" extrusionOk="0">
                  <a:moveTo>
                    <a:pt x="174" y="1"/>
                  </a:moveTo>
                  <a:cubicBezTo>
                    <a:pt x="156" y="1"/>
                    <a:pt x="138" y="37"/>
                    <a:pt x="121" y="125"/>
                  </a:cubicBezTo>
                  <a:cubicBezTo>
                    <a:pt x="121" y="125"/>
                    <a:pt x="1" y="1097"/>
                    <a:pt x="82" y="1165"/>
                  </a:cubicBezTo>
                  <a:cubicBezTo>
                    <a:pt x="106" y="1188"/>
                    <a:pt x="142" y="1205"/>
                    <a:pt x="179" y="1205"/>
                  </a:cubicBezTo>
                  <a:cubicBezTo>
                    <a:pt x="246" y="1205"/>
                    <a:pt x="316" y="1149"/>
                    <a:pt x="325" y="974"/>
                  </a:cubicBezTo>
                  <a:cubicBezTo>
                    <a:pt x="335" y="764"/>
                    <a:pt x="257" y="1"/>
                    <a:pt x="174" y="1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-1618589" y="2279074"/>
              <a:ext cx="38328" cy="226366"/>
            </a:xfrm>
            <a:custGeom>
              <a:avLst/>
              <a:gdLst/>
              <a:ahLst/>
              <a:cxnLst/>
              <a:rect l="l" t="t" r="r" b="b"/>
              <a:pathLst>
                <a:path w="202" h="1193" extrusionOk="0">
                  <a:moveTo>
                    <a:pt x="182" y="0"/>
                  </a:moveTo>
                  <a:cubicBezTo>
                    <a:pt x="167" y="0"/>
                    <a:pt x="155" y="38"/>
                    <a:pt x="134" y="127"/>
                  </a:cubicBezTo>
                  <a:cubicBezTo>
                    <a:pt x="134" y="127"/>
                    <a:pt x="1" y="1031"/>
                    <a:pt x="95" y="1167"/>
                  </a:cubicBezTo>
                  <a:cubicBezTo>
                    <a:pt x="108" y="1180"/>
                    <a:pt x="121" y="1180"/>
                    <a:pt x="134" y="1193"/>
                  </a:cubicBezTo>
                  <a:cubicBezTo>
                    <a:pt x="82" y="989"/>
                    <a:pt x="163" y="114"/>
                    <a:pt x="163" y="114"/>
                  </a:cubicBezTo>
                  <a:cubicBezTo>
                    <a:pt x="176" y="4"/>
                    <a:pt x="202" y="33"/>
                    <a:pt x="202" y="17"/>
                  </a:cubicBezTo>
                  <a:cubicBezTo>
                    <a:pt x="194" y="6"/>
                    <a:pt x="188" y="0"/>
                    <a:pt x="18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" name="Google Shape;389;p11"/>
          <p:cNvGrpSpPr/>
          <p:nvPr/>
        </p:nvGrpSpPr>
        <p:grpSpPr>
          <a:xfrm>
            <a:off x="2202558" y="3841844"/>
            <a:ext cx="2333073" cy="1027912"/>
            <a:chOff x="-1936407" y="2490071"/>
            <a:chExt cx="1749805" cy="770934"/>
          </a:xfrm>
        </p:grpSpPr>
        <p:sp>
          <p:nvSpPr>
            <p:cNvPr id="390" name="Google Shape;390;p11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0" name="Google Shape;440;p11"/>
          <p:cNvSpPr txBox="1">
            <a:spLocks noGrp="1"/>
          </p:cNvSpPr>
          <p:nvPr>
            <p:ph type="title" hasCustomPrompt="1"/>
          </p:nvPr>
        </p:nvSpPr>
        <p:spPr>
          <a:xfrm>
            <a:off x="1792400" y="1024067"/>
            <a:ext cx="8607200" cy="2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41" name="Google Shape;441;p11"/>
          <p:cNvSpPr txBox="1">
            <a:spLocks noGrp="1"/>
          </p:cNvSpPr>
          <p:nvPr>
            <p:ph type="body" idx="1"/>
          </p:nvPr>
        </p:nvSpPr>
        <p:spPr>
          <a:xfrm>
            <a:off x="1792400" y="3029400"/>
            <a:ext cx="86072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83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72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"/>
          <p:cNvSpPr/>
          <p:nvPr/>
        </p:nvSpPr>
        <p:spPr>
          <a:xfrm>
            <a:off x="-2275534" y="0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14"/>
          <p:cNvSpPr/>
          <p:nvPr/>
        </p:nvSpPr>
        <p:spPr>
          <a:xfrm>
            <a:off x="10538759" y="2493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14"/>
          <p:cNvSpPr/>
          <p:nvPr/>
        </p:nvSpPr>
        <p:spPr>
          <a:xfrm>
            <a:off x="334" y="5350799"/>
            <a:ext cx="12223197" cy="1526228"/>
          </a:xfrm>
          <a:custGeom>
            <a:avLst/>
            <a:gdLst/>
            <a:ahLst/>
            <a:cxnLst/>
            <a:rect l="l" t="t" r="r" b="b"/>
            <a:pathLst>
              <a:path w="43860" h="10974" extrusionOk="0">
                <a:moveTo>
                  <a:pt x="0" y="0"/>
                </a:moveTo>
                <a:lnTo>
                  <a:pt x="0" y="10974"/>
                </a:lnTo>
                <a:lnTo>
                  <a:pt x="43860" y="10974"/>
                </a:lnTo>
                <a:lnTo>
                  <a:pt x="43860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14"/>
          <p:cNvSpPr/>
          <p:nvPr/>
        </p:nvSpPr>
        <p:spPr>
          <a:xfrm>
            <a:off x="345" y="5291749"/>
            <a:ext cx="12223197" cy="431652"/>
          </a:xfrm>
          <a:custGeom>
            <a:avLst/>
            <a:gdLst/>
            <a:ahLst/>
            <a:cxnLst/>
            <a:rect l="l" t="t" r="r" b="b"/>
            <a:pathLst>
              <a:path w="43860" h="2495" extrusionOk="0">
                <a:moveTo>
                  <a:pt x="0" y="0"/>
                </a:moveTo>
                <a:lnTo>
                  <a:pt x="0" y="512"/>
                </a:lnTo>
                <a:cubicBezTo>
                  <a:pt x="18857" y="538"/>
                  <a:pt x="31655" y="810"/>
                  <a:pt x="43860" y="2495"/>
                </a:cubicBezTo>
                <a:lnTo>
                  <a:pt x="4386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8" name="Google Shape;468;p14"/>
          <p:cNvSpPr/>
          <p:nvPr/>
        </p:nvSpPr>
        <p:spPr>
          <a:xfrm>
            <a:off x="334" y="5715001"/>
            <a:ext cx="12223197" cy="1162047"/>
          </a:xfrm>
          <a:custGeom>
            <a:avLst/>
            <a:gdLst/>
            <a:ahLst/>
            <a:cxnLst/>
            <a:rect l="l" t="t" r="r" b="b"/>
            <a:pathLst>
              <a:path w="43860" h="8244" extrusionOk="0">
                <a:moveTo>
                  <a:pt x="19201" y="1"/>
                </a:moveTo>
                <a:cubicBezTo>
                  <a:pt x="9431" y="1"/>
                  <a:pt x="0" y="1061"/>
                  <a:pt x="0" y="1061"/>
                </a:cubicBezTo>
                <a:lnTo>
                  <a:pt x="0" y="8244"/>
                </a:lnTo>
                <a:lnTo>
                  <a:pt x="43860" y="8244"/>
                </a:lnTo>
                <a:lnTo>
                  <a:pt x="43860" y="3222"/>
                </a:lnTo>
                <a:cubicBezTo>
                  <a:pt x="43860" y="3222"/>
                  <a:pt x="38702" y="1171"/>
                  <a:pt x="26918" y="267"/>
                </a:cubicBezTo>
                <a:cubicBezTo>
                  <a:pt x="24436" y="76"/>
                  <a:pt x="21807" y="1"/>
                  <a:pt x="19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9" name="Google Shape;469;p14"/>
          <p:cNvSpPr/>
          <p:nvPr/>
        </p:nvSpPr>
        <p:spPr>
          <a:xfrm>
            <a:off x="334" y="5350773"/>
            <a:ext cx="6501220" cy="1526241"/>
          </a:xfrm>
          <a:custGeom>
            <a:avLst/>
            <a:gdLst/>
            <a:ahLst/>
            <a:cxnLst/>
            <a:rect l="l" t="t" r="r" b="b"/>
            <a:pathLst>
              <a:path w="23328" h="5931" extrusionOk="0">
                <a:moveTo>
                  <a:pt x="1542" y="1"/>
                </a:moveTo>
                <a:cubicBezTo>
                  <a:pt x="517" y="1"/>
                  <a:pt x="0" y="73"/>
                  <a:pt x="0" y="73"/>
                </a:cubicBezTo>
                <a:lnTo>
                  <a:pt x="0" y="5931"/>
                </a:lnTo>
                <a:lnTo>
                  <a:pt x="23328" y="5931"/>
                </a:lnTo>
                <a:cubicBezTo>
                  <a:pt x="23328" y="5931"/>
                  <a:pt x="17143" y="2691"/>
                  <a:pt x="10313" y="1139"/>
                </a:cubicBezTo>
                <a:cubicBezTo>
                  <a:pt x="6113" y="185"/>
                  <a:pt x="3179" y="1"/>
                  <a:pt x="154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14"/>
          <p:cNvSpPr/>
          <p:nvPr/>
        </p:nvSpPr>
        <p:spPr>
          <a:xfrm>
            <a:off x="5984898" y="5496558"/>
            <a:ext cx="6238687" cy="1357879"/>
          </a:xfrm>
          <a:custGeom>
            <a:avLst/>
            <a:gdLst/>
            <a:ahLst/>
            <a:cxnLst/>
            <a:rect l="l" t="t" r="r" b="b"/>
            <a:pathLst>
              <a:path w="12002" h="4208" extrusionOk="0">
                <a:moveTo>
                  <a:pt x="11404" y="0"/>
                </a:moveTo>
                <a:cubicBezTo>
                  <a:pt x="11120" y="0"/>
                  <a:pt x="10830" y="82"/>
                  <a:pt x="10719" y="200"/>
                </a:cubicBezTo>
                <a:cubicBezTo>
                  <a:pt x="10518" y="414"/>
                  <a:pt x="10450" y="848"/>
                  <a:pt x="10557" y="1023"/>
                </a:cubicBezTo>
                <a:cubicBezTo>
                  <a:pt x="10557" y="1023"/>
                  <a:pt x="10371" y="827"/>
                  <a:pt x="10125" y="827"/>
                </a:cubicBezTo>
                <a:cubicBezTo>
                  <a:pt x="10060" y="827"/>
                  <a:pt x="9992" y="840"/>
                  <a:pt x="9922" y="874"/>
                </a:cubicBezTo>
                <a:cubicBezTo>
                  <a:pt x="9585" y="1036"/>
                  <a:pt x="9922" y="1373"/>
                  <a:pt x="9922" y="1373"/>
                </a:cubicBezTo>
                <a:cubicBezTo>
                  <a:pt x="9922" y="1373"/>
                  <a:pt x="9572" y="1441"/>
                  <a:pt x="9572" y="1671"/>
                </a:cubicBezTo>
                <a:cubicBezTo>
                  <a:pt x="9572" y="1901"/>
                  <a:pt x="9789" y="2089"/>
                  <a:pt x="9789" y="2089"/>
                </a:cubicBezTo>
                <a:cubicBezTo>
                  <a:pt x="9789" y="2089"/>
                  <a:pt x="9718" y="2065"/>
                  <a:pt x="9631" y="2065"/>
                </a:cubicBezTo>
                <a:cubicBezTo>
                  <a:pt x="9545" y="2065"/>
                  <a:pt x="9444" y="2089"/>
                  <a:pt x="9384" y="2183"/>
                </a:cubicBezTo>
                <a:cubicBezTo>
                  <a:pt x="9351" y="2239"/>
                  <a:pt x="9338" y="2291"/>
                  <a:pt x="9335" y="2337"/>
                </a:cubicBezTo>
                <a:lnTo>
                  <a:pt x="9335" y="2337"/>
                </a:lnTo>
                <a:cubicBezTo>
                  <a:pt x="9258" y="2167"/>
                  <a:pt x="9056" y="1933"/>
                  <a:pt x="8532" y="1901"/>
                </a:cubicBezTo>
                <a:cubicBezTo>
                  <a:pt x="8505" y="1900"/>
                  <a:pt x="8479" y="1899"/>
                  <a:pt x="8454" y="1899"/>
                </a:cubicBezTo>
                <a:cubicBezTo>
                  <a:pt x="7672" y="1899"/>
                  <a:pt x="7508" y="2507"/>
                  <a:pt x="7508" y="2507"/>
                </a:cubicBezTo>
                <a:cubicBezTo>
                  <a:pt x="7508" y="2507"/>
                  <a:pt x="7333" y="2234"/>
                  <a:pt x="6984" y="2234"/>
                </a:cubicBezTo>
                <a:cubicBezTo>
                  <a:pt x="6921" y="2234"/>
                  <a:pt x="6853" y="2243"/>
                  <a:pt x="6779" y="2264"/>
                </a:cubicBezTo>
                <a:cubicBezTo>
                  <a:pt x="6306" y="2400"/>
                  <a:pt x="6374" y="2711"/>
                  <a:pt x="6374" y="2711"/>
                </a:cubicBezTo>
                <a:cubicBezTo>
                  <a:pt x="6374" y="2711"/>
                  <a:pt x="6221" y="2606"/>
                  <a:pt x="6045" y="2606"/>
                </a:cubicBezTo>
                <a:cubicBezTo>
                  <a:pt x="5975" y="2606"/>
                  <a:pt x="5902" y="2623"/>
                  <a:pt x="5833" y="2669"/>
                </a:cubicBezTo>
                <a:cubicBezTo>
                  <a:pt x="5590" y="2831"/>
                  <a:pt x="5658" y="3019"/>
                  <a:pt x="5658" y="3019"/>
                </a:cubicBezTo>
                <a:cubicBezTo>
                  <a:pt x="5658" y="3019"/>
                  <a:pt x="5348" y="2774"/>
                  <a:pt x="4932" y="2774"/>
                </a:cubicBezTo>
                <a:cubicBezTo>
                  <a:pt x="4771" y="2774"/>
                  <a:pt x="4594" y="2811"/>
                  <a:pt x="4414" y="2912"/>
                </a:cubicBezTo>
                <a:cubicBezTo>
                  <a:pt x="3753" y="3262"/>
                  <a:pt x="3915" y="3696"/>
                  <a:pt x="3915" y="3696"/>
                </a:cubicBezTo>
                <a:cubicBezTo>
                  <a:pt x="3915" y="3696"/>
                  <a:pt x="3636" y="3417"/>
                  <a:pt x="3272" y="3417"/>
                </a:cubicBezTo>
                <a:cubicBezTo>
                  <a:pt x="3156" y="3417"/>
                  <a:pt x="3031" y="3446"/>
                  <a:pt x="2904" y="3521"/>
                </a:cubicBezTo>
                <a:lnTo>
                  <a:pt x="2849" y="3858"/>
                </a:lnTo>
                <a:cubicBezTo>
                  <a:pt x="2849" y="3858"/>
                  <a:pt x="2548" y="3567"/>
                  <a:pt x="2174" y="3567"/>
                </a:cubicBezTo>
                <a:cubicBezTo>
                  <a:pt x="2122" y="3567"/>
                  <a:pt x="2068" y="3573"/>
                  <a:pt x="2013" y="3586"/>
                </a:cubicBezTo>
                <a:cubicBezTo>
                  <a:pt x="1553" y="3696"/>
                  <a:pt x="1485" y="3858"/>
                  <a:pt x="1485" y="3858"/>
                </a:cubicBezTo>
                <a:cubicBezTo>
                  <a:pt x="1485" y="3858"/>
                  <a:pt x="1243" y="3754"/>
                  <a:pt x="930" y="3754"/>
                </a:cubicBezTo>
                <a:cubicBezTo>
                  <a:pt x="635" y="3754"/>
                  <a:pt x="277" y="3847"/>
                  <a:pt x="1" y="4208"/>
                </a:cubicBezTo>
                <a:lnTo>
                  <a:pt x="12002" y="4208"/>
                </a:lnTo>
                <a:lnTo>
                  <a:pt x="12002" y="200"/>
                </a:lnTo>
                <a:cubicBezTo>
                  <a:pt x="11879" y="58"/>
                  <a:pt x="11644" y="0"/>
                  <a:pt x="114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14"/>
          <p:cNvSpPr/>
          <p:nvPr/>
        </p:nvSpPr>
        <p:spPr>
          <a:xfrm>
            <a:off x="8440466" y="6173566"/>
            <a:ext cx="3783133" cy="680876"/>
          </a:xfrm>
          <a:custGeom>
            <a:avLst/>
            <a:gdLst/>
            <a:ahLst/>
            <a:cxnLst/>
            <a:rect l="l" t="t" r="r" b="b"/>
            <a:pathLst>
              <a:path w="7278" h="2110" extrusionOk="0">
                <a:moveTo>
                  <a:pt x="7196" y="1"/>
                </a:moveTo>
                <a:cubicBezTo>
                  <a:pt x="7059" y="1"/>
                  <a:pt x="6916" y="28"/>
                  <a:pt x="6792" y="85"/>
                </a:cubicBezTo>
                <a:cubicBezTo>
                  <a:pt x="6562" y="192"/>
                  <a:pt x="6374" y="354"/>
                  <a:pt x="6225" y="545"/>
                </a:cubicBezTo>
                <a:cubicBezTo>
                  <a:pt x="6131" y="652"/>
                  <a:pt x="6063" y="775"/>
                  <a:pt x="6063" y="895"/>
                </a:cubicBezTo>
                <a:cubicBezTo>
                  <a:pt x="5966" y="827"/>
                  <a:pt x="5855" y="795"/>
                  <a:pt x="5750" y="795"/>
                </a:cubicBezTo>
                <a:cubicBezTo>
                  <a:pt x="5518" y="795"/>
                  <a:pt x="5315" y="953"/>
                  <a:pt x="5360" y="1232"/>
                </a:cubicBezTo>
                <a:cubicBezTo>
                  <a:pt x="5317" y="1168"/>
                  <a:pt x="5236" y="1138"/>
                  <a:pt x="5152" y="1138"/>
                </a:cubicBezTo>
                <a:cubicBezTo>
                  <a:pt x="5077" y="1138"/>
                  <a:pt x="5000" y="1162"/>
                  <a:pt x="4942" y="1206"/>
                </a:cubicBezTo>
                <a:cubicBezTo>
                  <a:pt x="4822" y="1313"/>
                  <a:pt x="4793" y="1462"/>
                  <a:pt x="4793" y="1611"/>
                </a:cubicBezTo>
                <a:cubicBezTo>
                  <a:pt x="4524" y="1436"/>
                  <a:pt x="4242" y="1245"/>
                  <a:pt x="3918" y="1232"/>
                </a:cubicBezTo>
                <a:cubicBezTo>
                  <a:pt x="3910" y="1232"/>
                  <a:pt x="3902" y="1231"/>
                  <a:pt x="3894" y="1231"/>
                </a:cubicBezTo>
                <a:cubicBezTo>
                  <a:pt x="3576" y="1231"/>
                  <a:pt x="3229" y="1482"/>
                  <a:pt x="3296" y="1773"/>
                </a:cubicBezTo>
                <a:cubicBezTo>
                  <a:pt x="3202" y="1637"/>
                  <a:pt x="3092" y="1504"/>
                  <a:pt x="2930" y="1449"/>
                </a:cubicBezTo>
                <a:cubicBezTo>
                  <a:pt x="2896" y="1437"/>
                  <a:pt x="2858" y="1432"/>
                  <a:pt x="2821" y="1432"/>
                </a:cubicBezTo>
                <a:cubicBezTo>
                  <a:pt x="2682" y="1432"/>
                  <a:pt x="2541" y="1509"/>
                  <a:pt x="2541" y="1637"/>
                </a:cubicBezTo>
                <a:cubicBezTo>
                  <a:pt x="2388" y="1511"/>
                  <a:pt x="2173" y="1406"/>
                  <a:pt x="1967" y="1406"/>
                </a:cubicBezTo>
                <a:cubicBezTo>
                  <a:pt x="1955" y="1406"/>
                  <a:pt x="1944" y="1406"/>
                  <a:pt x="1932" y="1407"/>
                </a:cubicBezTo>
                <a:cubicBezTo>
                  <a:pt x="1702" y="1436"/>
                  <a:pt x="1472" y="1611"/>
                  <a:pt x="1501" y="1828"/>
                </a:cubicBezTo>
                <a:cubicBezTo>
                  <a:pt x="1425" y="1700"/>
                  <a:pt x="1278" y="1610"/>
                  <a:pt x="1126" y="1610"/>
                </a:cubicBezTo>
                <a:cubicBezTo>
                  <a:pt x="1116" y="1610"/>
                  <a:pt x="1106" y="1610"/>
                  <a:pt x="1096" y="1611"/>
                </a:cubicBezTo>
                <a:cubicBezTo>
                  <a:pt x="934" y="1624"/>
                  <a:pt x="785" y="1786"/>
                  <a:pt x="811" y="1935"/>
                </a:cubicBezTo>
                <a:cubicBezTo>
                  <a:pt x="728" y="1813"/>
                  <a:pt x="571" y="1744"/>
                  <a:pt x="416" y="1744"/>
                </a:cubicBezTo>
                <a:cubicBezTo>
                  <a:pt x="347" y="1744"/>
                  <a:pt x="279" y="1757"/>
                  <a:pt x="218" y="1786"/>
                </a:cubicBezTo>
                <a:cubicBezTo>
                  <a:pt x="95" y="1854"/>
                  <a:pt x="30" y="1974"/>
                  <a:pt x="1" y="2110"/>
                </a:cubicBezTo>
                <a:lnTo>
                  <a:pt x="7278" y="2110"/>
                </a:lnTo>
                <a:lnTo>
                  <a:pt x="7278" y="4"/>
                </a:lnTo>
                <a:cubicBezTo>
                  <a:pt x="7251" y="2"/>
                  <a:pt x="7224" y="1"/>
                  <a:pt x="71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4"/>
          <p:cNvSpPr txBox="1">
            <a:spLocks noGrp="1"/>
          </p:cNvSpPr>
          <p:nvPr>
            <p:ph type="subTitle" idx="1"/>
          </p:nvPr>
        </p:nvSpPr>
        <p:spPr>
          <a:xfrm>
            <a:off x="950967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4" name="Google Shape;474;p14"/>
          <p:cNvSpPr txBox="1">
            <a:spLocks noGrp="1"/>
          </p:cNvSpPr>
          <p:nvPr>
            <p:ph type="title" idx="2"/>
          </p:nvPr>
        </p:nvSpPr>
        <p:spPr>
          <a:xfrm>
            <a:off x="950967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5" name="Google Shape;475;p14"/>
          <p:cNvSpPr txBox="1">
            <a:spLocks noGrp="1"/>
          </p:cNvSpPr>
          <p:nvPr>
            <p:ph type="subTitle" idx="3"/>
          </p:nvPr>
        </p:nvSpPr>
        <p:spPr>
          <a:xfrm>
            <a:off x="7775203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6" name="Google Shape;476;p14"/>
          <p:cNvSpPr txBox="1">
            <a:spLocks noGrp="1"/>
          </p:cNvSpPr>
          <p:nvPr>
            <p:ph type="title" idx="4"/>
          </p:nvPr>
        </p:nvSpPr>
        <p:spPr>
          <a:xfrm>
            <a:off x="7775200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7" name="Google Shape;477;p14"/>
          <p:cNvSpPr txBox="1">
            <a:spLocks noGrp="1"/>
          </p:cNvSpPr>
          <p:nvPr>
            <p:ph type="subTitle" idx="5"/>
          </p:nvPr>
        </p:nvSpPr>
        <p:spPr>
          <a:xfrm>
            <a:off x="4367435" y="3670735"/>
            <a:ext cx="3456800" cy="10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6"/>
          </p:nvPr>
        </p:nvSpPr>
        <p:spPr>
          <a:xfrm>
            <a:off x="4367433" y="3058367"/>
            <a:ext cx="34568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46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36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FFC3784-A2F5-BE6E-0742-D5BC5B1FC00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227" y="133647"/>
            <a:ext cx="1614239" cy="16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35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2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92DB36B-2C90-F7CF-B9E8-6ABB34B95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8"/>
          <a:stretch/>
        </p:blipFill>
        <p:spPr>
          <a:xfrm>
            <a:off x="0" y="0"/>
            <a:ext cx="12192000" cy="6990984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C63B3A-DA6F-AA22-ABF6-9B1CC3137F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84" b="89976" l="9994" r="89942">
                        <a14:foregroundMark x1="54625" y1="9135" x2="54625" y2="9135"/>
                        <a14:foregroundMark x1="48027" y1="8084" x2="4802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245" y="1221266"/>
            <a:ext cx="7815648" cy="6252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6F324-D5B0-F960-C58D-3468512C2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6314" y="1422521"/>
            <a:ext cx="5492972" cy="306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8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DCB732C-0F72-5956-90EB-34CE858B8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2072F6-6C33-6C4C-56E2-F9064C5E871C}"/>
              </a:ext>
            </a:extLst>
          </p:cNvPr>
          <p:cNvSpPr/>
          <p:nvPr/>
        </p:nvSpPr>
        <p:spPr>
          <a:xfrm>
            <a:off x="1448711" y="254778"/>
            <a:ext cx="9053034" cy="3886391"/>
          </a:xfrm>
          <a:custGeom>
            <a:avLst/>
            <a:gdLst>
              <a:gd name="connsiteX0" fmla="*/ 0 w 9053034"/>
              <a:gd name="connsiteY0" fmla="*/ 647745 h 3886391"/>
              <a:gd name="connsiteX1" fmla="*/ 647745 w 9053034"/>
              <a:gd name="connsiteY1" fmla="*/ 0 h 3886391"/>
              <a:gd name="connsiteX2" fmla="*/ 8405289 w 9053034"/>
              <a:gd name="connsiteY2" fmla="*/ 0 h 3886391"/>
              <a:gd name="connsiteX3" fmla="*/ 9053034 w 9053034"/>
              <a:gd name="connsiteY3" fmla="*/ 647745 h 3886391"/>
              <a:gd name="connsiteX4" fmla="*/ 9053034 w 9053034"/>
              <a:gd name="connsiteY4" fmla="*/ 3238646 h 3886391"/>
              <a:gd name="connsiteX5" fmla="*/ 8405289 w 9053034"/>
              <a:gd name="connsiteY5" fmla="*/ 3886391 h 3886391"/>
              <a:gd name="connsiteX6" fmla="*/ 647745 w 9053034"/>
              <a:gd name="connsiteY6" fmla="*/ 3886391 h 3886391"/>
              <a:gd name="connsiteX7" fmla="*/ 0 w 9053034"/>
              <a:gd name="connsiteY7" fmla="*/ 3238646 h 3886391"/>
              <a:gd name="connsiteX8" fmla="*/ 0 w 9053034"/>
              <a:gd name="connsiteY8" fmla="*/ 647745 h 388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3034" h="3886391" fill="none" extrusionOk="0">
                <a:moveTo>
                  <a:pt x="0" y="647745"/>
                </a:moveTo>
                <a:cubicBezTo>
                  <a:pt x="923" y="315000"/>
                  <a:pt x="299168" y="15378"/>
                  <a:pt x="647745" y="0"/>
                </a:cubicBezTo>
                <a:cubicBezTo>
                  <a:pt x="2385516" y="72427"/>
                  <a:pt x="6192866" y="61419"/>
                  <a:pt x="8405289" y="0"/>
                </a:cubicBezTo>
                <a:cubicBezTo>
                  <a:pt x="8759950" y="-21196"/>
                  <a:pt x="9015853" y="278759"/>
                  <a:pt x="9053034" y="647745"/>
                </a:cubicBezTo>
                <a:cubicBezTo>
                  <a:pt x="9153910" y="1606431"/>
                  <a:pt x="8945721" y="2358852"/>
                  <a:pt x="9053034" y="3238646"/>
                </a:cubicBezTo>
                <a:cubicBezTo>
                  <a:pt x="9066374" y="3528681"/>
                  <a:pt x="8728528" y="3847715"/>
                  <a:pt x="8405289" y="3886391"/>
                </a:cubicBezTo>
                <a:cubicBezTo>
                  <a:pt x="6920537" y="3916218"/>
                  <a:pt x="2823437" y="3807085"/>
                  <a:pt x="647745" y="3886391"/>
                </a:cubicBezTo>
                <a:cubicBezTo>
                  <a:pt x="350980" y="3879498"/>
                  <a:pt x="-60880" y="3608424"/>
                  <a:pt x="0" y="3238646"/>
                </a:cubicBezTo>
                <a:cubicBezTo>
                  <a:pt x="50037" y="2681810"/>
                  <a:pt x="770" y="1660841"/>
                  <a:pt x="0" y="647745"/>
                </a:cubicBezTo>
                <a:close/>
              </a:path>
              <a:path w="9053034" h="3886391" stroke="0" extrusionOk="0">
                <a:moveTo>
                  <a:pt x="0" y="647745"/>
                </a:moveTo>
                <a:cubicBezTo>
                  <a:pt x="33554" y="299151"/>
                  <a:pt x="295499" y="11447"/>
                  <a:pt x="647745" y="0"/>
                </a:cubicBezTo>
                <a:cubicBezTo>
                  <a:pt x="3022010" y="123000"/>
                  <a:pt x="6292877" y="-96860"/>
                  <a:pt x="8405289" y="0"/>
                </a:cubicBezTo>
                <a:cubicBezTo>
                  <a:pt x="8724026" y="-29726"/>
                  <a:pt x="9075407" y="244900"/>
                  <a:pt x="9053034" y="647745"/>
                </a:cubicBezTo>
                <a:cubicBezTo>
                  <a:pt x="9056207" y="960772"/>
                  <a:pt x="9147301" y="1994284"/>
                  <a:pt x="9053034" y="3238646"/>
                </a:cubicBezTo>
                <a:cubicBezTo>
                  <a:pt x="9012524" y="3611062"/>
                  <a:pt x="8706695" y="3877171"/>
                  <a:pt x="8405289" y="3886391"/>
                </a:cubicBezTo>
                <a:cubicBezTo>
                  <a:pt x="5988825" y="3725684"/>
                  <a:pt x="3476407" y="3926058"/>
                  <a:pt x="647745" y="3886391"/>
                </a:cubicBezTo>
                <a:cubicBezTo>
                  <a:pt x="265236" y="3881388"/>
                  <a:pt x="-15407" y="3589406"/>
                  <a:pt x="0" y="3238646"/>
                </a:cubicBezTo>
                <a:cubicBezTo>
                  <a:pt x="32216" y="2182512"/>
                  <a:pt x="57206" y="1399306"/>
                  <a:pt x="0" y="647745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21">
            <a:extLst>
              <a:ext uri="{FF2B5EF4-FFF2-40B4-BE49-F238E27FC236}">
                <a16:creationId xmlns:a16="http://schemas.microsoft.com/office/drawing/2014/main" id="{9CAEB7A2-DAE3-BBE7-5E86-D32432421B7F}"/>
              </a:ext>
            </a:extLst>
          </p:cNvPr>
          <p:cNvSpPr txBox="1"/>
          <p:nvPr/>
        </p:nvSpPr>
        <p:spPr>
          <a:xfrm>
            <a:off x="1250499" y="356330"/>
            <a:ext cx="9157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ngày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tháng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 </a:t>
            </a:r>
            <a:r>
              <a:rPr lang="en-US" altLang="zh-CN" sz="4000" b="1" dirty="0" err="1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4000" b="1" dirty="0">
                <a:ln w="12700"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…</a:t>
            </a:r>
            <a:endParaRPr lang="zh-CN" altLang="en-US" sz="4000" b="1" dirty="0">
              <a:ln w="12700">
                <a:noFill/>
              </a:ln>
              <a:solidFill>
                <a:srgbClr val="00206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图片 2" descr="51miz-E1029694-0E3ADD4D">
            <a:extLst>
              <a:ext uri="{FF2B5EF4-FFF2-40B4-BE49-F238E27FC236}">
                <a16:creationId xmlns:a16="http://schemas.microsoft.com/office/drawing/2014/main" id="{051E9189-A4B3-2164-CA16-C2B4B8E9E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50" y="4141169"/>
            <a:ext cx="8191500" cy="265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BA4FC9-BC4E-B67A-0447-06368685F0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633" y="1058009"/>
            <a:ext cx="3981033" cy="646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D20CF-282D-066D-C188-CCBF97C87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743" y="1375657"/>
            <a:ext cx="8931414" cy="3097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C989BE-89DD-D0FA-34C5-8ECC18223F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4" y="1347915"/>
            <a:ext cx="228010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3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92DB36B-2C90-F7CF-B9E8-6ABB34B95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8"/>
          <a:stretch/>
        </p:blipFill>
        <p:spPr>
          <a:xfrm>
            <a:off x="0" y="0"/>
            <a:ext cx="12192000" cy="6990984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C63B3A-DA6F-AA22-ABF6-9B1CC3137F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84" b="89976" l="9994" r="89942">
                        <a14:foregroundMark x1="54625" y1="9135" x2="54625" y2="9135"/>
                        <a14:foregroundMark x1="48027" y1="8084" x2="4802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245" y="1221266"/>
            <a:ext cx="7815648" cy="6252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BECC9A-E150-2B91-E512-2E91D834E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658" y="1107738"/>
            <a:ext cx="505402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92DB36B-2C90-F7CF-B9E8-6ABB34B951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8"/>
          <a:stretch/>
        </p:blipFill>
        <p:spPr>
          <a:xfrm>
            <a:off x="0" y="-132984"/>
            <a:ext cx="12192000" cy="6990984"/>
          </a:xfrm>
          <a:prstGeom prst="rect">
            <a:avLst/>
          </a:prstGeom>
        </p:spPr>
      </p:pic>
      <p:pic>
        <p:nvPicPr>
          <p:cNvPr id="7" name="Picture 6" descr="A picture containing clipart&#10;&#10;Description automatically generated">
            <a:extLst>
              <a:ext uri="{FF2B5EF4-FFF2-40B4-BE49-F238E27FC236}">
                <a16:creationId xmlns:a16="http://schemas.microsoft.com/office/drawing/2014/main" id="{E3C63B3A-DA6F-AA22-ABF6-9B1CC3137F5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84" b="89976" l="9994" r="89942">
                        <a14:foregroundMark x1="54625" y1="9135" x2="54625" y2="9135"/>
                        <a14:foregroundMark x1="48027" y1="8084" x2="48027" y2="80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4245" y="1221266"/>
            <a:ext cx="7815648" cy="625251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D7C2F5C-C5B1-6297-FDC3-2DCF74A4576E}"/>
              </a:ext>
            </a:extLst>
          </p:cNvPr>
          <p:cNvGrpSpPr/>
          <p:nvPr/>
        </p:nvGrpSpPr>
        <p:grpSpPr>
          <a:xfrm>
            <a:off x="4651688" y="595624"/>
            <a:ext cx="5171963" cy="3865442"/>
            <a:chOff x="2774373" y="1878022"/>
            <a:chExt cx="7467489" cy="34123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B344B6-CBF4-E8FB-906B-46E0016708D4}"/>
                </a:ext>
              </a:extLst>
            </p:cNvPr>
            <p:cNvSpPr txBox="1"/>
            <p:nvPr/>
          </p:nvSpPr>
          <p:spPr>
            <a:xfrm>
              <a:off x="2774373" y="1878022"/>
              <a:ext cx="7042076" cy="1643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1500" dirty="0">
                <a:ln w="390525">
                  <a:solidFill>
                    <a:schemeClr val="bg1"/>
                  </a:solidFill>
                </a:ln>
                <a:latin typeface="SVN-Poky's" panose="020B060604020002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CFCEC3-B20A-DA60-302A-4D43FEA60A44}"/>
                </a:ext>
              </a:extLst>
            </p:cNvPr>
            <p:cNvSpPr txBox="1"/>
            <p:nvPr/>
          </p:nvSpPr>
          <p:spPr>
            <a:xfrm>
              <a:off x="3199786" y="2084313"/>
              <a:ext cx="7042076" cy="3206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latin typeface="SVN-Poky's" panose="020B0606040200020203" pitchFamily="34" charset="0"/>
                </a:rPr>
                <a:t>V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FF99FF"/>
                  </a:solidFill>
                  <a:latin typeface="SVN-Poky's" panose="020B0606040200020203" pitchFamily="34" charset="0"/>
                </a:rPr>
                <a:t>Ậ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66CCFF"/>
                  </a:solidFill>
                  <a:latin typeface="SVN-Poky's" panose="020B0606040200020203" pitchFamily="34" charset="0"/>
                </a:rPr>
                <a:t>N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FFFF66"/>
                  </a:solidFill>
                  <a:latin typeface="SVN-Poky's" panose="020B0606040200020203" pitchFamily="34" charset="0"/>
                </a:rPr>
                <a:t> D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00FF00"/>
                  </a:solidFill>
                  <a:latin typeface="SVN-Poky's" panose="020B0606040200020203" pitchFamily="34" charset="0"/>
                </a:rPr>
                <a:t>Ụ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FF99FF"/>
                  </a:solidFill>
                  <a:latin typeface="SVN-Poky's" panose="020B0606040200020203" pitchFamily="34" charset="0"/>
                </a:rPr>
                <a:t>N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solidFill>
                    <a:srgbClr val="66CCFF"/>
                  </a:solidFill>
                  <a:latin typeface="SVN-Poky's" panose="020B0606040200020203" pitchFamily="34" charset="0"/>
                </a:rPr>
                <a:t>G</a:t>
              </a:r>
              <a:r>
                <a:rPr lang="en-US" sz="11500" dirty="0">
                  <a:ln w="19050">
                    <a:solidFill>
                      <a:schemeClr val="tx1"/>
                    </a:solidFill>
                  </a:ln>
                  <a:latin typeface="SVN-Poky's" panose="020B0606040200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6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6D0ED1A6-BAF4-8FF9-DF96-B618A68EDB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" r="4460"/>
          <a:stretch/>
        </p:blipFill>
        <p:spPr>
          <a:xfrm>
            <a:off x="-237062" y="0"/>
            <a:ext cx="12666124" cy="6858000"/>
          </a:xfrm>
          <a:prstGeom prst="rect">
            <a:avLst/>
          </a:prstGeom>
        </p:spPr>
      </p:pic>
      <p:pic>
        <p:nvPicPr>
          <p:cNvPr id="8" name="图片 20">
            <a:extLst>
              <a:ext uri="{FF2B5EF4-FFF2-40B4-BE49-F238E27FC236}">
                <a16:creationId xmlns:a16="http://schemas.microsoft.com/office/drawing/2014/main" id="{2553750E-595D-A6F8-C458-17BFDC2AC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77" y="334024"/>
            <a:ext cx="9218673" cy="5784976"/>
          </a:xfrm>
          <a:prstGeom prst="rect">
            <a:avLst/>
          </a:prstGeom>
        </p:spPr>
      </p:pic>
      <p:grpSp>
        <p:nvGrpSpPr>
          <p:cNvPr id="10" name="组合 49">
            <a:extLst>
              <a:ext uri="{FF2B5EF4-FFF2-40B4-BE49-F238E27FC236}">
                <a16:creationId xmlns:a16="http://schemas.microsoft.com/office/drawing/2014/main" id="{F0927FFF-5701-890D-040A-E6D7106DB3A6}"/>
              </a:ext>
            </a:extLst>
          </p:cNvPr>
          <p:cNvGrpSpPr/>
          <p:nvPr/>
        </p:nvGrpSpPr>
        <p:grpSpPr>
          <a:xfrm>
            <a:off x="-608480" y="3429000"/>
            <a:ext cx="6241184" cy="3178006"/>
            <a:chOff x="-112148" y="3696816"/>
            <a:chExt cx="6208148" cy="3161184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2C34D424-9F8C-8EEA-9F7C-0123B8B8B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12" name="图片 22">
              <a:extLst>
                <a:ext uri="{FF2B5EF4-FFF2-40B4-BE49-F238E27FC236}">
                  <a16:creationId xmlns:a16="http://schemas.microsoft.com/office/drawing/2014/main" id="{B181EDC9-D590-3943-88A6-D4C2D56A9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pic>
        <p:nvPicPr>
          <p:cNvPr id="13" name="图片 4">
            <a:extLst>
              <a:ext uri="{FF2B5EF4-FFF2-40B4-BE49-F238E27FC236}">
                <a16:creationId xmlns:a16="http://schemas.microsoft.com/office/drawing/2014/main" id="{A0B55F55-2241-017E-17D0-891C590D13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711641" y="3462063"/>
            <a:ext cx="5088839" cy="3429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A5FC03-A2AC-1C5E-CCAA-4B65A6050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6503" y="2347884"/>
            <a:ext cx="6120914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</TotalTime>
  <Words>51</Words>
  <Application>Microsoft Macintosh PowerPoint</Application>
  <PresentationFormat>Widescreen</PresentationFormat>
  <Paragraphs>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SVN-Poky's</vt:lpstr>
      <vt:lpstr>Arial</vt:lpstr>
      <vt:lpstr>Calibri</vt:lpstr>
      <vt:lpstr>Lato</vt:lpstr>
      <vt:lpstr>Livvic</vt:lpstr>
      <vt:lpstr>Open Sans</vt:lpstr>
      <vt:lpstr>Patrick Hand</vt:lpstr>
      <vt:lpstr>Roboto</vt:lpstr>
      <vt:lpstr>Roboto Condensed Light</vt:lpstr>
      <vt:lpstr>Times New Roman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Phương Anh Bùi</cp:lastModifiedBy>
  <cp:revision>61</cp:revision>
  <dcterms:created xsi:type="dcterms:W3CDTF">2022-07-21T15:03:37Z</dcterms:created>
  <dcterms:modified xsi:type="dcterms:W3CDTF">2024-10-15T16:20:19Z</dcterms:modified>
  <cp:category>9Slide.vn</cp:category>
</cp:coreProperties>
</file>