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745" r:id="rId3"/>
    <p:sldId id="746" r:id="rId4"/>
    <p:sldId id="278" r:id="rId5"/>
    <p:sldId id="722" r:id="rId6"/>
    <p:sldId id="356" r:id="rId7"/>
    <p:sldId id="757" r:id="rId8"/>
    <p:sldId id="758" r:id="rId9"/>
    <p:sldId id="332" r:id="rId10"/>
    <p:sldId id="769" r:id="rId11"/>
    <p:sldId id="770" r:id="rId12"/>
    <p:sldId id="314" r:id="rId13"/>
    <p:sldId id="772" r:id="rId14"/>
    <p:sldId id="7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C5258-13CE-4EAF-BD27-FB8C5BA3186A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4D6FA-A732-408C-95C2-DDA6647B2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33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1200" y="11684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82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80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61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33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0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61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14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20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46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646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84285-B92D-4931-9034-D3C613BFF3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77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C1F6C-226C-6E80-F231-6769F3075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0FD36-4453-5583-91D5-989FC93114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6D4DA-B51C-D0BA-31BC-C408B16E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9015A-8C2E-7699-8919-4CEA2E113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BDD80-D5A3-D17B-A691-C8259841E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73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DFF1F-1EF2-BBDE-2B7B-4596D95D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15AEC7-2E5B-4807-596A-3F2AD9F222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4235F4-3355-9416-C46E-B238FCA39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A2584-CCEC-EB1A-A35F-B4A2757C2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E84-B926-BFCF-FE7B-9CC0A176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91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EC1DED-A5C5-4614-35AB-2329970C1D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37D1A6-8313-5CC9-FFB0-1C681AD5C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887E0-0671-C5D0-D811-B172F7BFD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723DD3-8AE0-04AF-C481-E3705143B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F0D5D-4831-A9CA-17C9-864BA70E6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80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31EF-4075-4EF0-22D2-17A53B3ED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3BCA1-4BD6-17AC-C257-AADDBF8A2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98351-D479-4B5B-3B9F-2E2FAA2AA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C3BB9-5CA6-E52F-04AC-5685E8A88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BCBF1-08D6-208E-1A57-C394E1A8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7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12BE-2121-400F-7D91-52E84A5B1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A75D7-621C-4B70-33CD-7C734FCF0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DF3F01-3977-E139-C40B-0ADB1BFEB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2F18F-BD95-7F97-7BAF-92140E25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60981-EE0F-FDF8-3535-26110F41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97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D1DD-870B-ED3B-334D-78EA77CB0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D1F69-D52A-1583-2900-F04896FE3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DF3309-1BD4-4B98-93B3-B987C16CD9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027007-50D9-FC15-51E1-E5AB60CE4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97187-70AD-2B07-8B23-5ED048E08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914BB-4C6A-8377-DCEA-28AD9354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9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DEA06-FF45-88A2-11D5-17E98CFBB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1E394-23BA-08F5-2776-DBE9CB2F5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33CDE-0608-F643-C937-4870C9C49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E373FF-B7B0-793C-76D7-0347D06B63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9F0D8-1397-B747-534B-51F1F14BF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079E05-A401-CB61-2533-89069067E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5B8D3C-243F-2887-2E72-95197E21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7FBB7D-ABCB-BA24-BCF1-68515C2F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4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EEC7-C207-1E2B-E070-F0E0C9A8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B58FDE-3BC1-2C8D-51FD-FDAED6AA5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609EF-18F6-4E92-08BB-B0D284C7F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CAA16-D5A7-F98B-E2CB-9CCBC3EFF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7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119676-90AF-5671-D5AC-C6959FED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CF18BC-467D-51FA-2CDF-BF8AC3BF1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3419F-C261-6DEC-4BA5-444BD2D8D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8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DD2E8-6514-4499-EB16-A3DB9FA6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9676D-6963-9937-2CDA-F07973EE1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80D3F-0952-25EB-74D9-9CC7EBE41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E8844-A891-2E1C-C511-31208E9D2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1B97E-4D94-6008-D674-F80665CA7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DCCBA-DDA8-0C1B-8711-19D7A5D94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81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FEC4-7093-2491-AC65-EF1F1B477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C72221-3139-3430-A003-A95693F3E4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70480-E75F-0D17-389E-125B57C80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62599-518E-BBF3-5E98-2E3F49476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E53540-1947-2432-9DB4-A9DD8E88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003F8-3C59-4627-7AAD-4746D476F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91C536-80FC-91D7-A187-8BC624E0B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2C42D-8B74-01B3-32DC-1A5258D65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789D0-5E41-A378-8591-E09018038D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85533-BFBE-4290-B485-32E737985180}" type="datetimeFigureOut">
              <a:rPr lang="en-US" smtClean="0"/>
              <a:t>16-Oct-24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DDAAD-7C79-70A5-D4D0-9859E06C24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CDBC7-7DE5-B30D-9507-4C8090912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0AE9C-ABF6-49A7-9EAC-88B0DCFC7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00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4.jpe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Relationship Id="rId14" Type="http://schemas.openxmlformats.org/officeDocument/2006/relationships/image" Target="../media/image4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66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microsoft.com/office/2007/relationships/hdphoto" Target="../media/hdphoto1.wdp"/><Relationship Id="rId9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1.pn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microsoft.com/office/2007/relationships/hdphoto" Target="../media/hdphoto1.wdp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jp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C3133-4E9F-B4A2-26EC-4ABD12C3A1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6B95D-8722-DD68-32B9-49C30BC6E2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792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">
            <a:extLst>
              <a:ext uri="{FF2B5EF4-FFF2-40B4-BE49-F238E27FC236}">
                <a16:creationId xmlns:a16="http://schemas.microsoft.com/office/drawing/2014/main" id="{8F2BF311-872A-47F2-8982-B09F9C192A19}"/>
              </a:ext>
            </a:extLst>
          </p:cNvPr>
          <p:cNvGrpSpPr/>
          <p:nvPr/>
        </p:nvGrpSpPr>
        <p:grpSpPr>
          <a:xfrm>
            <a:off x="0" y="0"/>
            <a:ext cx="11744960" cy="6431280"/>
            <a:chOff x="0" y="0"/>
            <a:chExt cx="18496" cy="10128"/>
          </a:xfrm>
        </p:grpSpPr>
        <p:sp>
          <p:nvSpPr>
            <p:cNvPr id="3" name="矩形 17">
              <a:extLst>
                <a:ext uri="{FF2B5EF4-FFF2-40B4-BE49-F238E27FC236}">
                  <a16:creationId xmlns:a16="http://schemas.microsoft.com/office/drawing/2014/main" id="{B9DD474D-7516-4C04-8A33-A7BE544131AB}"/>
                </a:ext>
              </a:extLst>
            </p:cNvPr>
            <p:cNvSpPr/>
            <p:nvPr userDrawn="1"/>
          </p:nvSpPr>
          <p:spPr>
            <a:xfrm>
              <a:off x="704" y="672"/>
              <a:ext cx="17793" cy="9456"/>
            </a:xfrm>
            <a:custGeom>
              <a:avLst/>
              <a:gdLst>
                <a:gd name="connsiteX0" fmla="*/ 0 w 8217127"/>
                <a:gd name="connsiteY0" fmla="*/ 0 h 2082968"/>
                <a:gd name="connsiteX1" fmla="*/ 438247 w 8217127"/>
                <a:gd name="connsiteY1" fmla="*/ 0 h 2082968"/>
                <a:gd name="connsiteX2" fmla="*/ 1205179 w 8217127"/>
                <a:gd name="connsiteY2" fmla="*/ 0 h 2082968"/>
                <a:gd name="connsiteX3" fmla="*/ 1807768 w 8217127"/>
                <a:gd name="connsiteY3" fmla="*/ 0 h 2082968"/>
                <a:gd name="connsiteX4" fmla="*/ 2492529 w 8217127"/>
                <a:gd name="connsiteY4" fmla="*/ 0 h 2082968"/>
                <a:gd name="connsiteX5" fmla="*/ 3341632 w 8217127"/>
                <a:gd name="connsiteY5" fmla="*/ 0 h 2082968"/>
                <a:gd name="connsiteX6" fmla="*/ 3862050 w 8217127"/>
                <a:gd name="connsiteY6" fmla="*/ 0 h 2082968"/>
                <a:gd name="connsiteX7" fmla="*/ 4628982 w 8217127"/>
                <a:gd name="connsiteY7" fmla="*/ 0 h 2082968"/>
                <a:gd name="connsiteX8" fmla="*/ 5149400 w 8217127"/>
                <a:gd name="connsiteY8" fmla="*/ 0 h 2082968"/>
                <a:gd name="connsiteX9" fmla="*/ 5834160 w 8217127"/>
                <a:gd name="connsiteY9" fmla="*/ 0 h 2082968"/>
                <a:gd name="connsiteX10" fmla="*/ 6601092 w 8217127"/>
                <a:gd name="connsiteY10" fmla="*/ 0 h 2082968"/>
                <a:gd name="connsiteX11" fmla="*/ 7039339 w 8217127"/>
                <a:gd name="connsiteY11" fmla="*/ 0 h 2082968"/>
                <a:gd name="connsiteX12" fmla="*/ 7477586 w 8217127"/>
                <a:gd name="connsiteY12" fmla="*/ 0 h 2082968"/>
                <a:gd name="connsiteX13" fmla="*/ 8217127 w 8217127"/>
                <a:gd name="connsiteY13" fmla="*/ 0 h 2082968"/>
                <a:gd name="connsiteX14" fmla="*/ 8217127 w 8217127"/>
                <a:gd name="connsiteY14" fmla="*/ 694323 h 2082968"/>
                <a:gd name="connsiteX15" fmla="*/ 8217127 w 8217127"/>
                <a:gd name="connsiteY15" fmla="*/ 1409475 h 2082968"/>
                <a:gd name="connsiteX16" fmla="*/ 8217127 w 8217127"/>
                <a:gd name="connsiteY16" fmla="*/ 2082968 h 2082968"/>
                <a:gd name="connsiteX17" fmla="*/ 7450195 w 8217127"/>
                <a:gd name="connsiteY17" fmla="*/ 2082968 h 2082968"/>
                <a:gd name="connsiteX18" fmla="*/ 6683263 w 8217127"/>
                <a:gd name="connsiteY18" fmla="*/ 2082968 h 2082968"/>
                <a:gd name="connsiteX19" fmla="*/ 5998503 w 8217127"/>
                <a:gd name="connsiteY19" fmla="*/ 2082968 h 2082968"/>
                <a:gd name="connsiteX20" fmla="*/ 5149400 w 8217127"/>
                <a:gd name="connsiteY20" fmla="*/ 2082968 h 2082968"/>
                <a:gd name="connsiteX21" fmla="*/ 4300296 w 8217127"/>
                <a:gd name="connsiteY21" fmla="*/ 2082968 h 2082968"/>
                <a:gd name="connsiteX22" fmla="*/ 3533365 w 8217127"/>
                <a:gd name="connsiteY22" fmla="*/ 2082968 h 2082968"/>
                <a:gd name="connsiteX23" fmla="*/ 2766433 w 8217127"/>
                <a:gd name="connsiteY23" fmla="*/ 2082968 h 2082968"/>
                <a:gd name="connsiteX24" fmla="*/ 1999501 w 8217127"/>
                <a:gd name="connsiteY24" fmla="*/ 2082968 h 2082968"/>
                <a:gd name="connsiteX25" fmla="*/ 1479083 w 8217127"/>
                <a:gd name="connsiteY25" fmla="*/ 2082968 h 2082968"/>
                <a:gd name="connsiteX26" fmla="*/ 629980 w 8217127"/>
                <a:gd name="connsiteY26" fmla="*/ 2082968 h 2082968"/>
                <a:gd name="connsiteX27" fmla="*/ 0 w 8217127"/>
                <a:gd name="connsiteY27" fmla="*/ 2082968 h 2082968"/>
                <a:gd name="connsiteX28" fmla="*/ 0 w 8217127"/>
                <a:gd name="connsiteY28" fmla="*/ 1451134 h 2082968"/>
                <a:gd name="connsiteX29" fmla="*/ 0 w 8217127"/>
                <a:gd name="connsiteY29" fmla="*/ 735982 h 2082968"/>
                <a:gd name="connsiteX30" fmla="*/ 0 w 8217127"/>
                <a:gd name="connsiteY30" fmla="*/ 0 h 2082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8217127" h="2082968" fill="none" extrusionOk="0">
                  <a:moveTo>
                    <a:pt x="0" y="0"/>
                  </a:moveTo>
                  <a:cubicBezTo>
                    <a:pt x="165807" y="-11351"/>
                    <a:pt x="335355" y="-18385"/>
                    <a:pt x="438247" y="0"/>
                  </a:cubicBezTo>
                  <a:cubicBezTo>
                    <a:pt x="541139" y="18385"/>
                    <a:pt x="941177" y="5216"/>
                    <a:pt x="1205179" y="0"/>
                  </a:cubicBezTo>
                  <a:cubicBezTo>
                    <a:pt x="1469181" y="-5216"/>
                    <a:pt x="1632811" y="-76"/>
                    <a:pt x="1807768" y="0"/>
                  </a:cubicBezTo>
                  <a:cubicBezTo>
                    <a:pt x="1982725" y="76"/>
                    <a:pt x="2226002" y="-18539"/>
                    <a:pt x="2492529" y="0"/>
                  </a:cubicBezTo>
                  <a:cubicBezTo>
                    <a:pt x="2759056" y="18539"/>
                    <a:pt x="3152301" y="-36213"/>
                    <a:pt x="3341632" y="0"/>
                  </a:cubicBezTo>
                  <a:cubicBezTo>
                    <a:pt x="3530963" y="36213"/>
                    <a:pt x="3604474" y="10004"/>
                    <a:pt x="3862050" y="0"/>
                  </a:cubicBezTo>
                  <a:cubicBezTo>
                    <a:pt x="4119626" y="-10004"/>
                    <a:pt x="4349913" y="-23535"/>
                    <a:pt x="4628982" y="0"/>
                  </a:cubicBezTo>
                  <a:cubicBezTo>
                    <a:pt x="4908051" y="23535"/>
                    <a:pt x="5032886" y="-20516"/>
                    <a:pt x="5149400" y="0"/>
                  </a:cubicBezTo>
                  <a:cubicBezTo>
                    <a:pt x="5265914" y="20516"/>
                    <a:pt x="5509209" y="21396"/>
                    <a:pt x="5834160" y="0"/>
                  </a:cubicBezTo>
                  <a:cubicBezTo>
                    <a:pt x="6159111" y="-21396"/>
                    <a:pt x="6330349" y="2551"/>
                    <a:pt x="6601092" y="0"/>
                  </a:cubicBezTo>
                  <a:cubicBezTo>
                    <a:pt x="6871835" y="-2551"/>
                    <a:pt x="6902166" y="-12371"/>
                    <a:pt x="7039339" y="0"/>
                  </a:cubicBezTo>
                  <a:cubicBezTo>
                    <a:pt x="7176512" y="12371"/>
                    <a:pt x="7381142" y="3983"/>
                    <a:pt x="7477586" y="0"/>
                  </a:cubicBezTo>
                  <a:cubicBezTo>
                    <a:pt x="7574030" y="-3983"/>
                    <a:pt x="7982421" y="10778"/>
                    <a:pt x="8217127" y="0"/>
                  </a:cubicBezTo>
                  <a:cubicBezTo>
                    <a:pt x="8188520" y="146386"/>
                    <a:pt x="8199076" y="474205"/>
                    <a:pt x="8217127" y="694323"/>
                  </a:cubicBezTo>
                  <a:cubicBezTo>
                    <a:pt x="8235178" y="914441"/>
                    <a:pt x="8197971" y="1208093"/>
                    <a:pt x="8217127" y="1409475"/>
                  </a:cubicBezTo>
                  <a:cubicBezTo>
                    <a:pt x="8236283" y="1610857"/>
                    <a:pt x="8246131" y="1868827"/>
                    <a:pt x="8217127" y="2082968"/>
                  </a:cubicBezTo>
                  <a:cubicBezTo>
                    <a:pt x="8004395" y="2088476"/>
                    <a:pt x="7779173" y="2088059"/>
                    <a:pt x="7450195" y="2082968"/>
                  </a:cubicBezTo>
                  <a:cubicBezTo>
                    <a:pt x="7121217" y="2077877"/>
                    <a:pt x="6915516" y="2091793"/>
                    <a:pt x="6683263" y="2082968"/>
                  </a:cubicBezTo>
                  <a:cubicBezTo>
                    <a:pt x="6451010" y="2074143"/>
                    <a:pt x="6220862" y="2072168"/>
                    <a:pt x="5998503" y="2082968"/>
                  </a:cubicBezTo>
                  <a:cubicBezTo>
                    <a:pt x="5776144" y="2093768"/>
                    <a:pt x="5535617" y="2093861"/>
                    <a:pt x="5149400" y="2082968"/>
                  </a:cubicBezTo>
                  <a:cubicBezTo>
                    <a:pt x="4763183" y="2072075"/>
                    <a:pt x="4482481" y="2059538"/>
                    <a:pt x="4300296" y="2082968"/>
                  </a:cubicBezTo>
                  <a:cubicBezTo>
                    <a:pt x="4118111" y="2106398"/>
                    <a:pt x="3811430" y="2105950"/>
                    <a:pt x="3533365" y="2082968"/>
                  </a:cubicBezTo>
                  <a:cubicBezTo>
                    <a:pt x="3255300" y="2059986"/>
                    <a:pt x="3004863" y="2087443"/>
                    <a:pt x="2766433" y="2082968"/>
                  </a:cubicBezTo>
                  <a:cubicBezTo>
                    <a:pt x="2528003" y="2078493"/>
                    <a:pt x="2259600" y="2088318"/>
                    <a:pt x="1999501" y="2082968"/>
                  </a:cubicBezTo>
                  <a:cubicBezTo>
                    <a:pt x="1739402" y="2077618"/>
                    <a:pt x="1642132" y="2057842"/>
                    <a:pt x="1479083" y="2082968"/>
                  </a:cubicBezTo>
                  <a:cubicBezTo>
                    <a:pt x="1316034" y="2108094"/>
                    <a:pt x="1042108" y="2096383"/>
                    <a:pt x="629980" y="2082968"/>
                  </a:cubicBezTo>
                  <a:cubicBezTo>
                    <a:pt x="217852" y="2069553"/>
                    <a:pt x="211415" y="2065280"/>
                    <a:pt x="0" y="2082968"/>
                  </a:cubicBezTo>
                  <a:cubicBezTo>
                    <a:pt x="18302" y="1771738"/>
                    <a:pt x="13700" y="1586819"/>
                    <a:pt x="0" y="1451134"/>
                  </a:cubicBezTo>
                  <a:cubicBezTo>
                    <a:pt x="-13700" y="1315449"/>
                    <a:pt x="-25792" y="953296"/>
                    <a:pt x="0" y="735982"/>
                  </a:cubicBezTo>
                  <a:cubicBezTo>
                    <a:pt x="25792" y="518668"/>
                    <a:pt x="-2570" y="160513"/>
                    <a:pt x="0" y="0"/>
                  </a:cubicBezTo>
                  <a:close/>
                </a:path>
                <a:path w="8217127" h="2082968" stroke="0" extrusionOk="0">
                  <a:moveTo>
                    <a:pt x="0" y="0"/>
                  </a:moveTo>
                  <a:cubicBezTo>
                    <a:pt x="141477" y="25393"/>
                    <a:pt x="325336" y="25499"/>
                    <a:pt x="602589" y="0"/>
                  </a:cubicBezTo>
                  <a:cubicBezTo>
                    <a:pt x="879842" y="-25499"/>
                    <a:pt x="923946" y="-16545"/>
                    <a:pt x="1040836" y="0"/>
                  </a:cubicBezTo>
                  <a:cubicBezTo>
                    <a:pt x="1157726" y="16545"/>
                    <a:pt x="1496800" y="34351"/>
                    <a:pt x="1889939" y="0"/>
                  </a:cubicBezTo>
                  <a:cubicBezTo>
                    <a:pt x="2283078" y="-34351"/>
                    <a:pt x="2316137" y="-6160"/>
                    <a:pt x="2492529" y="0"/>
                  </a:cubicBezTo>
                  <a:cubicBezTo>
                    <a:pt x="2668921" y="6160"/>
                    <a:pt x="2958116" y="442"/>
                    <a:pt x="3095118" y="0"/>
                  </a:cubicBezTo>
                  <a:cubicBezTo>
                    <a:pt x="3232120" y="-442"/>
                    <a:pt x="3609253" y="-24588"/>
                    <a:pt x="3944221" y="0"/>
                  </a:cubicBezTo>
                  <a:cubicBezTo>
                    <a:pt x="4279189" y="24588"/>
                    <a:pt x="4236165" y="-22617"/>
                    <a:pt x="4464639" y="0"/>
                  </a:cubicBezTo>
                  <a:cubicBezTo>
                    <a:pt x="4693113" y="22617"/>
                    <a:pt x="5117640" y="-39846"/>
                    <a:pt x="5313742" y="0"/>
                  </a:cubicBezTo>
                  <a:cubicBezTo>
                    <a:pt x="5509844" y="39846"/>
                    <a:pt x="5848307" y="-14511"/>
                    <a:pt x="6162845" y="0"/>
                  </a:cubicBezTo>
                  <a:cubicBezTo>
                    <a:pt x="6477383" y="14511"/>
                    <a:pt x="6525207" y="-19172"/>
                    <a:pt x="6847606" y="0"/>
                  </a:cubicBezTo>
                  <a:cubicBezTo>
                    <a:pt x="7170005" y="19172"/>
                    <a:pt x="7631187" y="-32623"/>
                    <a:pt x="8217127" y="0"/>
                  </a:cubicBezTo>
                  <a:cubicBezTo>
                    <a:pt x="8216139" y="321265"/>
                    <a:pt x="8191967" y="434936"/>
                    <a:pt x="8217127" y="673493"/>
                  </a:cubicBezTo>
                  <a:cubicBezTo>
                    <a:pt x="8242287" y="912050"/>
                    <a:pt x="8223218" y="1145314"/>
                    <a:pt x="8217127" y="1305327"/>
                  </a:cubicBezTo>
                  <a:cubicBezTo>
                    <a:pt x="8211036" y="1465340"/>
                    <a:pt x="8214463" y="1884299"/>
                    <a:pt x="8217127" y="2082968"/>
                  </a:cubicBezTo>
                  <a:cubicBezTo>
                    <a:pt x="8017538" y="2103313"/>
                    <a:pt x="7738561" y="2057107"/>
                    <a:pt x="7532366" y="2082968"/>
                  </a:cubicBezTo>
                  <a:cubicBezTo>
                    <a:pt x="7326171" y="2108829"/>
                    <a:pt x="7101841" y="2114235"/>
                    <a:pt x="6847606" y="2082968"/>
                  </a:cubicBezTo>
                  <a:cubicBezTo>
                    <a:pt x="6593371" y="2051701"/>
                    <a:pt x="6281648" y="2066742"/>
                    <a:pt x="5998503" y="2082968"/>
                  </a:cubicBezTo>
                  <a:cubicBezTo>
                    <a:pt x="5715358" y="2099194"/>
                    <a:pt x="5654370" y="2116098"/>
                    <a:pt x="5313742" y="2082968"/>
                  </a:cubicBezTo>
                  <a:cubicBezTo>
                    <a:pt x="4973114" y="2049838"/>
                    <a:pt x="5033007" y="2065466"/>
                    <a:pt x="4875495" y="2082968"/>
                  </a:cubicBezTo>
                  <a:cubicBezTo>
                    <a:pt x="4717983" y="2100470"/>
                    <a:pt x="4522994" y="2060464"/>
                    <a:pt x="4355077" y="2082968"/>
                  </a:cubicBezTo>
                  <a:cubicBezTo>
                    <a:pt x="4187160" y="2105472"/>
                    <a:pt x="3774603" y="2115582"/>
                    <a:pt x="3505974" y="2082968"/>
                  </a:cubicBezTo>
                  <a:cubicBezTo>
                    <a:pt x="3237345" y="2050354"/>
                    <a:pt x="3006356" y="2092643"/>
                    <a:pt x="2821214" y="2082968"/>
                  </a:cubicBezTo>
                  <a:cubicBezTo>
                    <a:pt x="2636072" y="2073293"/>
                    <a:pt x="2427983" y="2078359"/>
                    <a:pt x="2300796" y="2082968"/>
                  </a:cubicBezTo>
                  <a:cubicBezTo>
                    <a:pt x="2173609" y="2087577"/>
                    <a:pt x="1938306" y="2062093"/>
                    <a:pt x="1616035" y="2082968"/>
                  </a:cubicBezTo>
                  <a:cubicBezTo>
                    <a:pt x="1293764" y="2103843"/>
                    <a:pt x="1392761" y="2076539"/>
                    <a:pt x="1177788" y="2082968"/>
                  </a:cubicBezTo>
                  <a:cubicBezTo>
                    <a:pt x="962815" y="2089397"/>
                    <a:pt x="899823" y="2100686"/>
                    <a:pt x="739541" y="2082968"/>
                  </a:cubicBezTo>
                  <a:cubicBezTo>
                    <a:pt x="579259" y="2065250"/>
                    <a:pt x="149113" y="2084780"/>
                    <a:pt x="0" y="2082968"/>
                  </a:cubicBezTo>
                  <a:cubicBezTo>
                    <a:pt x="-8846" y="1832357"/>
                    <a:pt x="-29383" y="1612072"/>
                    <a:pt x="0" y="1430305"/>
                  </a:cubicBezTo>
                  <a:cubicBezTo>
                    <a:pt x="29383" y="1248538"/>
                    <a:pt x="-28255" y="949635"/>
                    <a:pt x="0" y="694323"/>
                  </a:cubicBezTo>
                  <a:cubicBezTo>
                    <a:pt x="28255" y="439011"/>
                    <a:pt x="5768" y="18808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0000"/>
              </a:schemeClr>
            </a:solidFill>
            <a:ln w="38100">
              <a:solidFill>
                <a:srgbClr val="19A1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字魂64号-萌趣软糖体"/>
                <a:cs typeface="+mn-cs"/>
              </a:endParaRPr>
            </a:p>
          </p:txBody>
        </p:sp>
        <p:pic>
          <p:nvPicPr>
            <p:cNvPr id="4" name="图片 6" descr="43">
              <a:extLst>
                <a:ext uri="{FF2B5EF4-FFF2-40B4-BE49-F238E27FC236}">
                  <a16:creationId xmlns:a16="http://schemas.microsoft.com/office/drawing/2014/main" id="{EC728840-925A-45B5-B5F6-AC4CB0301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260" cy="30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C1BD017-59A5-460A-71F7-10577A5CB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825" y="657225"/>
            <a:ext cx="5048250" cy="4886562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F33694-7DBB-6132-31B0-6F8CFFC6D5F7}"/>
              </a:ext>
            </a:extLst>
          </p:cNvPr>
          <p:cNvSpPr/>
          <p:nvPr/>
        </p:nvSpPr>
        <p:spPr>
          <a:xfrm>
            <a:off x="7524749" y="2590800"/>
            <a:ext cx="1190626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Tập</a:t>
            </a:r>
            <a:r>
              <a:rPr lang="en-US" sz="2000" b="1" dirty="0"/>
              <a:t> </a:t>
            </a:r>
            <a:r>
              <a:rPr lang="en-US" sz="2000" b="1" dirty="0" err="1"/>
              <a:t>thể</a:t>
            </a:r>
            <a:r>
              <a:rPr lang="en-US" sz="2000" b="1" dirty="0"/>
              <a:t> </a:t>
            </a:r>
            <a:r>
              <a:rPr lang="en-US" sz="2000" b="1" dirty="0" err="1"/>
              <a:t>dục</a:t>
            </a:r>
            <a:endParaRPr lang="en-US" sz="20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1C62C0C-2C75-1593-BF49-4BEAA3DB8E54}"/>
              </a:ext>
            </a:extLst>
          </p:cNvPr>
          <p:cNvSpPr/>
          <p:nvPr/>
        </p:nvSpPr>
        <p:spPr>
          <a:xfrm>
            <a:off x="7191373" y="3800475"/>
            <a:ext cx="1504951" cy="97155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Vệ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cá</a:t>
            </a:r>
            <a:r>
              <a:rPr lang="en-US" sz="2000" b="1" dirty="0"/>
              <a:t> </a:t>
            </a:r>
            <a:r>
              <a:rPr lang="en-US" sz="2000" b="1" dirty="0" err="1"/>
              <a:t>nhân</a:t>
            </a:r>
            <a:endParaRPr lang="en-US" sz="2000" b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4700DB-0E12-CAD6-FB63-8A58C076448C}"/>
              </a:ext>
            </a:extLst>
          </p:cNvPr>
          <p:cNvSpPr/>
          <p:nvPr/>
        </p:nvSpPr>
        <p:spPr>
          <a:xfrm>
            <a:off x="6296023" y="4591050"/>
            <a:ext cx="1076327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Ăn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B4D279-7DF1-939D-A2BA-9773FF749584}"/>
              </a:ext>
            </a:extLst>
          </p:cNvPr>
          <p:cNvSpPr/>
          <p:nvPr/>
        </p:nvSpPr>
        <p:spPr>
          <a:xfrm>
            <a:off x="4762500" y="4848225"/>
            <a:ext cx="1400176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mẹ</a:t>
            </a:r>
            <a:r>
              <a:rPr lang="en-US" sz="2000" b="1" dirty="0"/>
              <a:t> </a:t>
            </a:r>
            <a:r>
              <a:rPr lang="en-US" sz="2000" b="1" dirty="0" err="1"/>
              <a:t>nấu</a:t>
            </a:r>
            <a:r>
              <a:rPr lang="en-US" sz="2000" b="1" dirty="0"/>
              <a:t> </a:t>
            </a:r>
            <a:r>
              <a:rPr lang="en-US" sz="2000" b="1" dirty="0" err="1"/>
              <a:t>cơm</a:t>
            </a:r>
            <a:endParaRPr lang="en-US" sz="20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26B2853-6C6A-5BF1-C919-8C7B05A7886F}"/>
              </a:ext>
            </a:extLst>
          </p:cNvPr>
          <p:cNvSpPr/>
          <p:nvPr/>
        </p:nvSpPr>
        <p:spPr>
          <a:xfrm>
            <a:off x="3676649" y="4362450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Rửa</a:t>
            </a:r>
            <a:r>
              <a:rPr lang="en-US" sz="2000" b="1" dirty="0"/>
              <a:t> </a:t>
            </a:r>
            <a:r>
              <a:rPr lang="en-US" sz="2000" b="1" dirty="0" err="1"/>
              <a:t>bát</a:t>
            </a:r>
            <a:endParaRPr lang="en-US" sz="20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802C7F-8F85-9E6D-012D-C52D2ED1C12C}"/>
              </a:ext>
            </a:extLst>
          </p:cNvPr>
          <p:cNvSpPr/>
          <p:nvPr/>
        </p:nvSpPr>
        <p:spPr>
          <a:xfrm>
            <a:off x="2981324" y="3476625"/>
            <a:ext cx="1009651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endParaRPr lang="en-US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357D5C7-79D7-FF9F-25D2-BAC9137D11F8}"/>
              </a:ext>
            </a:extLst>
          </p:cNvPr>
          <p:cNvSpPr/>
          <p:nvPr/>
        </p:nvSpPr>
        <p:spPr>
          <a:xfrm>
            <a:off x="2743200" y="2409825"/>
            <a:ext cx="1076325" cy="86677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Xem</a:t>
            </a:r>
            <a:r>
              <a:rPr lang="en-US" sz="2000" b="1" dirty="0"/>
              <a:t> </a:t>
            </a:r>
            <a:r>
              <a:rPr lang="en-US" sz="2000" b="1" dirty="0" err="1"/>
              <a:t>phim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1425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44704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7D4B82A-80FF-9E79-9C58-2D529973392E}"/>
              </a:ext>
            </a:extLst>
          </p:cNvPr>
          <p:cNvSpPr/>
          <p:nvPr/>
        </p:nvSpPr>
        <p:spPr>
          <a:xfrm>
            <a:off x="336357" y="173599"/>
            <a:ext cx="11560367" cy="1392742"/>
          </a:xfrm>
          <a:prstGeom prst="roundRect">
            <a:avLst/>
          </a:prstGeom>
          <a:solidFill>
            <a:schemeClr val="bg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Lựa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chọn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một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tiêu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chí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phân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loại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để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hành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vẽ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về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biểu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.</a:t>
            </a:r>
          </a:p>
          <a:p>
            <a:pPr marL="342900" lvl="0" indent="-342900" algn="just" defTabSz="914411">
              <a:buFont typeface="Arial" panose="020B0604020202020204" pitchFamily="34" charset="0"/>
              <a:buChar char="•"/>
              <a:defRPr/>
            </a:pP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số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thứ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tự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hoặc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ghi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thời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gian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thực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hiện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công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việc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trên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các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nhánh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của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sơ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đồ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tư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duy</a:t>
            </a:r>
            <a:r>
              <a:rPr lang="en-US" sz="2400" b="1" kern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/>
                <a:cs typeface="Arial" panose="020B0604020202020204" pitchFamily="34" charset="0"/>
              </a:rPr>
              <a:t>ấy</a:t>
            </a:r>
            <a:endParaRPr lang="vi-VN" sz="2400" b="1" kern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0C132-EB68-CF28-75FA-4367CD9F5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387" y="1657349"/>
            <a:ext cx="8321339" cy="3648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88EF06-95E2-6F41-58C0-45D8D9CB76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2" y="4415840"/>
            <a:ext cx="2974227" cy="1507485"/>
          </a:xfrm>
          <a:prstGeom prst="rect">
            <a:avLst/>
          </a:prstGeom>
        </p:spPr>
      </p:pic>
      <p:sp>
        <p:nvSpPr>
          <p:cNvPr id="17" name="Rounded Rectangle 304">
            <a:extLst>
              <a:ext uri="{FF2B5EF4-FFF2-40B4-BE49-F238E27FC236}">
                <a16:creationId xmlns:a16="http://schemas.microsoft.com/office/drawing/2014/main" id="{24BC9EBD-4C52-FCCD-FE8E-B0DA2B1B84BA}"/>
              </a:ext>
            </a:extLst>
          </p:cNvPr>
          <p:cNvSpPr/>
          <p:nvPr/>
        </p:nvSpPr>
        <p:spPr>
          <a:xfrm>
            <a:off x="4270735" y="6009811"/>
            <a:ext cx="3689443" cy="57888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Làm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việc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nhóm</a:t>
            </a: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rPr>
              <a:t>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9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2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5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199291" y="208617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198650" y="4130637"/>
            <a:ext cx="2474279" cy="2703377"/>
          </a:xfrm>
          <a:prstGeom prst="rect">
            <a:avLst/>
          </a:prstGeom>
        </p:spPr>
      </p:pic>
      <p:pic>
        <p:nvPicPr>
          <p:cNvPr id="540" name="Picture 539">
            <a:extLst>
              <a:ext uri="{FF2B5EF4-FFF2-40B4-BE49-F238E27FC236}">
                <a16:creationId xmlns:a16="http://schemas.microsoft.com/office/drawing/2014/main" id="{D99B0A98-5325-4C36-B95C-320B7E1D442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2577" y="1562698"/>
            <a:ext cx="6354496" cy="85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EB4F20-E6F2-A5D3-EB97-05FD207603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2285" y="1713273"/>
            <a:ext cx="556613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3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1744">
              <a:defRPr/>
            </a:pP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ề nhà</a:t>
            </a:r>
            <a:r>
              <a:rPr lang="en-US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600" b="1" u="sng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ùng với người thân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hực hành thời gian biểu mà mình đã xây dựng bằng sơ đồ tư duy và áp dụng thêm vào những công việc khác nữa.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3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280EFAA-BA98-4F89-A0DA-896FEC1E8B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" r="2969"/>
          <a:stretch/>
        </p:blipFill>
        <p:spPr>
          <a:xfrm rot="5400000">
            <a:off x="2667000" y="-2666999"/>
            <a:ext cx="6858000" cy="12192000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9512F3A2-2E76-4B91-A52F-1ECFF7D09F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5"/>
          <a:stretch/>
        </p:blipFill>
        <p:spPr>
          <a:xfrm>
            <a:off x="883599" y="273050"/>
            <a:ext cx="10424802" cy="6311900"/>
          </a:xfrm>
          <a:prstGeom prst="rect">
            <a:avLst/>
          </a:prstGeom>
        </p:spPr>
      </p:pic>
      <p:pic>
        <p:nvPicPr>
          <p:cNvPr id="4" name="图片 30">
            <a:extLst>
              <a:ext uri="{FF2B5EF4-FFF2-40B4-BE49-F238E27FC236}">
                <a16:creationId xmlns:a16="http://schemas.microsoft.com/office/drawing/2014/main" id="{9000342A-A045-4F46-81ED-13168E1190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63692" r="-1198" b="22414"/>
          <a:stretch/>
        </p:blipFill>
        <p:spPr>
          <a:xfrm>
            <a:off x="5842000" y="3432997"/>
            <a:ext cx="3771900" cy="1028700"/>
          </a:xfrm>
          <a:custGeom>
            <a:avLst/>
            <a:gdLst>
              <a:gd name="connsiteX0" fmla="*/ 3683182 w 3771900"/>
              <a:gd name="connsiteY0" fmla="*/ 0 h 1028700"/>
              <a:gd name="connsiteX1" fmla="*/ 3771900 w 3771900"/>
              <a:gd name="connsiteY1" fmla="*/ 0 h 1028700"/>
              <a:gd name="connsiteX2" fmla="*/ 3771900 w 3771900"/>
              <a:gd name="connsiteY2" fmla="*/ 1028700 h 1028700"/>
              <a:gd name="connsiteX3" fmla="*/ 0 w 3771900"/>
              <a:gd name="connsiteY3" fmla="*/ 1028700 h 1028700"/>
              <a:gd name="connsiteX4" fmla="*/ 0 w 3771900"/>
              <a:gd name="connsiteY4" fmla="*/ 914400 h 1028700"/>
              <a:gd name="connsiteX5" fmla="*/ 3683182 w 3771900"/>
              <a:gd name="connsiteY5" fmla="*/ 914400 h 1028700"/>
              <a:gd name="connsiteX6" fmla="*/ 3683182 w 3771900"/>
              <a:gd name="connsiteY6" fmla="*/ 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1900" h="1028700">
                <a:moveTo>
                  <a:pt x="3683182" y="0"/>
                </a:moveTo>
                <a:lnTo>
                  <a:pt x="3771900" y="0"/>
                </a:lnTo>
                <a:lnTo>
                  <a:pt x="3771900" y="1028700"/>
                </a:lnTo>
                <a:lnTo>
                  <a:pt x="0" y="1028700"/>
                </a:lnTo>
                <a:lnTo>
                  <a:pt x="0" y="914400"/>
                </a:lnTo>
                <a:lnTo>
                  <a:pt x="3683182" y="914400"/>
                </a:lnTo>
                <a:lnTo>
                  <a:pt x="3683182" y="0"/>
                </a:lnTo>
                <a:close/>
              </a:path>
            </a:pathLst>
          </a:cu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" name="图片 19">
            <a:extLst>
              <a:ext uri="{FF2B5EF4-FFF2-40B4-BE49-F238E27FC236}">
                <a16:creationId xmlns:a16="http://schemas.microsoft.com/office/drawing/2014/main" id="{12E5A3E9-2099-4F69-B6D2-3F88469E62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6434">
            <a:off x="9684175" y="267537"/>
            <a:ext cx="2084414" cy="2084414"/>
          </a:xfrm>
          <a:prstGeom prst="rect">
            <a:avLst/>
          </a:prstGeom>
        </p:spPr>
      </p:pic>
      <p:pic>
        <p:nvPicPr>
          <p:cNvPr id="6" name="图片 46">
            <a:extLst>
              <a:ext uri="{FF2B5EF4-FFF2-40B4-BE49-F238E27FC236}">
                <a16:creationId xmlns:a16="http://schemas.microsoft.com/office/drawing/2014/main" id="{1325A9C4-E106-4C06-8F77-4A69B1AF0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9" t="11698" r="55340" b="66795"/>
          <a:stretch>
            <a:fillRect/>
          </a:stretch>
        </p:blipFill>
        <p:spPr>
          <a:xfrm>
            <a:off x="10233099" y="3256681"/>
            <a:ext cx="1635365" cy="883698"/>
          </a:xfrm>
          <a:custGeom>
            <a:avLst/>
            <a:gdLst>
              <a:gd name="connsiteX0" fmla="*/ 0 w 1950708"/>
              <a:gd name="connsiteY0" fmla="*/ 0 h 1054100"/>
              <a:gd name="connsiteX1" fmla="*/ 1950708 w 1950708"/>
              <a:gd name="connsiteY1" fmla="*/ 0 h 1054100"/>
              <a:gd name="connsiteX2" fmla="*/ 1950708 w 1950708"/>
              <a:gd name="connsiteY2" fmla="*/ 1054100 h 1054100"/>
              <a:gd name="connsiteX3" fmla="*/ 0 w 1950708"/>
              <a:gd name="connsiteY3" fmla="*/ 1054100 h 1054100"/>
              <a:gd name="connsiteX4" fmla="*/ 0 w 1950708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708" h="1054100">
                <a:moveTo>
                  <a:pt x="0" y="0"/>
                </a:moveTo>
                <a:lnTo>
                  <a:pt x="1950708" y="0"/>
                </a:lnTo>
                <a:lnTo>
                  <a:pt x="1950708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51">
            <a:extLst>
              <a:ext uri="{FF2B5EF4-FFF2-40B4-BE49-F238E27FC236}">
                <a16:creationId xmlns:a16="http://schemas.microsoft.com/office/drawing/2014/main" id="{614A7971-49E5-4DEE-865D-9BF857A269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825" y="2428569"/>
            <a:ext cx="5051094" cy="5051094"/>
          </a:xfrm>
          <a:prstGeom prst="rect">
            <a:avLst/>
          </a:prstGeom>
        </p:spPr>
      </p:pic>
      <p:pic>
        <p:nvPicPr>
          <p:cNvPr id="8" name="图片 59">
            <a:extLst>
              <a:ext uri="{FF2B5EF4-FFF2-40B4-BE49-F238E27FC236}">
                <a16:creationId xmlns:a16="http://schemas.microsoft.com/office/drawing/2014/main" id="{2DB0F56E-7A9D-4BC7-9DA2-9D6B58ACDE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992" y="5895930"/>
            <a:ext cx="2324100" cy="961344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B7333CFD-DAE7-4732-9513-52D28D8C371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5" y="1948734"/>
            <a:ext cx="4909266" cy="4909266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672D1DBF-E920-4B3F-8AD1-09054CE1AA8E}"/>
              </a:ext>
            </a:extLst>
          </p:cNvPr>
          <p:cNvSpPr txBox="1"/>
          <p:nvPr/>
        </p:nvSpPr>
        <p:spPr>
          <a:xfrm>
            <a:off x="1826451" y="7354215"/>
            <a:ext cx="76191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sng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Chủ</a:t>
            </a:r>
            <a:r>
              <a:rPr kumimoji="0" lang="en-US" altLang="zh-CN" sz="6600" b="1" i="0" u="sng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cs"/>
                <a:sym typeface="+mn-ea"/>
              </a:rPr>
              <a:t> đề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AN TOÀN TRONG CUỘC SỐNG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rgbClr val="FB9711"/>
                  </a:outerShdw>
                </a:effectLst>
                <a:uLnTx/>
                <a:uFillTx/>
                <a:latin typeface="#9Slide07 SVNAdam Gorry" panose="02040603050506020204" pitchFamily="18" charset="0"/>
                <a:ea typeface="字魂162号-元气酪酪体" panose="00000500000000000000" pitchFamily="2" charset="-122"/>
                <a:cs typeface="+mn-ea"/>
                <a:sym typeface="+mn-ea"/>
              </a:rPr>
              <a:t>TUẦN 5</a:t>
            </a:r>
            <a:endParaRPr kumimoji="0" lang="zh-CN" altLang="en-US" sz="6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rgbClr val="FB9711"/>
                </a:outerShdw>
              </a:effectLst>
              <a:uLnTx/>
              <a:uFillTx/>
              <a:latin typeface="#9Slide07 SVNAdam Gorry" panose="02040603050506020204" pitchFamily="18" charset="0"/>
              <a:ea typeface="字魂162号-元气酪酪体" panose="00000500000000000000" pitchFamily="2" charset="-122"/>
              <a:cs typeface="+mn-ea"/>
              <a:sym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9F1A86-A247-5531-F235-A0CBA3D34F76}"/>
              </a:ext>
            </a:extLst>
          </p:cNvPr>
          <p:cNvSpPr txBox="1"/>
          <p:nvPr/>
        </p:nvSpPr>
        <p:spPr>
          <a:xfrm>
            <a:off x="3245371" y="220403"/>
            <a:ext cx="619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280F71-494C-7A5E-8E22-5AB91BC70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5870" y="1282780"/>
            <a:ext cx="5779509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A2992A-CB35-5323-F1FC-C81FAB8542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2287" y="2353349"/>
            <a:ext cx="7242676" cy="2017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9C8FEDE-2113-6E49-0F96-68A036A4605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0750659">
            <a:off x="1713640" y="1647011"/>
            <a:ext cx="224961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B752F27-BE80-44FF-AE22-E4567F5326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48897" y="61452"/>
            <a:ext cx="9679401" cy="620022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45C4403-AE2A-42CE-BB0E-D5A0DDCA83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77809" y="3846786"/>
            <a:ext cx="2356083" cy="313006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A2FF1E4-ABB9-4512-97D0-5B500E5BE1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16551" y="4114800"/>
            <a:ext cx="3800403" cy="2743200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7A6ED6B8-01EE-4BF5-9A22-73FDB747B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16551" y="654301"/>
            <a:ext cx="1161476" cy="76657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6DB315A-8D08-49DD-8972-81BFDC840C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296123" y="884319"/>
            <a:ext cx="450721" cy="476724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AF01D6AE-841C-44E2-B5FB-F2F3D1B9A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1788742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Phân loại được một vấn đề, sự vật, sự việc theo tiêu chí khác nhau.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CBEFF20F-E916-495D-A53A-8BE19419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2157" y="2922571"/>
            <a:ext cx="7569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algn="just">
              <a:spcBef>
                <a:spcPct val="0"/>
              </a:spcBef>
            </a:pPr>
            <a:r>
              <a:rPr lang="vi-VN" altLang="en-VN" sz="2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Trưng bày sơ đồ tư duy đã lập ở góc của nhóm mình để chia sẻ với các bạn.</a:t>
            </a:r>
            <a:endParaRPr kumimoji="0" lang="en-US" altLang="en-VN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55E70-9359-8294-8541-8028E64A07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858396" y="568412"/>
            <a:ext cx="569415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2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879282-F4EC-AF06-9ED2-6EB16ABDBB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6616" y="1288057"/>
            <a:ext cx="4182218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183D59-02C2-049B-8451-23764E7145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r="807"/>
          <a:stretch/>
        </p:blipFill>
        <p:spPr>
          <a:xfrm>
            <a:off x="0" y="8058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D6BBDF4-2372-0BFE-E466-316EAA899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11829" y="3429000"/>
            <a:ext cx="2846926" cy="116646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BAF0B99-C33E-BD3D-649F-8015E3590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11722" y="3848672"/>
            <a:ext cx="1123023" cy="70211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F326B6B-A8F4-90E9-98CC-6041CCCF12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52445" y="1385845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2DAFE2-0035-3EF1-5074-4E5871D1C1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65571" y="1494198"/>
            <a:ext cx="587095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021CB6D5-F1B0-0B05-91DF-E724436AF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91292" l="9904" r="89936">
                        <a14:foregroundMark x1="34984" y1="27721" x2="40415" y2="36430"/>
                        <a14:foregroundMark x1="40415" y1="36430" x2="40415" y2="36430"/>
                        <a14:foregroundMark x1="49681" y1="28302" x2="53994" y2="35269"/>
                        <a14:foregroundMark x1="42971" y1="46880" x2="41054" y2="56604"/>
                        <a14:foregroundMark x1="41054" y1="56604" x2="41693" y2="56749"/>
                        <a14:foregroundMark x1="27157" y1="49347" x2="27157" y2="49347"/>
                        <a14:foregroundMark x1="23163" y1="47750" x2="29553" y2="52975"/>
                        <a14:foregroundMark x1="27476" y1="50218" x2="30351" y2="53266"/>
                        <a14:foregroundMark x1="20767" y1="49927" x2="20767" y2="49927"/>
                        <a14:foregroundMark x1="20767" y1="49927" x2="22364" y2="50363"/>
                        <a14:foregroundMark x1="29712" y1="50798" x2="31629" y2="51959"/>
                        <a14:foregroundMark x1="37859" y1="46299" x2="36741" y2="50363"/>
                        <a14:foregroundMark x1="48722" y1="46734" x2="53355" y2="52395"/>
                        <a14:foregroundMark x1="35304" y1="87663" x2="29872" y2="91292"/>
                        <a14:foregroundMark x1="48562" y1="87954" x2="51438" y2="905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781" y="2630763"/>
            <a:ext cx="3953071" cy="43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remium Vector | Happy cute kid girl ready to go to school | Cute kids, Kids  cartoon characters, Cute bear drawings">
            <a:extLst>
              <a:ext uri="{FF2B5EF4-FFF2-40B4-BE49-F238E27FC236}">
                <a16:creationId xmlns:a16="http://schemas.microsoft.com/office/drawing/2014/main" id="{233EEDF7-B4EA-F6F2-4C21-22B6F4B75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2812" y1="25399" x2="45048" y2="33546"/>
                        <a14:foregroundMark x1="54153" y1="24920" x2="57508" y2="33546"/>
                        <a14:foregroundMark x1="58786" y1="23003" x2="55751" y2="29712"/>
                        <a14:foregroundMark x1="38658" y1="88818" x2="38658" y2="88818"/>
                        <a14:foregroundMark x1="57987" y1="89936" x2="57987" y2="899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3770" y="2839268"/>
            <a:ext cx="4117612" cy="411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531432-27EF-4BC0-9E74-222AF984A965}"/>
              </a:ext>
            </a:extLst>
          </p:cNvPr>
          <p:cNvSpPr txBox="1"/>
          <p:nvPr/>
        </p:nvSpPr>
        <p:spPr>
          <a:xfrm>
            <a:off x="1789021" y="995589"/>
            <a:ext cx="76571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87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17A71B-49DA-94E3-DC76-756D14432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50" y="111649"/>
            <a:ext cx="7402670" cy="67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7">
            <a:extLst>
              <a:ext uri="{FF2B5EF4-FFF2-40B4-BE49-F238E27FC236}">
                <a16:creationId xmlns:a16="http://schemas.microsoft.com/office/drawing/2014/main" id="{B9DD474D-7516-4C04-8A33-A7BE544131AB}"/>
              </a:ext>
            </a:extLst>
          </p:cNvPr>
          <p:cNvSpPr/>
          <p:nvPr userDrawn="1"/>
        </p:nvSpPr>
        <p:spPr>
          <a:xfrm>
            <a:off x="521970" y="426720"/>
            <a:ext cx="11298555" cy="6004560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8100">
            <a:solidFill>
              <a:srgbClr val="19A1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64号-萌趣软糖体"/>
              <a:cs typeface="+mn-cs"/>
            </a:endParaRPr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BDDC1A4-DEEF-9373-417C-72AE6D9C26B1}"/>
              </a:ext>
            </a:extLst>
          </p:cNvPr>
          <p:cNvSpPr/>
          <p:nvPr/>
        </p:nvSpPr>
        <p:spPr>
          <a:xfrm>
            <a:off x="3219450" y="-186250"/>
            <a:ext cx="7905749" cy="2146690"/>
          </a:xfrm>
          <a:prstGeom prst="horizontalScroll">
            <a:avLst/>
          </a:prstGeom>
          <a:solidFill>
            <a:srgbClr val="F0DCD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3200" b="1" dirty="0">
                <a:solidFill>
                  <a:srgbClr val="FF0066"/>
                </a:solidFill>
              </a:rPr>
              <a:t>Em hãy thảo luận về cách phân loại hoạt động trong ngày theo những tiêu chí khác nhau:</a:t>
            </a:r>
            <a:endParaRPr lang="en-US" sz="3200" b="1" dirty="0">
              <a:solidFill>
                <a:srgbClr val="FF0066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09B50F2-CCE1-B288-97C5-ECA8EEC8F89B}"/>
              </a:ext>
            </a:extLst>
          </p:cNvPr>
          <p:cNvGrpSpPr/>
          <p:nvPr/>
        </p:nvGrpSpPr>
        <p:grpSpPr>
          <a:xfrm>
            <a:off x="-712183" y="2571750"/>
            <a:ext cx="4436691" cy="4086224"/>
            <a:chOff x="983267" y="2771775"/>
            <a:chExt cx="4436691" cy="4086224"/>
          </a:xfrm>
        </p:grpSpPr>
        <p:pic>
          <p:nvPicPr>
            <p:cNvPr id="12" name="Picture 2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3700B6F3-45A6-CAB1-E564-C0C211D5D5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9" b="90431" l="3994" r="41853">
                          <a14:foregroundMark x1="39776" y1="39234" x2="39776" y2="39234"/>
                          <a14:foregroundMark x1="32907" y1="43541" x2="32907" y2="43541"/>
                          <a14:foregroundMark x1="41374" y1="41627" x2="41374" y2="41627"/>
                          <a14:foregroundMark x1="27476" y1="90431" x2="27476" y2="90431"/>
                          <a14:foregroundMark x1="31470" y1="68660" x2="31470" y2="68660"/>
                          <a14:foregroundMark x1="31310" y1="66746" x2="31310" y2="66746"/>
                          <a14:foregroundMark x1="32109" y1="65072" x2="32109" y2="65072"/>
                          <a14:foregroundMark x1="32428" y1="66746" x2="32428" y2="66746"/>
                          <a14:foregroundMark x1="33067" y1="67464" x2="33067" y2="67464"/>
                          <a14:foregroundMark x1="33387" y1="72010" x2="33387" y2="72010"/>
                          <a14:foregroundMark x1="41853" y1="54785" x2="41853" y2="54785"/>
                          <a14:backgroundMark x1="22684" y1="65072" x2="22684" y2="65072"/>
                          <a14:backgroundMark x1="22684" y1="64354" x2="22684" y2="64354"/>
                          <a14:backgroundMark x1="23482" y1="65550" x2="23482" y2="65550"/>
                          <a14:backgroundMark x1="23323" y1="64593" x2="23323" y2="64593"/>
                          <a14:backgroundMark x1="32907" y1="64593" x2="32907" y2="64593"/>
                          <a14:backgroundMark x1="32428" y1="64354" x2="32428" y2="64354"/>
                          <a14:backgroundMark x1="32588" y1="65550" x2="32588" y2="65550"/>
                          <a14:backgroundMark x1="32907" y1="66986" x2="32907" y2="66986"/>
                          <a14:backgroundMark x1="33387" y1="68182" x2="33387" y2="68182"/>
                          <a14:backgroundMark x1="33387" y1="68900" x2="33387" y2="68900"/>
                          <a14:backgroundMark x1="33546" y1="69617" x2="33546" y2="69617"/>
                          <a14:backgroundMark x1="35463" y1="70574" x2="36102" y2="70335"/>
                          <a14:backgroundMark x1="32109" y1="72249" x2="33387" y2="71053"/>
                          <a14:backgroundMark x1="33387" y1="72488" x2="33387" y2="72488"/>
                          <a14:backgroundMark x1="33546" y1="72488" x2="33546" y2="72488"/>
                          <a14:backgroundMark x1="33067" y1="67703" x2="33067" y2="67703"/>
                          <a14:backgroundMark x1="33546" y1="72010" x2="33546" y2="72010"/>
                          <a14:backgroundMark x1="33227" y1="66986" x2="33227" y2="66986"/>
                          <a14:backgroundMark x1="22843" y1="66507" x2="22843" y2="66507"/>
                          <a14:backgroundMark x1="23003" y1="66746" x2="23003" y2="6674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390"/>
            <a:stretch/>
          </p:blipFill>
          <p:spPr bwMode="auto">
            <a:xfrm>
              <a:off x="983267" y="3028950"/>
              <a:ext cx="2438583" cy="373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ute cartoon thai student namaste greeting in the school uniform. Free Vector">
              <a:extLst>
                <a:ext uri="{FF2B5EF4-FFF2-40B4-BE49-F238E27FC236}">
                  <a16:creationId xmlns:a16="http://schemas.microsoft.com/office/drawing/2014/main" id="{02CC0287-2D53-98B8-5F54-4869E435EA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9" b="91627" l="61502" r="95687">
                          <a14:foregroundMark x1="74281" y1="86603" x2="74281" y2="86603"/>
                          <a14:foregroundMark x1="78594" y1="87321" x2="78594" y2="87321"/>
                          <a14:foregroundMark x1="78594" y1="89952" x2="78594" y2="89952"/>
                          <a14:foregroundMark x1="74281" y1="90909" x2="74281" y2="90909"/>
                          <a14:foregroundMark x1="74920" y1="88517" x2="74920" y2="88517"/>
                          <a14:foregroundMark x1="74920" y1="89474" x2="74920" y2="89474"/>
                          <a14:foregroundMark x1="78435" y1="91627" x2="78435" y2="91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99"/>
            <a:stretch/>
          </p:blipFill>
          <p:spPr bwMode="auto">
            <a:xfrm>
              <a:off x="3067050" y="3170012"/>
              <a:ext cx="2352908" cy="3687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AE09E3-EFBB-0485-FA3A-C4D71E88108E}"/>
                </a:ext>
              </a:extLst>
            </p:cNvPr>
            <p:cNvSpPr txBox="1"/>
            <p:nvPr/>
          </p:nvSpPr>
          <p:spPr>
            <a:xfrm>
              <a:off x="1724025" y="2771775"/>
              <a:ext cx="31242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Thảo</a:t>
              </a:r>
              <a:r>
                <a:rPr lang="en-US" sz="3600" b="1" dirty="0"/>
                <a:t> </a:t>
              </a:r>
              <a:r>
                <a:rPr lang="en-US" sz="3600" b="1" dirty="0" err="1"/>
                <a:t>luận</a:t>
              </a:r>
              <a:r>
                <a:rPr lang="en-US" sz="3600" b="1" dirty="0"/>
                <a:t> </a:t>
              </a:r>
              <a:r>
                <a:rPr lang="en-US" sz="3600" b="1" dirty="0" err="1"/>
                <a:t>nhóm</a:t>
              </a:r>
              <a:r>
                <a:rPr lang="en-US" sz="3600" b="1" dirty="0"/>
                <a:t> </a:t>
              </a:r>
              <a:r>
                <a:rPr lang="en-US" sz="3600" b="1" dirty="0" err="1"/>
                <a:t>đôi</a:t>
              </a:r>
              <a:endParaRPr lang="en-US" sz="3600" b="1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36097AE-9BEF-0532-6BC2-38E4FD5778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637" y="2166937"/>
            <a:ext cx="2714625" cy="26765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B8EBCB6-8BB5-91FE-E853-99A98B0689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25397" y="1773038"/>
            <a:ext cx="2712955" cy="31214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A27C106-F5B2-8DEA-1CD7-F22AE44F5E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2537" y="2181225"/>
            <a:ext cx="26765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202</Words>
  <Application>Microsoft Office PowerPoint</Application>
  <PresentationFormat>Widescreen</PresentationFormat>
  <Paragraphs>31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等线</vt:lpstr>
      <vt:lpstr>宋体</vt:lpstr>
      <vt:lpstr>#9Slide07 SVNAdam Gorry</vt:lpstr>
      <vt:lpstr>Arial</vt:lpstr>
      <vt:lpstr>Calibri</vt:lpstr>
      <vt:lpstr>Calibri Light</vt:lpstr>
      <vt:lpstr>Cambria</vt:lpstr>
      <vt:lpstr>Georgia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HP</dc:creator>
  <cp:lastModifiedBy>HP</cp:lastModifiedBy>
  <cp:revision>1</cp:revision>
  <dcterms:created xsi:type="dcterms:W3CDTF">2024-10-16T05:40:04Z</dcterms:created>
  <dcterms:modified xsi:type="dcterms:W3CDTF">2024-10-16T05:41:42Z</dcterms:modified>
</cp:coreProperties>
</file>