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Lst>
  <p:notesMasterIdLst>
    <p:notesMasterId r:id="rId7"/>
  </p:notesMasterIdLst>
  <p:sldIdLst>
    <p:sldId id="283" r:id="rId3"/>
    <p:sldId id="333" r:id="rId4"/>
    <p:sldId id="436" r:id="rId5"/>
    <p:sldId id="431"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0" autoAdjust="0"/>
    <p:restoredTop sz="94660"/>
  </p:normalViewPr>
  <p:slideViewPr>
    <p:cSldViewPr snapToGrid="0">
      <p:cViewPr varScale="1">
        <p:scale>
          <a:sx n="94" d="100"/>
          <a:sy n="94" d="100"/>
        </p:scale>
        <p:origin x="76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notesMaster" Target="notesMasters/notes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821588-AA11-42A7-B0CC-0E8EA6A0C300}" type="datetimeFigureOut">
              <a:rPr lang="en-US" smtClean="0"/>
              <a:t>10/15/24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E4CB6F-551D-4D23-8C6C-7D16EB263894}" type="slidenum">
              <a:rPr lang="en-US" smtClean="0"/>
              <a:t>‹#›</a:t>
            </a:fld>
            <a:endParaRPr lang="en-US"/>
          </a:p>
        </p:txBody>
      </p:sp>
    </p:spTree>
    <p:extLst>
      <p:ext uri="{BB962C8B-B14F-4D97-AF65-F5344CB8AC3E}">
        <p14:creationId xmlns:p14="http://schemas.microsoft.com/office/powerpoint/2010/main" val="1321483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GV </a:t>
            </a:r>
            <a:r>
              <a:rPr lang="en-US" sz="1200" b="0" i="0" kern="1200" dirty="0" err="1">
                <a:solidFill>
                  <a:schemeClr val="tx1"/>
                </a:solidFill>
                <a:effectLst/>
                <a:latin typeface="+mn-lt"/>
                <a:ea typeface="+mn-ea"/>
                <a:cs typeface="+mn-cs"/>
              </a:rPr>
              <a:t>cho</a:t>
            </a:r>
            <a:r>
              <a:rPr lang="en-US" sz="1200" b="0" i="0" kern="1200" dirty="0">
                <a:solidFill>
                  <a:schemeClr val="tx1"/>
                </a:solidFill>
                <a:effectLst/>
                <a:latin typeface="+mn-lt"/>
                <a:ea typeface="+mn-ea"/>
                <a:cs typeface="+mn-cs"/>
              </a:rPr>
              <a:t> HS </a:t>
            </a:r>
            <a:r>
              <a:rPr lang="en-US" sz="1200" b="0" i="0" kern="1200" dirty="0" err="1">
                <a:solidFill>
                  <a:schemeClr val="tx1"/>
                </a:solidFill>
                <a:effectLst/>
                <a:latin typeface="+mn-lt"/>
                <a:ea typeface="+mn-ea"/>
                <a:cs typeface="+mn-cs"/>
              </a:rPr>
              <a:t>đọc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các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câu</a:t>
            </a:r>
            <a:r>
              <a:rPr lang="en-US" sz="1200" b="0" i="0" kern="1200" baseline="0" dirty="0">
                <a:solidFill>
                  <a:schemeClr val="tx1"/>
                </a:solidFill>
                <a:effectLst/>
                <a:latin typeface="+mn-lt"/>
                <a:ea typeface="+mn-ea"/>
                <a:cs typeface="+mn-cs"/>
              </a:rPr>
              <a:t> ca </a:t>
            </a:r>
            <a:r>
              <a:rPr lang="en-US" sz="1200" b="0" i="0" kern="1200" baseline="0" dirty="0" err="1">
                <a:solidFill>
                  <a:schemeClr val="tx1"/>
                </a:solidFill>
                <a:effectLst/>
                <a:latin typeface="+mn-lt"/>
                <a:ea typeface="+mn-ea"/>
                <a:cs typeface="+mn-cs"/>
              </a:rPr>
              <a:t>dao</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tục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ngữ</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hỏi</a:t>
            </a:r>
            <a:r>
              <a:rPr lang="en-US" sz="1200" b="0" i="0" kern="1200" baseline="0" dirty="0">
                <a:solidFill>
                  <a:schemeClr val="tx1"/>
                </a:solidFill>
                <a:effectLst/>
                <a:latin typeface="+mn-lt"/>
                <a:ea typeface="+mn-ea"/>
                <a:cs typeface="+mn-cs"/>
              </a:rPr>
              <a:t> ý </a:t>
            </a:r>
            <a:r>
              <a:rPr lang="en-US" sz="1200" b="0" i="0" kern="1200" baseline="0" dirty="0" err="1">
                <a:solidFill>
                  <a:schemeClr val="tx1"/>
                </a:solidFill>
                <a:effectLst/>
                <a:latin typeface="+mn-lt"/>
                <a:ea typeface="+mn-ea"/>
                <a:cs typeface="+mn-cs"/>
              </a:rPr>
              <a:t>nghĩa</a:t>
            </a:r>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KẾT LUẬN: </a:t>
            </a:r>
            <a:r>
              <a:rPr lang="en-US" sz="1200" b="0" i="0" kern="1200" dirty="0">
                <a:solidFill>
                  <a:schemeClr val="tx1"/>
                </a:solidFill>
                <a:effectLst/>
                <a:latin typeface="+mn-lt"/>
                <a:ea typeface="+mn-ea"/>
                <a:cs typeface="+mn-cs"/>
              </a:rPr>
              <a:t>Ý</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của</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câu</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tục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ngữ</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K</a:t>
            </a:r>
            <a:r>
              <a:rPr lang="vi-VN" sz="1200" b="0" i="0" kern="1200" dirty="0">
                <a:solidFill>
                  <a:schemeClr val="tx1"/>
                </a:solidFill>
                <a:effectLst/>
                <a:latin typeface="+mn-lt"/>
                <a:ea typeface="+mn-ea"/>
                <a:cs typeface="+mn-cs"/>
              </a:rPr>
              <a:t>hông phải </a:t>
            </a:r>
            <a:r>
              <a:rPr lang="en-US" sz="1200" b="0" i="0" kern="1200" dirty="0" err="1">
                <a:solidFill>
                  <a:schemeClr val="tx1"/>
                </a:solidFill>
                <a:effectLst/>
                <a:latin typeface="+mn-lt"/>
                <a:ea typeface="+mn-ea"/>
                <a:cs typeface="+mn-cs"/>
              </a:rPr>
              <a:t>nói</a:t>
            </a:r>
            <a:r>
              <a:rPr lang="en-US" sz="1200" b="0" i="0" kern="1200" baseline="0" dirty="0">
                <a:solidFill>
                  <a:schemeClr val="tx1"/>
                </a:solidFill>
                <a:effectLst/>
                <a:latin typeface="+mn-lt"/>
                <a:ea typeface="+mn-ea"/>
                <a:cs typeface="+mn-cs"/>
              </a:rPr>
              <a:t> </a:t>
            </a:r>
            <a:r>
              <a:rPr lang="vi-VN" sz="1200" b="0" i="0" kern="1200" dirty="0">
                <a:solidFill>
                  <a:schemeClr val="tx1"/>
                </a:solidFill>
                <a:effectLst/>
                <a:latin typeface="+mn-lt"/>
                <a:ea typeface="+mn-ea"/>
                <a:cs typeface="+mn-cs"/>
              </a:rPr>
              <a:t>chúng ta xa lánh anh em ruột thịt của mình</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mà</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là</a:t>
            </a:r>
            <a:r>
              <a:rPr lang="en-US" sz="1200" b="0" i="0" kern="1200" baseline="0" dirty="0">
                <a:solidFill>
                  <a:schemeClr val="tx1"/>
                </a:solidFill>
                <a:effectLst/>
                <a:latin typeface="+mn-lt"/>
                <a:ea typeface="+mn-ea"/>
                <a:cs typeface="+mn-cs"/>
              </a:rPr>
              <a:t> </a:t>
            </a:r>
            <a:r>
              <a:rPr lang="vi-VN" sz="1200" b="0" i="0" kern="1200" dirty="0">
                <a:solidFill>
                  <a:schemeClr val="tx1"/>
                </a:solidFill>
                <a:effectLst/>
                <a:latin typeface="+mn-lt"/>
                <a:ea typeface="+mn-ea"/>
                <a:cs typeface="+mn-cs"/>
              </a:rPr>
              <a:t>mỗi người trong chúng ta cần phải biết vun đắp tình cảm anh em, đồng thời xây dựng tình làng nghĩa xóm, sống chan hòa, tình nghĩa.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Vì</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những</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lúc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nguy</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cấp</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thì</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họ</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chính</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là</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người</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sẽ</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ra</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tay</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giúp</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đỡ</a:t>
            </a:r>
            <a:r>
              <a:rPr lang="en-US" sz="1200" b="0" i="0" kern="1200" baseline="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8415B7-E594-4F3D-9D49-69F0492F22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3247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2.xml"/><Relationship Id="rId4" Type="http://schemas.openxmlformats.org/officeDocument/2006/relationships/hyperlink" Target="https://www.facebook.com/groups/629898828017053"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17.png"/><Relationship Id="rId4"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4512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D7CFFF18-24C4-42E3-BA2C-E80E6A3C3E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Tree>
    <p:extLst>
      <p:ext uri="{BB962C8B-B14F-4D97-AF65-F5344CB8AC3E}">
        <p14:creationId xmlns:p14="http://schemas.microsoft.com/office/powerpoint/2010/main" val="25761625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a:extLst>
              <a:ext uri="{FF2B5EF4-FFF2-40B4-BE49-F238E27FC236}">
                <a16:creationId xmlns:a16="http://schemas.microsoft.com/office/drawing/2014/main" id="{C9AC691D-25AE-4D03-8DF2-70E9CC8C11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Tree>
    <p:extLst>
      <p:ext uri="{BB962C8B-B14F-4D97-AF65-F5344CB8AC3E}">
        <p14:creationId xmlns:p14="http://schemas.microsoft.com/office/powerpoint/2010/main" val="1725194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4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a:extLst>
              <a:ext uri="{FF2B5EF4-FFF2-40B4-BE49-F238E27FC236}">
                <a16:creationId xmlns:a16="http://schemas.microsoft.com/office/drawing/2014/main" id="{C9AC691D-25AE-4D03-8DF2-70E9CC8C11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Tree>
    <p:extLst>
      <p:ext uri="{BB962C8B-B14F-4D97-AF65-F5344CB8AC3E}">
        <p14:creationId xmlns:p14="http://schemas.microsoft.com/office/powerpoint/2010/main" val="41637599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id="{08D0016C-3B9F-4CBB-958F-62744A19DA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Tree>
    <p:extLst>
      <p:ext uri="{BB962C8B-B14F-4D97-AF65-F5344CB8AC3E}">
        <p14:creationId xmlns:p14="http://schemas.microsoft.com/office/powerpoint/2010/main" val="29853961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3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id="{08D0016C-3B9F-4CBB-958F-62744A19DA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Tree>
    <p:extLst>
      <p:ext uri="{BB962C8B-B14F-4D97-AF65-F5344CB8AC3E}">
        <p14:creationId xmlns:p14="http://schemas.microsoft.com/office/powerpoint/2010/main" val="7732842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PPTMON slide">
    <p:bg>
      <p:bgPr>
        <a:solidFill>
          <a:srgbClr val="42A7DE"/>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DBEEF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7C5F6DD5-822F-4675-A7B2-BD183904B3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869995">
            <a:off x="10848120" y="4857236"/>
            <a:ext cx="918448" cy="1900237"/>
          </a:xfrm>
          <a:prstGeom prst="rect">
            <a:avLst/>
          </a:prstGeom>
        </p:spPr>
      </p:pic>
      <p:pic>
        <p:nvPicPr>
          <p:cNvPr id="13" name="그림 12">
            <a:extLst>
              <a:ext uri="{FF2B5EF4-FFF2-40B4-BE49-F238E27FC236}">
                <a16:creationId xmlns:a16="http://schemas.microsoft.com/office/drawing/2014/main" id="{2DCC1E7B-5DDA-48E0-B2DC-49B141F7B47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304"/>
          <a:stretch/>
        </p:blipFill>
        <p:spPr>
          <a:xfrm>
            <a:off x="0" y="58830"/>
            <a:ext cx="1530417" cy="1227935"/>
          </a:xfrm>
          <a:prstGeom prst="rect">
            <a:avLst/>
          </a:prstGeom>
        </p:spPr>
      </p:pic>
    </p:spTree>
    <p:extLst>
      <p:ext uri="{BB962C8B-B14F-4D97-AF65-F5344CB8AC3E}">
        <p14:creationId xmlns:p14="http://schemas.microsoft.com/office/powerpoint/2010/main" val="36661932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5_PPTMON slide">
    <p:bg>
      <p:bgPr>
        <a:solidFill>
          <a:srgbClr val="42A7DE"/>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DBEEF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7C5F6DD5-822F-4675-A7B2-BD183904B3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869995">
            <a:off x="10848120" y="4857236"/>
            <a:ext cx="918448" cy="1900237"/>
          </a:xfrm>
          <a:prstGeom prst="rect">
            <a:avLst/>
          </a:prstGeom>
        </p:spPr>
      </p:pic>
      <p:pic>
        <p:nvPicPr>
          <p:cNvPr id="13" name="그림 12">
            <a:extLst>
              <a:ext uri="{FF2B5EF4-FFF2-40B4-BE49-F238E27FC236}">
                <a16:creationId xmlns:a16="http://schemas.microsoft.com/office/drawing/2014/main" id="{2DCC1E7B-5DDA-48E0-B2DC-49B141F7B47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304"/>
          <a:stretch/>
        </p:blipFill>
        <p:spPr>
          <a:xfrm>
            <a:off x="0" y="58830"/>
            <a:ext cx="1530417" cy="1227935"/>
          </a:xfrm>
          <a:prstGeom prst="rect">
            <a:avLst/>
          </a:prstGeom>
        </p:spPr>
      </p:pic>
    </p:spTree>
    <p:extLst>
      <p:ext uri="{BB962C8B-B14F-4D97-AF65-F5344CB8AC3E}">
        <p14:creationId xmlns:p14="http://schemas.microsoft.com/office/powerpoint/2010/main" val="19950277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2_PPTMON slide">
    <p:bg>
      <p:bgPr>
        <a:solidFill>
          <a:srgbClr val="42A7DE"/>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DBEEF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7C5F6DD5-822F-4675-A7B2-BD183904B3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869995">
            <a:off x="10848120" y="4857236"/>
            <a:ext cx="918448" cy="1900237"/>
          </a:xfrm>
          <a:prstGeom prst="rect">
            <a:avLst/>
          </a:prstGeom>
        </p:spPr>
      </p:pic>
      <p:pic>
        <p:nvPicPr>
          <p:cNvPr id="13" name="그림 12">
            <a:extLst>
              <a:ext uri="{FF2B5EF4-FFF2-40B4-BE49-F238E27FC236}">
                <a16:creationId xmlns:a16="http://schemas.microsoft.com/office/drawing/2014/main" id="{2DCC1E7B-5DDA-48E0-B2DC-49B141F7B47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304"/>
          <a:stretch/>
        </p:blipFill>
        <p:spPr>
          <a:xfrm>
            <a:off x="0" y="58830"/>
            <a:ext cx="1530417" cy="1227935"/>
          </a:xfrm>
          <a:prstGeom prst="rect">
            <a:avLst/>
          </a:prstGeom>
        </p:spPr>
      </p:pic>
    </p:spTree>
    <p:extLst>
      <p:ext uri="{BB962C8B-B14F-4D97-AF65-F5344CB8AC3E}">
        <p14:creationId xmlns:p14="http://schemas.microsoft.com/office/powerpoint/2010/main" val="13571174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11" name="그림 10">
            <a:extLst>
              <a:ext uri="{FF2B5EF4-FFF2-40B4-BE49-F238E27FC236}">
                <a16:creationId xmlns:a16="http://schemas.microsoft.com/office/drawing/2014/main" id="{8424A7D1-FF18-45F6-B378-97CF595A3A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39808" y="163067"/>
            <a:ext cx="2782792" cy="1900237"/>
          </a:xfrm>
          <a:prstGeom prst="rect">
            <a:avLst/>
          </a:prstGeom>
        </p:spPr>
      </p:pic>
      <p:pic>
        <p:nvPicPr>
          <p:cNvPr id="9" name="그림 8">
            <a:extLst>
              <a:ext uri="{FF2B5EF4-FFF2-40B4-BE49-F238E27FC236}">
                <a16:creationId xmlns:a16="http://schemas.microsoft.com/office/drawing/2014/main" id="{0439C5B6-38E7-4D09-9F1F-763D0A1CF1D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360464">
            <a:off x="299364" y="5166299"/>
            <a:ext cx="472988" cy="1689243"/>
          </a:xfrm>
          <a:prstGeom prst="rect">
            <a:avLst/>
          </a:prstGeom>
        </p:spPr>
      </p:pic>
    </p:spTree>
    <p:extLst>
      <p:ext uri="{BB962C8B-B14F-4D97-AF65-F5344CB8AC3E}">
        <p14:creationId xmlns:p14="http://schemas.microsoft.com/office/powerpoint/2010/main" val="38385781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01902F5B-DDAB-4E62-BAF6-30F4E02654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1051"/>
            <a:ext cx="2002055" cy="754525"/>
          </a:xfrm>
          <a:prstGeom prst="rect">
            <a:avLst/>
          </a:prstGeom>
        </p:spPr>
      </p:pic>
      <p:pic>
        <p:nvPicPr>
          <p:cNvPr id="12" name="그림 11">
            <a:extLst>
              <a:ext uri="{FF2B5EF4-FFF2-40B4-BE49-F238E27FC236}">
                <a16:creationId xmlns:a16="http://schemas.microsoft.com/office/drawing/2014/main" id="{3C4DF744-08AD-4B29-9DBF-E8DE9E15998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84582" y="5512182"/>
            <a:ext cx="1659293" cy="1316943"/>
          </a:xfrm>
          <a:prstGeom prst="rect">
            <a:avLst/>
          </a:prstGeom>
        </p:spPr>
      </p:pic>
    </p:spTree>
    <p:extLst>
      <p:ext uri="{BB962C8B-B14F-4D97-AF65-F5344CB8AC3E}">
        <p14:creationId xmlns:p14="http://schemas.microsoft.com/office/powerpoint/2010/main" val="4168937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PTMON title">
    <p:spTree>
      <p:nvGrpSpPr>
        <p:cNvPr id="1" name=""/>
        <p:cNvGrpSpPr/>
        <p:nvPr/>
      </p:nvGrpSpPr>
      <p:grpSpPr>
        <a:xfrm>
          <a:off x="0" y="0"/>
          <a:ext cx="0" cy="0"/>
          <a:chOff x="0" y="0"/>
          <a:chExt cx="0" cy="0"/>
        </a:xfrm>
      </p:grpSpPr>
      <p:sp>
        <p:nvSpPr>
          <p:cNvPr id="14" name="사각형: 둥근 모서리 48">
            <a:extLst>
              <a:ext uri="{FF2B5EF4-FFF2-40B4-BE49-F238E27FC236}">
                <a16:creationId xmlns:a16="http://schemas.microsoft.com/office/drawing/2014/main" id="{F7E610D8-1377-401B-9B4F-5E25BE85F072}"/>
              </a:ext>
            </a:extLst>
          </p:cNvPr>
          <p:cNvSpPr/>
          <p:nvPr userDrawn="1"/>
        </p:nvSpPr>
        <p:spPr>
          <a:xfrm>
            <a:off x="1532709" y="1003300"/>
            <a:ext cx="9030788" cy="4178300"/>
          </a:xfrm>
          <a:prstGeom prst="roundRect">
            <a:avLst>
              <a:gd name="adj" fmla="val 5410"/>
            </a:avLst>
          </a:prstGeom>
          <a:solidFill>
            <a:srgbClr val="00B0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2" name="자유형: 도형 71">
            <a:extLst>
              <a:ext uri="{FF2B5EF4-FFF2-40B4-BE49-F238E27FC236}">
                <a16:creationId xmlns:a16="http://schemas.microsoft.com/office/drawing/2014/main" id="{6D661500-A06E-4308-A33D-B1896B4ED53C}"/>
              </a:ext>
            </a:extLst>
          </p:cNvPr>
          <p:cNvSpPr/>
          <p:nvPr userDrawn="1"/>
        </p:nvSpPr>
        <p:spPr>
          <a:xfrm>
            <a:off x="1182370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3" name="자유형: 도형 72">
            <a:extLst>
              <a:ext uri="{FF2B5EF4-FFF2-40B4-BE49-F238E27FC236}">
                <a16:creationId xmlns:a16="http://schemas.microsoft.com/office/drawing/2014/main" id="{2E9DCB53-0143-48FF-8CF4-B23D3C8B8E44}"/>
              </a:ext>
            </a:extLst>
          </p:cNvPr>
          <p:cNvSpPr/>
          <p:nvPr userDrawn="1"/>
        </p:nvSpPr>
        <p:spPr>
          <a:xfrm flipH="1">
            <a:off x="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74" name="그림 73">
            <a:extLst>
              <a:ext uri="{FF2B5EF4-FFF2-40B4-BE49-F238E27FC236}">
                <a16:creationId xmlns:a16="http://schemas.microsoft.com/office/drawing/2014/main" id="{82F01EF7-EA31-4491-9B8B-35878EC688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903" y="5049139"/>
            <a:ext cx="2359398" cy="1611122"/>
          </a:xfrm>
          <a:prstGeom prst="rect">
            <a:avLst/>
          </a:prstGeom>
        </p:spPr>
      </p:pic>
      <p:pic>
        <p:nvPicPr>
          <p:cNvPr id="79" name="그림 78">
            <a:extLst>
              <a:ext uri="{FF2B5EF4-FFF2-40B4-BE49-F238E27FC236}">
                <a16:creationId xmlns:a16="http://schemas.microsoft.com/office/drawing/2014/main" id="{AAE1CF61-8132-49EB-AF84-47DDDD3E87F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45303">
            <a:off x="694548" y="427710"/>
            <a:ext cx="597475" cy="1236156"/>
          </a:xfrm>
          <a:prstGeom prst="rect">
            <a:avLst/>
          </a:prstGeom>
        </p:spPr>
      </p:pic>
      <p:pic>
        <p:nvPicPr>
          <p:cNvPr id="84" name="그림 83">
            <a:extLst>
              <a:ext uri="{FF2B5EF4-FFF2-40B4-BE49-F238E27FC236}">
                <a16:creationId xmlns:a16="http://schemas.microsoft.com/office/drawing/2014/main" id="{B927FD5E-0D82-4903-A0F1-DC82CDB3322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53432" y="82969"/>
            <a:ext cx="1699657" cy="1900238"/>
          </a:xfrm>
          <a:prstGeom prst="rect">
            <a:avLst/>
          </a:prstGeom>
        </p:spPr>
      </p:pic>
      <p:pic>
        <p:nvPicPr>
          <p:cNvPr id="15" name="그림 14">
            <a:extLst>
              <a:ext uri="{FF2B5EF4-FFF2-40B4-BE49-F238E27FC236}">
                <a16:creationId xmlns:a16="http://schemas.microsoft.com/office/drawing/2014/main" id="{DCFF5A03-B69A-416F-9E70-7A9AD7603EB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84797" y="345274"/>
            <a:ext cx="2303415" cy="868100"/>
          </a:xfrm>
          <a:prstGeom prst="rect">
            <a:avLst/>
          </a:prstGeom>
        </p:spPr>
      </p:pic>
      <p:pic>
        <p:nvPicPr>
          <p:cNvPr id="16" name="그림 15">
            <a:extLst>
              <a:ext uri="{FF2B5EF4-FFF2-40B4-BE49-F238E27FC236}">
                <a16:creationId xmlns:a16="http://schemas.microsoft.com/office/drawing/2014/main" id="{0DCED8E7-2150-45C3-ACDF-165610B9700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460200">
            <a:off x="9844208" y="3163126"/>
            <a:ext cx="605008" cy="2160743"/>
          </a:xfrm>
          <a:prstGeom prst="rect">
            <a:avLst/>
          </a:prstGeom>
        </p:spPr>
      </p:pic>
      <p:pic>
        <p:nvPicPr>
          <p:cNvPr id="17" name="그림 16">
            <a:extLst>
              <a:ext uri="{FF2B5EF4-FFF2-40B4-BE49-F238E27FC236}">
                <a16:creationId xmlns:a16="http://schemas.microsoft.com/office/drawing/2014/main" id="{E9535D18-10DD-4FA7-AB90-4A3683BD63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583735" y="1954904"/>
            <a:ext cx="1558751" cy="1929678"/>
          </a:xfrm>
          <a:prstGeom prst="rect">
            <a:avLst/>
          </a:prstGeom>
        </p:spPr>
      </p:pic>
      <p:pic>
        <p:nvPicPr>
          <p:cNvPr id="18" name="그림 19">
            <a:extLst>
              <a:ext uri="{FF2B5EF4-FFF2-40B4-BE49-F238E27FC236}">
                <a16:creationId xmlns:a16="http://schemas.microsoft.com/office/drawing/2014/main" id="{240D9AD9-2B67-4850-A120-E1E29F1B7CE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404029" y="5322639"/>
            <a:ext cx="1808014" cy="1373722"/>
          </a:xfrm>
          <a:prstGeom prst="rect">
            <a:avLst/>
          </a:prstGeom>
        </p:spPr>
      </p:pic>
    </p:spTree>
    <p:extLst>
      <p:ext uri="{BB962C8B-B14F-4D97-AF65-F5344CB8AC3E}">
        <p14:creationId xmlns:p14="http://schemas.microsoft.com/office/powerpoint/2010/main" val="10171563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9400" y="270000"/>
            <a:ext cx="1096572" cy="1225981"/>
          </a:xfrm>
          <a:prstGeom prst="rect">
            <a:avLst/>
          </a:prstGeom>
        </p:spPr>
      </p:pic>
      <p:pic>
        <p:nvPicPr>
          <p:cNvPr id="12" name="그림 11">
            <a:extLst>
              <a:ext uri="{FF2B5EF4-FFF2-40B4-BE49-F238E27FC236}">
                <a16:creationId xmlns:a16="http://schemas.microsoft.com/office/drawing/2014/main" id="{5EEA4EE7-178B-4E06-9493-844DED2C41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5049" y="5331695"/>
            <a:ext cx="1121582" cy="1388478"/>
          </a:xfrm>
          <a:prstGeom prst="rect">
            <a:avLst/>
          </a:prstGeom>
        </p:spPr>
      </p:pic>
    </p:spTree>
    <p:extLst>
      <p:ext uri="{BB962C8B-B14F-4D97-AF65-F5344CB8AC3E}">
        <p14:creationId xmlns:p14="http://schemas.microsoft.com/office/powerpoint/2010/main" val="37658451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9" name="그림 8">
            <a:extLst>
              <a:ext uri="{FF2B5EF4-FFF2-40B4-BE49-F238E27FC236}">
                <a16:creationId xmlns:a16="http://schemas.microsoft.com/office/drawing/2014/main" id="{621ABE8A-AD35-48A1-BF19-5F2DFF1D230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423" y="5355771"/>
            <a:ext cx="2092547" cy="1428901"/>
          </a:xfrm>
          <a:prstGeom prst="rect">
            <a:avLst/>
          </a:prstGeom>
        </p:spPr>
      </p:pic>
      <p:pic>
        <p:nvPicPr>
          <p:cNvPr id="10" name="그림 9">
            <a:extLst>
              <a:ext uri="{FF2B5EF4-FFF2-40B4-BE49-F238E27FC236}">
                <a16:creationId xmlns:a16="http://schemas.microsoft.com/office/drawing/2014/main" id="{595555CA-4696-4DEB-8449-CC256643C03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15863" y="112322"/>
            <a:ext cx="2568405" cy="967968"/>
          </a:xfrm>
          <a:prstGeom prst="rect">
            <a:avLst/>
          </a:prstGeom>
        </p:spPr>
      </p:pic>
      <p:sp>
        <p:nvSpPr>
          <p:cNvPr id="8" name="그림 개체 틀 4">
            <a:extLst>
              <a:ext uri="{FF2B5EF4-FFF2-40B4-BE49-F238E27FC236}">
                <a16:creationId xmlns:a16="http://schemas.microsoft.com/office/drawing/2014/main" id="{C976444F-FCEE-4578-B0BC-EA9C41450962}"/>
              </a:ext>
            </a:extLst>
          </p:cNvPr>
          <p:cNvSpPr>
            <a:spLocks noGrp="1"/>
          </p:cNvSpPr>
          <p:nvPr>
            <p:ph type="pic" sz="quarter" idx="10" hasCustomPrompt="1"/>
          </p:nvPr>
        </p:nvSpPr>
        <p:spPr>
          <a:xfrm>
            <a:off x="7435691" y="834268"/>
            <a:ext cx="3892442" cy="5189462"/>
          </a:xfrm>
          <a:prstGeom prst="roundRect">
            <a:avLst>
              <a:gd name="adj" fmla="val 6972"/>
            </a:avLst>
          </a:prstGeom>
          <a:pattFill prst="pct10">
            <a:fgClr>
              <a:schemeClr val="bg1">
                <a:lumMod val="75000"/>
              </a:schemeClr>
            </a:fgClr>
            <a:bgClr>
              <a:schemeClr val="bg1">
                <a:lumMod val="95000"/>
              </a:schemeClr>
            </a:bgClr>
          </a:pattFill>
        </p:spPr>
        <p:txBody>
          <a:bodyPr wrap="square" lIns="90000" tIns="828000" anchor="ctr"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1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38946030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775" y="5210210"/>
            <a:ext cx="1502311" cy="1557696"/>
          </a:xfrm>
          <a:prstGeom prst="rect">
            <a:avLst/>
          </a:prstGeom>
        </p:spPr>
      </p:pic>
      <p:pic>
        <p:nvPicPr>
          <p:cNvPr id="8" name="그림 7">
            <a:extLst>
              <a:ext uri="{FF2B5EF4-FFF2-40B4-BE49-F238E27FC236}">
                <a16:creationId xmlns:a16="http://schemas.microsoft.com/office/drawing/2014/main" id="{7F33CC92-38B8-4DA8-8630-E438F9A5BA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05180">
            <a:off x="10803879" y="50688"/>
            <a:ext cx="1100026" cy="1900237"/>
          </a:xfrm>
          <a:prstGeom prst="rect">
            <a:avLst/>
          </a:prstGeom>
        </p:spPr>
      </p:pic>
      <p:sp>
        <p:nvSpPr>
          <p:cNvPr id="9" name="그림 개체 틀 17">
            <a:extLst>
              <a:ext uri="{FF2B5EF4-FFF2-40B4-BE49-F238E27FC236}">
                <a16:creationId xmlns:a16="http://schemas.microsoft.com/office/drawing/2014/main" id="{EF85E3C8-F99B-412B-900F-D5B94C96A43F}"/>
              </a:ext>
            </a:extLst>
          </p:cNvPr>
          <p:cNvSpPr>
            <a:spLocks noGrp="1" noChangeAspect="1"/>
          </p:cNvSpPr>
          <p:nvPr>
            <p:ph type="pic" sz="quarter" idx="13" hasCustomPrompt="1"/>
          </p:nvPr>
        </p:nvSpPr>
        <p:spPr>
          <a:xfrm>
            <a:off x="7757024" y="1714515"/>
            <a:ext cx="3428973" cy="3428970"/>
          </a:xfrm>
          <a:prstGeom prst="ellipse">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3726089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5_PPTMON slide">
    <p:bg>
      <p:bgPr>
        <a:solidFill>
          <a:srgbClr val="FFBC38"/>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FFF5A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8" name="그림 개체 틀 4">
            <a:extLst>
              <a:ext uri="{FF2B5EF4-FFF2-40B4-BE49-F238E27FC236}">
                <a16:creationId xmlns:a16="http://schemas.microsoft.com/office/drawing/2014/main" id="{7943BE0F-0A1B-4499-9338-6BA8615F3D3F}"/>
              </a:ext>
            </a:extLst>
          </p:cNvPr>
          <p:cNvSpPr>
            <a:spLocks noGrp="1"/>
          </p:cNvSpPr>
          <p:nvPr>
            <p:ph type="pic" sz="quarter" idx="10" hasCustomPrompt="1"/>
          </p:nvPr>
        </p:nvSpPr>
        <p:spPr>
          <a:xfrm>
            <a:off x="978136" y="1673692"/>
            <a:ext cx="4857162" cy="2247122"/>
          </a:xfrm>
          <a:prstGeom prst="rect">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11" name="그림 개체 틀 4">
            <a:extLst>
              <a:ext uri="{FF2B5EF4-FFF2-40B4-BE49-F238E27FC236}">
                <a16:creationId xmlns:a16="http://schemas.microsoft.com/office/drawing/2014/main" id="{BDCD3E13-7BE9-4638-97AB-190011A7D412}"/>
              </a:ext>
            </a:extLst>
          </p:cNvPr>
          <p:cNvSpPr>
            <a:spLocks noGrp="1"/>
          </p:cNvSpPr>
          <p:nvPr>
            <p:ph type="pic" sz="quarter" idx="11" hasCustomPrompt="1"/>
          </p:nvPr>
        </p:nvSpPr>
        <p:spPr>
          <a:xfrm>
            <a:off x="6356699" y="1673692"/>
            <a:ext cx="4857162" cy="2247122"/>
          </a:xfrm>
          <a:prstGeom prst="rect">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id="{F4A62A9B-C721-4BA3-AE4B-3CF6154224F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6040"/>
          <a:stretch/>
        </p:blipFill>
        <p:spPr>
          <a:xfrm>
            <a:off x="10035559" y="144316"/>
            <a:ext cx="2156441" cy="967968"/>
          </a:xfrm>
          <a:prstGeom prst="rect">
            <a:avLst/>
          </a:prstGeom>
        </p:spPr>
      </p:pic>
      <p:pic>
        <p:nvPicPr>
          <p:cNvPr id="15" name="그림 14">
            <a:extLst>
              <a:ext uri="{FF2B5EF4-FFF2-40B4-BE49-F238E27FC236}">
                <a16:creationId xmlns:a16="http://schemas.microsoft.com/office/drawing/2014/main" id="{42428856-31B1-459F-9853-DD3A04F9BDE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7003"/>
          <a:stretch/>
        </p:blipFill>
        <p:spPr>
          <a:xfrm>
            <a:off x="0" y="58831"/>
            <a:ext cx="1394034" cy="1138938"/>
          </a:xfrm>
          <a:prstGeom prst="rect">
            <a:avLst/>
          </a:prstGeom>
        </p:spPr>
      </p:pic>
    </p:spTree>
    <p:extLst>
      <p:ext uri="{BB962C8B-B14F-4D97-AF65-F5344CB8AC3E}">
        <p14:creationId xmlns:p14="http://schemas.microsoft.com/office/powerpoint/2010/main" val="42539376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6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9" name="그림 개체 틀 4">
            <a:extLst>
              <a:ext uri="{FF2B5EF4-FFF2-40B4-BE49-F238E27FC236}">
                <a16:creationId xmlns:a16="http://schemas.microsoft.com/office/drawing/2014/main" id="{43055C12-641A-4345-9E34-DB42A4EA2FE6}"/>
              </a:ext>
            </a:extLst>
          </p:cNvPr>
          <p:cNvSpPr>
            <a:spLocks noGrp="1"/>
          </p:cNvSpPr>
          <p:nvPr>
            <p:ph type="pic" sz="quarter" idx="13" hasCustomPrompt="1"/>
          </p:nvPr>
        </p:nvSpPr>
        <p:spPr>
          <a:xfrm>
            <a:off x="874364" y="830344"/>
            <a:ext cx="3372756" cy="5197312"/>
          </a:xfrm>
          <a:prstGeom prst="roundRect">
            <a:avLst>
              <a:gd name="adj" fmla="val 4187"/>
            </a:avLst>
          </a:prstGeom>
          <a:pattFill prst="pct10">
            <a:fgClr>
              <a:schemeClr val="bg1">
                <a:lumMod val="75000"/>
              </a:schemeClr>
            </a:fgClr>
            <a:bgClr>
              <a:schemeClr val="bg1">
                <a:lumMod val="95000"/>
              </a:schemeClr>
            </a:bgClr>
          </a:pattFill>
        </p:spPr>
        <p:txBody>
          <a:bodyPr tIns="828000" anchor="ctr" anchorCtr="1"/>
          <a:lstStyle>
            <a:lvl1pPr marL="0" indent="0">
              <a:buNone/>
              <a:defRPr sz="1600"/>
            </a:lvl1pPr>
          </a:lstStyle>
          <a:p>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id="{6337FFE8-1FCA-477B-8582-4E62C4D022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8393" y="-7368"/>
            <a:ext cx="1100026" cy="1900237"/>
          </a:xfrm>
          <a:prstGeom prst="rect">
            <a:avLst/>
          </a:prstGeom>
        </p:spPr>
      </p:pic>
    </p:spTree>
    <p:extLst>
      <p:ext uri="{BB962C8B-B14F-4D97-AF65-F5344CB8AC3E}">
        <p14:creationId xmlns:p14="http://schemas.microsoft.com/office/powerpoint/2010/main" val="33529530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7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9" name="그림 개체 틀 4">
            <a:extLst>
              <a:ext uri="{FF2B5EF4-FFF2-40B4-BE49-F238E27FC236}">
                <a16:creationId xmlns:a16="http://schemas.microsoft.com/office/drawing/2014/main" id="{5F24C5DF-CAB5-47B0-8153-3CA7F507F1AE}"/>
              </a:ext>
            </a:extLst>
          </p:cNvPr>
          <p:cNvSpPr>
            <a:spLocks noGrp="1"/>
          </p:cNvSpPr>
          <p:nvPr>
            <p:ph type="pic" sz="quarter" idx="11" hasCustomPrompt="1"/>
          </p:nvPr>
        </p:nvSpPr>
        <p:spPr>
          <a:xfrm>
            <a:off x="1722607"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0" name="그림 개체 틀 4">
            <a:extLst>
              <a:ext uri="{FF2B5EF4-FFF2-40B4-BE49-F238E27FC236}">
                <a16:creationId xmlns:a16="http://schemas.microsoft.com/office/drawing/2014/main" id="{00722EAA-99B7-4A66-B204-369E9BA11832}"/>
              </a:ext>
            </a:extLst>
          </p:cNvPr>
          <p:cNvSpPr>
            <a:spLocks noGrp="1"/>
          </p:cNvSpPr>
          <p:nvPr>
            <p:ph type="pic" sz="quarter" idx="12" hasCustomPrompt="1"/>
          </p:nvPr>
        </p:nvSpPr>
        <p:spPr>
          <a:xfrm>
            <a:off x="5058478"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1" name="그림 개체 틀 4">
            <a:extLst>
              <a:ext uri="{FF2B5EF4-FFF2-40B4-BE49-F238E27FC236}">
                <a16:creationId xmlns:a16="http://schemas.microsoft.com/office/drawing/2014/main" id="{468836FE-9319-4E26-94CF-A20F36362C91}"/>
              </a:ext>
            </a:extLst>
          </p:cNvPr>
          <p:cNvSpPr>
            <a:spLocks noGrp="1"/>
          </p:cNvSpPr>
          <p:nvPr>
            <p:ph type="pic" sz="quarter" idx="13" hasCustomPrompt="1"/>
          </p:nvPr>
        </p:nvSpPr>
        <p:spPr>
          <a:xfrm>
            <a:off x="8394349"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13" name="그림 12">
            <a:extLst>
              <a:ext uri="{FF2B5EF4-FFF2-40B4-BE49-F238E27FC236}">
                <a16:creationId xmlns:a16="http://schemas.microsoft.com/office/drawing/2014/main" id="{60E6FBE4-188C-48A2-85B8-5814AF72BE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7313563">
            <a:off x="683341" y="5396555"/>
            <a:ext cx="505434" cy="1805120"/>
          </a:xfrm>
          <a:prstGeom prst="rect">
            <a:avLst/>
          </a:prstGeom>
        </p:spPr>
      </p:pic>
      <p:pic>
        <p:nvPicPr>
          <p:cNvPr id="14" name="그림 13">
            <a:extLst>
              <a:ext uri="{FF2B5EF4-FFF2-40B4-BE49-F238E27FC236}">
                <a16:creationId xmlns:a16="http://schemas.microsoft.com/office/drawing/2014/main" id="{FC745DA1-B016-4C5F-B5A4-79B8CDAB28A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4508" y="160744"/>
            <a:ext cx="1137492" cy="1408174"/>
          </a:xfrm>
          <a:prstGeom prst="rect">
            <a:avLst/>
          </a:prstGeom>
        </p:spPr>
      </p:pic>
    </p:spTree>
    <p:extLst>
      <p:ext uri="{BB962C8B-B14F-4D97-AF65-F5344CB8AC3E}">
        <p14:creationId xmlns:p14="http://schemas.microsoft.com/office/powerpoint/2010/main" val="22340572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8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D7CFFF18-24C4-42E3-BA2C-E80E6A3C3E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
        <p:nvSpPr>
          <p:cNvPr id="9" name="그림 개체 틀 11">
            <a:extLst>
              <a:ext uri="{FF2B5EF4-FFF2-40B4-BE49-F238E27FC236}">
                <a16:creationId xmlns:a16="http://schemas.microsoft.com/office/drawing/2014/main" id="{C115E5BD-4BE1-4B2A-BB2B-C8FCFFDF3358}"/>
              </a:ext>
            </a:extLst>
          </p:cNvPr>
          <p:cNvSpPr>
            <a:spLocks noGrp="1"/>
          </p:cNvSpPr>
          <p:nvPr>
            <p:ph type="pic" sz="quarter" idx="10" hasCustomPrompt="1"/>
          </p:nvPr>
        </p:nvSpPr>
        <p:spPr>
          <a:xfrm>
            <a:off x="7812298" y="1013424"/>
            <a:ext cx="2230404" cy="4839324"/>
          </a:xfrm>
          <a:prstGeom prst="roundRect">
            <a:avLst>
              <a:gd name="adj" fmla="val 14137"/>
            </a:avLst>
          </a:prstGeom>
          <a:pattFill prst="pct10">
            <a:fgClr>
              <a:schemeClr val="bg1">
                <a:lumMod val="75000"/>
              </a:schemeClr>
            </a:fgClr>
            <a:bgClr>
              <a:schemeClr val="bg1"/>
            </a:bgClr>
          </a:pattFill>
        </p:spPr>
        <p:txBody>
          <a:bodyPr tIns="1152000" anchor="ctr" anchorCtr="1"/>
          <a:lstStyle>
            <a:lvl1pPr marL="228600" marR="0" indent="-228600" algn="ctr"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37494224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1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D7CFFF18-24C4-42E3-BA2C-E80E6A3C3E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
        <p:nvSpPr>
          <p:cNvPr id="9" name="그림 개체 틀 11">
            <a:extLst>
              <a:ext uri="{FF2B5EF4-FFF2-40B4-BE49-F238E27FC236}">
                <a16:creationId xmlns:a16="http://schemas.microsoft.com/office/drawing/2014/main" id="{C115E5BD-4BE1-4B2A-BB2B-C8FCFFDF3358}"/>
              </a:ext>
            </a:extLst>
          </p:cNvPr>
          <p:cNvSpPr>
            <a:spLocks noGrp="1"/>
          </p:cNvSpPr>
          <p:nvPr>
            <p:ph type="pic" sz="quarter" idx="10" hasCustomPrompt="1"/>
          </p:nvPr>
        </p:nvSpPr>
        <p:spPr>
          <a:xfrm>
            <a:off x="7812298" y="1013424"/>
            <a:ext cx="2230404" cy="4839324"/>
          </a:xfrm>
          <a:prstGeom prst="roundRect">
            <a:avLst>
              <a:gd name="adj" fmla="val 14137"/>
            </a:avLst>
          </a:prstGeom>
          <a:pattFill prst="pct10">
            <a:fgClr>
              <a:schemeClr val="bg1">
                <a:lumMod val="75000"/>
              </a:schemeClr>
            </a:fgClr>
            <a:bgClr>
              <a:schemeClr val="bg1"/>
            </a:bgClr>
          </a:pattFill>
        </p:spPr>
        <p:txBody>
          <a:bodyPr tIns="1152000" anchor="ctr" anchorCtr="1"/>
          <a:lstStyle>
            <a:lvl1pPr marL="228600" marR="0" indent="-228600" algn="ctr"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361459920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9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a:extLst>
              <a:ext uri="{FF2B5EF4-FFF2-40B4-BE49-F238E27FC236}">
                <a16:creationId xmlns:a16="http://schemas.microsoft.com/office/drawing/2014/main" id="{C9AC691D-25AE-4D03-8DF2-70E9CC8C11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
        <p:nvSpPr>
          <p:cNvPr id="9" name="그림 개체 틀 5">
            <a:extLst>
              <a:ext uri="{FF2B5EF4-FFF2-40B4-BE49-F238E27FC236}">
                <a16:creationId xmlns:a16="http://schemas.microsoft.com/office/drawing/2014/main" id="{395A803E-A331-4612-B67F-8E10A7185281}"/>
              </a:ext>
            </a:extLst>
          </p:cNvPr>
          <p:cNvSpPr>
            <a:spLocks noGrp="1"/>
          </p:cNvSpPr>
          <p:nvPr>
            <p:ph type="pic" sz="quarter" idx="10" hasCustomPrompt="1"/>
          </p:nvPr>
        </p:nvSpPr>
        <p:spPr>
          <a:xfrm>
            <a:off x="6937544" y="986200"/>
            <a:ext cx="3649776" cy="4868128"/>
          </a:xfrm>
          <a:prstGeom prst="roundRect">
            <a:avLst>
              <a:gd name="adj" fmla="val 1370"/>
            </a:avLst>
          </a:prstGeom>
          <a:pattFill prst="pct10">
            <a:fgClr>
              <a:schemeClr val="bg1">
                <a:lumMod val="75000"/>
              </a:schemeClr>
            </a:fgClr>
            <a:bgClr>
              <a:schemeClr val="bg1"/>
            </a:bgClr>
          </a:pattFill>
        </p:spPr>
        <p:txBody>
          <a:bodyPr tIns="1152000" anchor="ctr" anchorCtr="1"/>
          <a:lstStyle>
            <a:lvl1pPr>
              <a:defRPr lang="ko-KR" altLang="en-US" sz="16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37160254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0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id="{08D0016C-3B9F-4CBB-958F-62744A19DA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
        <p:nvSpPr>
          <p:cNvPr id="8" name="그림 개체 틀 8">
            <a:extLst>
              <a:ext uri="{FF2B5EF4-FFF2-40B4-BE49-F238E27FC236}">
                <a16:creationId xmlns:a16="http://schemas.microsoft.com/office/drawing/2014/main" id="{CFD5F847-5DE9-485D-881C-0D971423EFAF}"/>
              </a:ext>
            </a:extLst>
          </p:cNvPr>
          <p:cNvSpPr>
            <a:spLocks noGrp="1"/>
          </p:cNvSpPr>
          <p:nvPr>
            <p:ph type="pic" sz="quarter" idx="10" hasCustomPrompt="1"/>
          </p:nvPr>
        </p:nvSpPr>
        <p:spPr>
          <a:xfrm>
            <a:off x="5240532" y="1325444"/>
            <a:ext cx="5209432" cy="3222744"/>
          </a:xfrm>
          <a:prstGeom prst="rect">
            <a:avLst/>
          </a:prstGeom>
          <a:pattFill prst="pct10">
            <a:fgClr>
              <a:schemeClr val="bg1">
                <a:lumMod val="75000"/>
              </a:schemeClr>
            </a:fgClr>
            <a:bgClr>
              <a:schemeClr val="bg1"/>
            </a:bgClr>
          </a:pattFill>
        </p:spPr>
        <p:txBody>
          <a:bodyPr tIns="1152000" anchor="ctr" anchorCtr="1"/>
          <a:lstStyle>
            <a:lvl1pPr>
              <a:defRPr lang="ko-KR" altLang="en-US" sz="16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36246464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PPTMON title">
    <p:spTree>
      <p:nvGrpSpPr>
        <p:cNvPr id="1" name=""/>
        <p:cNvGrpSpPr/>
        <p:nvPr/>
      </p:nvGrpSpPr>
      <p:grpSpPr>
        <a:xfrm>
          <a:off x="0" y="0"/>
          <a:ext cx="0" cy="0"/>
          <a:chOff x="0" y="0"/>
          <a:chExt cx="0" cy="0"/>
        </a:xfrm>
      </p:grpSpPr>
      <p:sp>
        <p:nvSpPr>
          <p:cNvPr id="14" name="사각형: 둥근 모서리 48">
            <a:extLst>
              <a:ext uri="{FF2B5EF4-FFF2-40B4-BE49-F238E27FC236}">
                <a16:creationId xmlns:a16="http://schemas.microsoft.com/office/drawing/2014/main" id="{F7E610D8-1377-401B-9B4F-5E25BE85F072}"/>
              </a:ext>
            </a:extLst>
          </p:cNvPr>
          <p:cNvSpPr/>
          <p:nvPr userDrawn="1"/>
        </p:nvSpPr>
        <p:spPr>
          <a:xfrm>
            <a:off x="1532709" y="1003300"/>
            <a:ext cx="9030788" cy="4178300"/>
          </a:xfrm>
          <a:prstGeom prst="roundRect">
            <a:avLst>
              <a:gd name="adj" fmla="val 5410"/>
            </a:avLst>
          </a:prstGeom>
          <a:solidFill>
            <a:srgbClr val="00B0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2" name="자유형: 도형 71">
            <a:extLst>
              <a:ext uri="{FF2B5EF4-FFF2-40B4-BE49-F238E27FC236}">
                <a16:creationId xmlns:a16="http://schemas.microsoft.com/office/drawing/2014/main" id="{6D661500-A06E-4308-A33D-B1896B4ED53C}"/>
              </a:ext>
            </a:extLst>
          </p:cNvPr>
          <p:cNvSpPr/>
          <p:nvPr userDrawn="1"/>
        </p:nvSpPr>
        <p:spPr>
          <a:xfrm>
            <a:off x="1182370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3" name="자유형: 도형 72">
            <a:extLst>
              <a:ext uri="{FF2B5EF4-FFF2-40B4-BE49-F238E27FC236}">
                <a16:creationId xmlns:a16="http://schemas.microsoft.com/office/drawing/2014/main" id="{2E9DCB53-0143-48FF-8CF4-B23D3C8B8E44}"/>
              </a:ext>
            </a:extLst>
          </p:cNvPr>
          <p:cNvSpPr/>
          <p:nvPr userDrawn="1"/>
        </p:nvSpPr>
        <p:spPr>
          <a:xfrm flipH="1">
            <a:off x="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74" name="그림 73">
            <a:extLst>
              <a:ext uri="{FF2B5EF4-FFF2-40B4-BE49-F238E27FC236}">
                <a16:creationId xmlns:a16="http://schemas.microsoft.com/office/drawing/2014/main" id="{82F01EF7-EA31-4491-9B8B-35878EC688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903" y="5049139"/>
            <a:ext cx="2359398" cy="1611122"/>
          </a:xfrm>
          <a:prstGeom prst="rect">
            <a:avLst/>
          </a:prstGeom>
        </p:spPr>
      </p:pic>
      <p:pic>
        <p:nvPicPr>
          <p:cNvPr id="79" name="그림 78">
            <a:extLst>
              <a:ext uri="{FF2B5EF4-FFF2-40B4-BE49-F238E27FC236}">
                <a16:creationId xmlns:a16="http://schemas.microsoft.com/office/drawing/2014/main" id="{AAE1CF61-8132-49EB-AF84-47DDDD3E87F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45303">
            <a:off x="694548" y="427710"/>
            <a:ext cx="597475" cy="1236156"/>
          </a:xfrm>
          <a:prstGeom prst="rect">
            <a:avLst/>
          </a:prstGeom>
        </p:spPr>
      </p:pic>
      <p:pic>
        <p:nvPicPr>
          <p:cNvPr id="84" name="그림 83">
            <a:extLst>
              <a:ext uri="{FF2B5EF4-FFF2-40B4-BE49-F238E27FC236}">
                <a16:creationId xmlns:a16="http://schemas.microsoft.com/office/drawing/2014/main" id="{B927FD5E-0D82-4903-A0F1-DC82CDB3322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53432" y="82969"/>
            <a:ext cx="1699657" cy="1900238"/>
          </a:xfrm>
          <a:prstGeom prst="rect">
            <a:avLst/>
          </a:prstGeom>
        </p:spPr>
      </p:pic>
      <p:pic>
        <p:nvPicPr>
          <p:cNvPr id="15" name="그림 14">
            <a:extLst>
              <a:ext uri="{FF2B5EF4-FFF2-40B4-BE49-F238E27FC236}">
                <a16:creationId xmlns:a16="http://schemas.microsoft.com/office/drawing/2014/main" id="{DCFF5A03-B69A-416F-9E70-7A9AD7603EB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84797" y="345274"/>
            <a:ext cx="2303415" cy="868100"/>
          </a:xfrm>
          <a:prstGeom prst="rect">
            <a:avLst/>
          </a:prstGeom>
        </p:spPr>
      </p:pic>
      <p:pic>
        <p:nvPicPr>
          <p:cNvPr id="16" name="그림 15">
            <a:extLst>
              <a:ext uri="{FF2B5EF4-FFF2-40B4-BE49-F238E27FC236}">
                <a16:creationId xmlns:a16="http://schemas.microsoft.com/office/drawing/2014/main" id="{0DCED8E7-2150-45C3-ACDF-165610B9700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460200">
            <a:off x="9844208" y="3163126"/>
            <a:ext cx="605008" cy="2160743"/>
          </a:xfrm>
          <a:prstGeom prst="rect">
            <a:avLst/>
          </a:prstGeom>
        </p:spPr>
      </p:pic>
      <p:pic>
        <p:nvPicPr>
          <p:cNvPr id="17" name="그림 16">
            <a:extLst>
              <a:ext uri="{FF2B5EF4-FFF2-40B4-BE49-F238E27FC236}">
                <a16:creationId xmlns:a16="http://schemas.microsoft.com/office/drawing/2014/main" id="{E9535D18-10DD-4FA7-AB90-4A3683BD63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583735" y="1954904"/>
            <a:ext cx="1558751" cy="1929678"/>
          </a:xfrm>
          <a:prstGeom prst="rect">
            <a:avLst/>
          </a:prstGeom>
        </p:spPr>
      </p:pic>
      <p:pic>
        <p:nvPicPr>
          <p:cNvPr id="18" name="그림 19">
            <a:extLst>
              <a:ext uri="{FF2B5EF4-FFF2-40B4-BE49-F238E27FC236}">
                <a16:creationId xmlns:a16="http://schemas.microsoft.com/office/drawing/2014/main" id="{240D9AD9-2B67-4850-A120-E1E29F1B7CE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404029" y="5322639"/>
            <a:ext cx="1808014" cy="1373722"/>
          </a:xfrm>
          <a:prstGeom prst="rect">
            <a:avLst/>
          </a:prstGeom>
        </p:spPr>
      </p:pic>
    </p:spTree>
    <p:extLst>
      <p:ext uri="{BB962C8B-B14F-4D97-AF65-F5344CB8AC3E}">
        <p14:creationId xmlns:p14="http://schemas.microsoft.com/office/powerpoint/2010/main" val="8623351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66543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PPTMON custom">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5" name="Picture 4">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8"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0"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1"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2" name="TextBox 11">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3" name="TextBox 12">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4" name="TextBox 13"/>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216806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750" fill="hold"/>
                                        <p:tgtEl>
                                          <p:spTgt spid="12"/>
                                        </p:tgtEl>
                                        <p:attrNameLst>
                                          <p:attrName>ppt_w</p:attrName>
                                        </p:attrNameLst>
                                      </p:cBhvr>
                                      <p:tavLst>
                                        <p:tav tm="0">
                                          <p:val>
                                            <p:fltVal val="0"/>
                                          </p:val>
                                        </p:tav>
                                        <p:tav tm="100000">
                                          <p:val>
                                            <p:strVal val="#ppt_w"/>
                                          </p:val>
                                        </p:tav>
                                      </p:tavLst>
                                    </p:anim>
                                    <p:anim calcmode="lin" valueType="num">
                                      <p:cBhvr>
                                        <p:cTn id="8" dur="1750" fill="hold"/>
                                        <p:tgtEl>
                                          <p:spTgt spid="12"/>
                                        </p:tgtEl>
                                        <p:attrNameLst>
                                          <p:attrName>ppt_h</p:attrName>
                                        </p:attrNameLst>
                                      </p:cBhvr>
                                      <p:tavLst>
                                        <p:tav tm="0">
                                          <p:val>
                                            <p:fltVal val="0"/>
                                          </p:val>
                                        </p:tav>
                                        <p:tav tm="100000">
                                          <p:val>
                                            <p:strVal val="#ppt_h"/>
                                          </p:val>
                                        </p:tav>
                                      </p:tavLst>
                                    </p:anim>
                                    <p:animEffect transition="in" filter="fade">
                                      <p:cBhvr>
                                        <p:cTn id="9" dur="1750"/>
                                        <p:tgtEl>
                                          <p:spTgt spid="12"/>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2"/>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PPTMON title">
    <p:spTree>
      <p:nvGrpSpPr>
        <p:cNvPr id="1" name=""/>
        <p:cNvGrpSpPr/>
        <p:nvPr/>
      </p:nvGrpSpPr>
      <p:grpSpPr>
        <a:xfrm>
          <a:off x="0" y="0"/>
          <a:ext cx="0" cy="0"/>
          <a:chOff x="0" y="0"/>
          <a:chExt cx="0" cy="0"/>
        </a:xfrm>
      </p:grpSpPr>
      <p:sp>
        <p:nvSpPr>
          <p:cNvPr id="49" name="사각형: 둥근 모서리 48">
            <a:extLst>
              <a:ext uri="{FF2B5EF4-FFF2-40B4-BE49-F238E27FC236}">
                <a16:creationId xmlns:a16="http://schemas.microsoft.com/office/drawing/2014/main" id="{F7E610D8-1377-401B-9B4F-5E25BE85F072}"/>
              </a:ext>
            </a:extLst>
          </p:cNvPr>
          <p:cNvSpPr/>
          <p:nvPr userDrawn="1"/>
        </p:nvSpPr>
        <p:spPr>
          <a:xfrm>
            <a:off x="1676400" y="1470656"/>
            <a:ext cx="8839200" cy="3916688"/>
          </a:xfrm>
          <a:prstGeom prst="roundRect">
            <a:avLst>
              <a:gd name="adj" fmla="val 5410"/>
            </a:avLst>
          </a:prstGeom>
          <a:solidFill>
            <a:srgbClr val="FFFF0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17" name="자유형: 도형 16">
            <a:extLst>
              <a:ext uri="{FF2B5EF4-FFF2-40B4-BE49-F238E27FC236}">
                <a16:creationId xmlns:a16="http://schemas.microsoft.com/office/drawing/2014/main" id="{DDC2FB16-E717-42D8-9CF4-742D030DEDA6}"/>
              </a:ext>
            </a:extLst>
          </p:cNvPr>
          <p:cNvSpPr/>
          <p:nvPr userDrawn="1"/>
        </p:nvSpPr>
        <p:spPr>
          <a:xfrm>
            <a:off x="11909408" y="1470656"/>
            <a:ext cx="282592" cy="3916688"/>
          </a:xfrm>
          <a:custGeom>
            <a:avLst/>
            <a:gdLst>
              <a:gd name="connsiteX0" fmla="*/ 211893 w 282592"/>
              <a:gd name="connsiteY0" fmla="*/ 0 h 3916688"/>
              <a:gd name="connsiteX1" fmla="*/ 282592 w 282592"/>
              <a:gd name="connsiteY1" fmla="*/ 0 h 3916688"/>
              <a:gd name="connsiteX2" fmla="*/ 282592 w 282592"/>
              <a:gd name="connsiteY2" fmla="*/ 3916688 h 3916688"/>
              <a:gd name="connsiteX3" fmla="*/ 211893 w 282592"/>
              <a:gd name="connsiteY3" fmla="*/ 3916688 h 3916688"/>
              <a:gd name="connsiteX4" fmla="*/ 0 w 282592"/>
              <a:gd name="connsiteY4" fmla="*/ 3704795 h 3916688"/>
              <a:gd name="connsiteX5" fmla="*/ 0 w 282592"/>
              <a:gd name="connsiteY5" fmla="*/ 211893 h 3916688"/>
              <a:gd name="connsiteX6" fmla="*/ 211893 w 282592"/>
              <a:gd name="connsiteY6" fmla="*/ 0 h 39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592" h="3916688">
                <a:moveTo>
                  <a:pt x="211893" y="0"/>
                </a:moveTo>
                <a:lnTo>
                  <a:pt x="282592" y="0"/>
                </a:lnTo>
                <a:lnTo>
                  <a:pt x="282592" y="3916688"/>
                </a:lnTo>
                <a:lnTo>
                  <a:pt x="211893" y="3916688"/>
                </a:lnTo>
                <a:cubicBezTo>
                  <a:pt x="94868" y="3916688"/>
                  <a:pt x="0" y="3821820"/>
                  <a:pt x="0" y="3704795"/>
                </a:cubicBezTo>
                <a:lnTo>
                  <a:pt x="0" y="211893"/>
                </a:lnTo>
                <a:cubicBezTo>
                  <a:pt x="0" y="94868"/>
                  <a:pt x="94868" y="0"/>
                  <a:pt x="211893" y="0"/>
                </a:cubicBezTo>
                <a:close/>
              </a:path>
            </a:pathLst>
          </a:custGeom>
          <a:solidFill>
            <a:srgbClr val="7793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18" name="자유형: 도형 17">
            <a:extLst>
              <a:ext uri="{FF2B5EF4-FFF2-40B4-BE49-F238E27FC236}">
                <a16:creationId xmlns:a16="http://schemas.microsoft.com/office/drawing/2014/main" id="{4DCD5F0A-ED2F-4C12-A32A-835BBDD369E0}"/>
              </a:ext>
            </a:extLst>
          </p:cNvPr>
          <p:cNvSpPr/>
          <p:nvPr userDrawn="1"/>
        </p:nvSpPr>
        <p:spPr>
          <a:xfrm flipH="1">
            <a:off x="0" y="1470656"/>
            <a:ext cx="282592" cy="3916688"/>
          </a:xfrm>
          <a:custGeom>
            <a:avLst/>
            <a:gdLst>
              <a:gd name="connsiteX0" fmla="*/ 211893 w 282592"/>
              <a:gd name="connsiteY0" fmla="*/ 0 h 3916688"/>
              <a:gd name="connsiteX1" fmla="*/ 282592 w 282592"/>
              <a:gd name="connsiteY1" fmla="*/ 0 h 3916688"/>
              <a:gd name="connsiteX2" fmla="*/ 282592 w 282592"/>
              <a:gd name="connsiteY2" fmla="*/ 3916688 h 3916688"/>
              <a:gd name="connsiteX3" fmla="*/ 211893 w 282592"/>
              <a:gd name="connsiteY3" fmla="*/ 3916688 h 3916688"/>
              <a:gd name="connsiteX4" fmla="*/ 0 w 282592"/>
              <a:gd name="connsiteY4" fmla="*/ 3704795 h 3916688"/>
              <a:gd name="connsiteX5" fmla="*/ 0 w 282592"/>
              <a:gd name="connsiteY5" fmla="*/ 211893 h 3916688"/>
              <a:gd name="connsiteX6" fmla="*/ 211893 w 282592"/>
              <a:gd name="connsiteY6" fmla="*/ 0 h 39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592" h="3916688">
                <a:moveTo>
                  <a:pt x="211893" y="0"/>
                </a:moveTo>
                <a:lnTo>
                  <a:pt x="282592" y="0"/>
                </a:lnTo>
                <a:lnTo>
                  <a:pt x="282592" y="3916688"/>
                </a:lnTo>
                <a:lnTo>
                  <a:pt x="211893" y="3916688"/>
                </a:lnTo>
                <a:cubicBezTo>
                  <a:pt x="94868" y="3916688"/>
                  <a:pt x="0" y="3821820"/>
                  <a:pt x="0" y="3704795"/>
                </a:cubicBezTo>
                <a:lnTo>
                  <a:pt x="0" y="211893"/>
                </a:lnTo>
                <a:cubicBezTo>
                  <a:pt x="0" y="94868"/>
                  <a:pt x="94868" y="0"/>
                  <a:pt x="211893" y="0"/>
                </a:cubicBezTo>
                <a:close/>
              </a:path>
            </a:pathLst>
          </a:custGeom>
          <a:solidFill>
            <a:srgbClr val="7793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25" name="그림 24">
            <a:extLst>
              <a:ext uri="{FF2B5EF4-FFF2-40B4-BE49-F238E27FC236}">
                <a16:creationId xmlns:a16="http://schemas.microsoft.com/office/drawing/2014/main" id="{3ADD9313-248E-432A-84F3-513ED29829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737175">
            <a:off x="1334774" y="4486046"/>
            <a:ext cx="1157330" cy="2394475"/>
          </a:xfrm>
          <a:prstGeom prst="rect">
            <a:avLst/>
          </a:prstGeom>
        </p:spPr>
      </p:pic>
      <p:pic>
        <p:nvPicPr>
          <p:cNvPr id="28" name="그림 27">
            <a:extLst>
              <a:ext uri="{FF2B5EF4-FFF2-40B4-BE49-F238E27FC236}">
                <a16:creationId xmlns:a16="http://schemas.microsoft.com/office/drawing/2014/main" id="{7BF88B6D-E381-4AD3-8F27-D25056783A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40835" y="5469771"/>
            <a:ext cx="1388229" cy="1388229"/>
          </a:xfrm>
          <a:prstGeom prst="rect">
            <a:avLst/>
          </a:prstGeom>
        </p:spPr>
      </p:pic>
      <p:pic>
        <p:nvPicPr>
          <p:cNvPr id="15" name="그림 14">
            <a:extLst>
              <a:ext uri="{FF2B5EF4-FFF2-40B4-BE49-F238E27FC236}">
                <a16:creationId xmlns:a16="http://schemas.microsoft.com/office/drawing/2014/main" id="{CDBBE8CE-A7B0-4D09-A256-229A5F85C1A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241377" y="2327459"/>
            <a:ext cx="2568405" cy="967968"/>
          </a:xfrm>
          <a:prstGeom prst="rect">
            <a:avLst/>
          </a:prstGeom>
        </p:spPr>
      </p:pic>
      <p:pic>
        <p:nvPicPr>
          <p:cNvPr id="11" name="그림 18">
            <a:extLst>
              <a:ext uri="{FF2B5EF4-FFF2-40B4-BE49-F238E27FC236}">
                <a16:creationId xmlns:a16="http://schemas.microsoft.com/office/drawing/2014/main" id="{EDBD2A9E-BF2F-47CE-A342-B4BCFD0B6B1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809782" y="4811299"/>
            <a:ext cx="1659293" cy="1316943"/>
          </a:xfrm>
          <a:prstGeom prst="rect">
            <a:avLst/>
          </a:prstGeom>
        </p:spPr>
      </p:pic>
    </p:spTree>
    <p:extLst>
      <p:ext uri="{BB962C8B-B14F-4D97-AF65-F5344CB8AC3E}">
        <p14:creationId xmlns:p14="http://schemas.microsoft.com/office/powerpoint/2010/main" val="22522906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572" y="89334"/>
            <a:ext cx="1262743" cy="1262743"/>
          </a:xfrm>
          <a:prstGeom prst="rect">
            <a:avLst/>
          </a:prstGeom>
        </p:spPr>
      </p:pic>
      <p:pic>
        <p:nvPicPr>
          <p:cNvPr id="36" name="그림 35">
            <a:extLst>
              <a:ext uri="{FF2B5EF4-FFF2-40B4-BE49-F238E27FC236}">
                <a16:creationId xmlns:a16="http://schemas.microsoft.com/office/drawing/2014/main" id="{4914DD7A-052E-43BD-B60E-7A4B0C7CC51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50483" y="5380437"/>
            <a:ext cx="1388229" cy="1388229"/>
          </a:xfrm>
          <a:prstGeom prst="rect">
            <a:avLst/>
          </a:prstGeom>
        </p:spPr>
      </p:pic>
    </p:spTree>
    <p:extLst>
      <p:ext uri="{BB962C8B-B14F-4D97-AF65-F5344CB8AC3E}">
        <p14:creationId xmlns:p14="http://schemas.microsoft.com/office/powerpoint/2010/main" val="1373463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775" y="5210210"/>
            <a:ext cx="1502311" cy="1557696"/>
          </a:xfrm>
          <a:prstGeom prst="rect">
            <a:avLst/>
          </a:prstGeom>
        </p:spPr>
      </p:pic>
      <p:pic>
        <p:nvPicPr>
          <p:cNvPr id="8" name="그림 7">
            <a:extLst>
              <a:ext uri="{FF2B5EF4-FFF2-40B4-BE49-F238E27FC236}">
                <a16:creationId xmlns:a16="http://schemas.microsoft.com/office/drawing/2014/main" id="{7F33CC92-38B8-4DA8-8630-E438F9A5BA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05180">
            <a:off x="10803879" y="50688"/>
            <a:ext cx="1100026" cy="1900237"/>
          </a:xfrm>
          <a:prstGeom prst="rect">
            <a:avLst/>
          </a:prstGeom>
        </p:spPr>
      </p:pic>
    </p:spTree>
    <p:extLst>
      <p:ext uri="{BB962C8B-B14F-4D97-AF65-F5344CB8AC3E}">
        <p14:creationId xmlns:p14="http://schemas.microsoft.com/office/powerpoint/2010/main" val="26367484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PPTMON slide">
    <p:bg>
      <p:bgPr>
        <a:solidFill>
          <a:srgbClr val="FFBC38"/>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FFF5A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355958B4-8A2D-43F4-824C-CB58C5F56C2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9038"/>
          <a:stretch/>
        </p:blipFill>
        <p:spPr>
          <a:xfrm>
            <a:off x="10112561" y="154468"/>
            <a:ext cx="2079440" cy="967968"/>
          </a:xfrm>
          <a:prstGeom prst="rect">
            <a:avLst/>
          </a:prstGeom>
        </p:spPr>
      </p:pic>
      <p:pic>
        <p:nvPicPr>
          <p:cNvPr id="13" name="그림 12">
            <a:extLst>
              <a:ext uri="{FF2B5EF4-FFF2-40B4-BE49-F238E27FC236}">
                <a16:creationId xmlns:a16="http://schemas.microsoft.com/office/drawing/2014/main" id="{0A7A2D4C-366C-4265-B211-7166E369F2A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3975"/>
          <a:stretch/>
        </p:blipFill>
        <p:spPr>
          <a:xfrm>
            <a:off x="0" y="0"/>
            <a:ext cx="1357162" cy="1198682"/>
          </a:xfrm>
          <a:prstGeom prst="rect">
            <a:avLst/>
          </a:prstGeom>
        </p:spPr>
      </p:pic>
    </p:spTree>
    <p:extLst>
      <p:ext uri="{BB962C8B-B14F-4D97-AF65-F5344CB8AC3E}">
        <p14:creationId xmlns:p14="http://schemas.microsoft.com/office/powerpoint/2010/main" val="4846288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Tree>
    <p:extLst>
      <p:ext uri="{BB962C8B-B14F-4D97-AF65-F5344CB8AC3E}">
        <p14:creationId xmlns:p14="http://schemas.microsoft.com/office/powerpoint/2010/main" val="20752588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10" name="그림 9">
            <a:extLst>
              <a:ext uri="{FF2B5EF4-FFF2-40B4-BE49-F238E27FC236}">
                <a16:creationId xmlns:a16="http://schemas.microsoft.com/office/drawing/2014/main" id="{74038296-BDAD-476A-BC40-E0D263FA78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9400" y="4581754"/>
            <a:ext cx="605008" cy="2160743"/>
          </a:xfrm>
          <a:prstGeom prst="rect">
            <a:avLst/>
          </a:prstGeom>
        </p:spPr>
      </p:pic>
      <p:pic>
        <p:nvPicPr>
          <p:cNvPr id="11" name="그림 10">
            <a:extLst>
              <a:ext uri="{FF2B5EF4-FFF2-40B4-BE49-F238E27FC236}">
                <a16:creationId xmlns:a16="http://schemas.microsoft.com/office/drawing/2014/main" id="{425722E1-0B32-473F-812E-B45DF218473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9442" y="115503"/>
            <a:ext cx="1272558" cy="1575381"/>
          </a:xfrm>
          <a:prstGeom prst="rect">
            <a:avLst/>
          </a:prstGeom>
        </p:spPr>
      </p:pic>
    </p:spTree>
    <p:extLst>
      <p:ext uri="{BB962C8B-B14F-4D97-AF65-F5344CB8AC3E}">
        <p14:creationId xmlns:p14="http://schemas.microsoft.com/office/powerpoint/2010/main" val="6176206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4.xml"/><Relationship Id="rId18" Type="http://schemas.openxmlformats.org/officeDocument/2006/relationships/slideLayout" Target="../slideLayouts/slideLayout19.xml"/><Relationship Id="rId26" Type="http://schemas.openxmlformats.org/officeDocument/2006/relationships/slideLayout" Target="../slideLayouts/slideLayout27.xml"/><Relationship Id="rId3" Type="http://schemas.openxmlformats.org/officeDocument/2006/relationships/slideLayout" Target="../slideLayouts/slideLayout4.xml"/><Relationship Id="rId21" Type="http://schemas.openxmlformats.org/officeDocument/2006/relationships/slideLayout" Target="../slideLayouts/slideLayout22.xml"/><Relationship Id="rId34" Type="http://schemas.openxmlformats.org/officeDocument/2006/relationships/image" Target="../media/image8.png"/><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5" Type="http://schemas.openxmlformats.org/officeDocument/2006/relationships/slideLayout" Target="../slideLayouts/slideLayout26.xml"/><Relationship Id="rId33" Type="http://schemas.openxmlformats.org/officeDocument/2006/relationships/image" Target="../media/image7.svg"/><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slideLayout" Target="../slideLayouts/slideLayout21.xml"/><Relationship Id="rId29" Type="http://schemas.openxmlformats.org/officeDocument/2006/relationships/slideLayout" Target="../slideLayouts/slideLayout30.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slideLayout" Target="../slideLayouts/slideLayout25.xml"/><Relationship Id="rId32" Type="http://schemas.openxmlformats.org/officeDocument/2006/relationships/image" Target="../media/image6.png"/><Relationship Id="rId5" Type="http://schemas.openxmlformats.org/officeDocument/2006/relationships/slideLayout" Target="../slideLayouts/slideLayout6.xml"/><Relationship Id="rId15" Type="http://schemas.openxmlformats.org/officeDocument/2006/relationships/slideLayout" Target="../slideLayouts/slideLayout16.xml"/><Relationship Id="rId23" Type="http://schemas.openxmlformats.org/officeDocument/2006/relationships/slideLayout" Target="../slideLayouts/slideLayout24.xml"/><Relationship Id="rId28" Type="http://schemas.openxmlformats.org/officeDocument/2006/relationships/slideLayout" Target="../slideLayouts/slideLayout29.xml"/><Relationship Id="rId10" Type="http://schemas.openxmlformats.org/officeDocument/2006/relationships/slideLayout" Target="../slideLayouts/slideLayout11.xml"/><Relationship Id="rId19" Type="http://schemas.openxmlformats.org/officeDocument/2006/relationships/slideLayout" Target="../slideLayouts/slideLayout20.xml"/><Relationship Id="rId31"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 Id="rId22" Type="http://schemas.openxmlformats.org/officeDocument/2006/relationships/slideLayout" Target="../slideLayouts/slideLayout23.xml"/><Relationship Id="rId27" Type="http://schemas.openxmlformats.org/officeDocument/2006/relationships/slideLayout" Target="../slideLayouts/slideLayout28.xml"/><Relationship Id="rId30" Type="http://schemas.openxmlformats.org/officeDocument/2006/relationships/slideLayout" Target="../slideLayouts/slideLayout31.xml"/><Relationship Id="rId8"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A9A1"/>
        </a:solidFill>
        <a:effectLst/>
      </p:bgPr>
    </p:bg>
    <p:spTree>
      <p:nvGrpSpPr>
        <p:cNvPr id="1" name=""/>
        <p:cNvGrpSpPr/>
        <p:nvPr/>
      </p:nvGrpSpPr>
      <p:grpSpPr>
        <a:xfrm>
          <a:off x="0" y="0"/>
          <a:ext cx="0" cy="0"/>
          <a:chOff x="0" y="0"/>
          <a:chExt cx="0" cy="0"/>
        </a:xfrm>
      </p:grpSpPr>
      <p:pic>
        <p:nvPicPr>
          <p:cNvPr id="6" name="图片 4" descr="形状&#10;&#10;描述已自动生成">
            <a:extLst>
              <a:ext uri="{FF2B5EF4-FFF2-40B4-BE49-F238E27FC236}">
                <a16:creationId xmlns:a16="http://schemas.microsoft.com/office/drawing/2014/main" id="{BB8103A5-4CA4-E0CC-488E-2A6BEB430DD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726"/>
            <a:ext cx="12192000" cy="6856548"/>
          </a:xfrm>
          <a:prstGeom prst="rect">
            <a:avLst/>
          </a:prstGeom>
        </p:spPr>
      </p:pic>
      <p:pic>
        <p:nvPicPr>
          <p:cNvPr id="7" name="图片 9" descr="图形用户界面&#10;&#10;低可信度描述已自动生成">
            <a:extLst>
              <a:ext uri="{FF2B5EF4-FFF2-40B4-BE49-F238E27FC236}">
                <a16:creationId xmlns:a16="http://schemas.microsoft.com/office/drawing/2014/main" id="{E76CA2D5-08E8-7DE6-C9D4-E598F68A7BF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726"/>
            <a:ext cx="12192000" cy="6856549"/>
          </a:xfrm>
          <a:prstGeom prst="rect">
            <a:avLst/>
          </a:prstGeom>
        </p:spPr>
      </p:pic>
      <p:pic>
        <p:nvPicPr>
          <p:cNvPr id="8" name="图片 7" descr="图片包含 游戏机, 花&#10;&#10;描述已自动生成">
            <a:extLst>
              <a:ext uri="{FF2B5EF4-FFF2-40B4-BE49-F238E27FC236}">
                <a16:creationId xmlns:a16="http://schemas.microsoft.com/office/drawing/2014/main" id="{E67215BB-B3EC-2A51-93D1-289782F9DE22}"/>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57404"/>
          <a:stretch/>
        </p:blipFill>
        <p:spPr>
          <a:xfrm>
            <a:off x="0" y="3936694"/>
            <a:ext cx="12192000" cy="2920581"/>
          </a:xfrm>
          <a:prstGeom prst="rect">
            <a:avLst/>
          </a:prstGeom>
        </p:spPr>
      </p:pic>
      <p:pic>
        <p:nvPicPr>
          <p:cNvPr id="11" name="图片 21" descr="图片包含 游戏机&#10;&#10;描述已自动生成">
            <a:extLst>
              <a:ext uri="{FF2B5EF4-FFF2-40B4-BE49-F238E27FC236}">
                <a16:creationId xmlns:a16="http://schemas.microsoft.com/office/drawing/2014/main" id="{D5541ABC-A0D9-59F9-C34C-904730A97E39}"/>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8915" t="21430" r="63977" b="42595"/>
          <a:stretch/>
        </p:blipFill>
        <p:spPr>
          <a:xfrm>
            <a:off x="9742261" y="574023"/>
            <a:ext cx="3305060" cy="2466631"/>
          </a:xfrm>
          <a:prstGeom prst="rect">
            <a:avLst/>
          </a:prstGeom>
        </p:spPr>
      </p:pic>
      <p:pic>
        <p:nvPicPr>
          <p:cNvPr id="13" name="Picture 12" descr="A round pink label with white text and a black background&#10;&#10;Description automatically generated">
            <a:extLst>
              <a:ext uri="{FF2B5EF4-FFF2-40B4-BE49-F238E27FC236}">
                <a16:creationId xmlns:a16="http://schemas.microsoft.com/office/drawing/2014/main" id="{3DD65A63-7A72-4022-FE91-6DA9CFE5B923}"/>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798366" y="1"/>
            <a:ext cx="1602658" cy="1602658"/>
          </a:xfrm>
          <a:prstGeom prst="rect">
            <a:avLst/>
          </a:prstGeom>
        </p:spPr>
      </p:pic>
    </p:spTree>
    <p:extLst>
      <p:ext uri="{BB962C8B-B14F-4D97-AF65-F5344CB8AC3E}">
        <p14:creationId xmlns:p14="http://schemas.microsoft.com/office/powerpoint/2010/main" val="3417930772"/>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5A9"/>
        </a:solidFill>
        <a:effectLst/>
      </p:bgPr>
    </p:bg>
    <p:spTree>
      <p:nvGrpSpPr>
        <p:cNvPr id="1" name=""/>
        <p:cNvGrpSpPr/>
        <p:nvPr/>
      </p:nvGrpSpPr>
      <p:grpSpPr>
        <a:xfrm>
          <a:off x="0" y="0"/>
          <a:ext cx="0" cy="0"/>
          <a:chOff x="0" y="0"/>
          <a:chExt cx="0" cy="0"/>
        </a:xfrm>
      </p:grpSpPr>
      <p:pic>
        <p:nvPicPr>
          <p:cNvPr id="4" name="그래픽 3">
            <a:extLst>
              <a:ext uri="{FF2B5EF4-FFF2-40B4-BE49-F238E27FC236}">
                <a16:creationId xmlns:a16="http://schemas.microsoft.com/office/drawing/2014/main" id="{19262090-E030-46FE-B129-3E950CF3CE20}"/>
              </a:ext>
            </a:extLst>
          </p:cNvPr>
          <p:cNvPicPr>
            <a:picLocks noChangeAspect="1"/>
          </p:cNvPicPr>
          <p:nvPr userDrawn="1"/>
        </p:nvPicPr>
        <p:blipFill>
          <a:blip r:embed="rId32">
            <a:extLst>
              <a:ext uri="{96DAC541-7B7A-43D3-8B79-37D633B846F1}">
                <asvg:svgBlip xmlns:asvg="http://schemas.microsoft.com/office/drawing/2016/SVG/main" r:embed="rId33"/>
              </a:ext>
            </a:extLst>
          </a:blip>
          <a:stretch>
            <a:fillRect/>
          </a:stretch>
        </p:blipFill>
        <p:spPr>
          <a:xfrm>
            <a:off x="0" y="0"/>
            <a:ext cx="12192000" cy="6858000"/>
          </a:xfrm>
          <a:prstGeom prst="rect">
            <a:avLst/>
          </a:prstGeom>
        </p:spPr>
      </p:pic>
      <p:pic>
        <p:nvPicPr>
          <p:cNvPr id="3" name="Picture 2" descr="A round pink circle with a white and black text and a black background&#10;&#10;Description automatically generated">
            <a:extLst>
              <a:ext uri="{FF2B5EF4-FFF2-40B4-BE49-F238E27FC236}">
                <a16:creationId xmlns:a16="http://schemas.microsoft.com/office/drawing/2014/main" id="{494FCB4D-BC24-6B44-4DFF-DF61255D4192}"/>
              </a:ext>
            </a:extLst>
          </p:cNvPr>
          <p:cNvPicPr>
            <a:picLocks noChangeAspect="1"/>
          </p:cNvPicPr>
          <p:nvPr userDrawn="1"/>
        </p:nvPicPr>
        <p:blipFill>
          <a:blip r:embed="rId34">
            <a:extLst>
              <a:ext uri="{28A0092B-C50C-407E-A947-70E740481C1C}">
                <a14:useLocalDpi xmlns:a14="http://schemas.microsoft.com/office/drawing/2010/main" val="0"/>
              </a:ext>
            </a:extLst>
          </a:blip>
          <a:stretch>
            <a:fillRect/>
          </a:stretch>
        </p:blipFill>
        <p:spPr>
          <a:xfrm>
            <a:off x="-1953604" y="331611"/>
            <a:ext cx="1953604" cy="1953604"/>
          </a:xfrm>
          <a:prstGeom prst="rect">
            <a:avLst/>
          </a:prstGeom>
        </p:spPr>
      </p:pic>
      <p:pic>
        <p:nvPicPr>
          <p:cNvPr id="5" name="Picture 4" descr="A round pink circle with a white and black text and a black background&#10;&#10;Description automatically generated">
            <a:extLst>
              <a:ext uri="{FF2B5EF4-FFF2-40B4-BE49-F238E27FC236}">
                <a16:creationId xmlns:a16="http://schemas.microsoft.com/office/drawing/2014/main" id="{5E5039F2-43D5-B5FE-5190-E7497E17C7FF}"/>
              </a:ext>
            </a:extLst>
          </p:cNvPr>
          <p:cNvPicPr>
            <a:picLocks noChangeAspect="1"/>
          </p:cNvPicPr>
          <p:nvPr userDrawn="1"/>
        </p:nvPicPr>
        <p:blipFill>
          <a:blip r:embed="rId34">
            <a:extLst>
              <a:ext uri="{28A0092B-C50C-407E-A947-70E740481C1C}">
                <a14:useLocalDpi xmlns:a14="http://schemas.microsoft.com/office/drawing/2010/main" val="0"/>
              </a:ext>
            </a:extLst>
          </a:blip>
          <a:stretch>
            <a:fillRect/>
          </a:stretch>
        </p:blipFill>
        <p:spPr>
          <a:xfrm>
            <a:off x="4381882" y="-6199817"/>
            <a:ext cx="1953604" cy="1953604"/>
          </a:xfrm>
          <a:prstGeom prst="rect">
            <a:avLst/>
          </a:prstGeom>
        </p:spPr>
      </p:pic>
    </p:spTree>
    <p:extLst>
      <p:ext uri="{BB962C8B-B14F-4D97-AF65-F5344CB8AC3E}">
        <p14:creationId xmlns:p14="http://schemas.microsoft.com/office/powerpoint/2010/main" val="192550566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 id="2147483699" r:id="rId24"/>
    <p:sldLayoutId id="2147483700" r:id="rId25"/>
    <p:sldLayoutId id="2147483701" r:id="rId26"/>
    <p:sldLayoutId id="2147483702" r:id="rId27"/>
    <p:sldLayoutId id="2147483703" r:id="rId28"/>
    <p:sldLayoutId id="2147483704" r:id="rId29"/>
    <p:sldLayoutId id="2147483705" r:id="rId30"/>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28.png"/><Relationship Id="rId18" Type="http://schemas.openxmlformats.org/officeDocument/2006/relationships/image" Target="../media/image33.svg"/><Relationship Id="rId3" Type="http://schemas.openxmlformats.org/officeDocument/2006/relationships/tags" Target="../tags/tag3.xml"/><Relationship Id="rId7" Type="http://schemas.openxmlformats.org/officeDocument/2006/relationships/tags" Target="../tags/tag7.xml"/><Relationship Id="rId12" Type="http://schemas.microsoft.com/office/2007/relationships/hdphoto" Target="../media/hdphoto1.wdp"/><Relationship Id="rId17" Type="http://schemas.openxmlformats.org/officeDocument/2006/relationships/image" Target="../media/image32.png"/><Relationship Id="rId2" Type="http://schemas.openxmlformats.org/officeDocument/2006/relationships/tags" Target="../tags/tag2.xml"/><Relationship Id="rId16" Type="http://schemas.openxmlformats.org/officeDocument/2006/relationships/image" Target="../media/image31.png"/><Relationship Id="rId20" Type="http://schemas.openxmlformats.org/officeDocument/2006/relationships/image" Target="../media/image35.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27.png"/><Relationship Id="rId5" Type="http://schemas.openxmlformats.org/officeDocument/2006/relationships/tags" Target="../tags/tag5.xml"/><Relationship Id="rId15" Type="http://schemas.openxmlformats.org/officeDocument/2006/relationships/image" Target="../media/image30.png"/><Relationship Id="rId10" Type="http://schemas.openxmlformats.org/officeDocument/2006/relationships/image" Target="../media/image26.emf"/><Relationship Id="rId19" Type="http://schemas.openxmlformats.org/officeDocument/2006/relationships/image" Target="../media/image34.png"/><Relationship Id="rId4" Type="http://schemas.openxmlformats.org/officeDocument/2006/relationships/tags" Target="../tags/tag4.xml"/><Relationship Id="rId9" Type="http://schemas.openxmlformats.org/officeDocument/2006/relationships/slideLayout" Target="../slideLayouts/slideLayout1.xml"/><Relationship Id="rId1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xml"/><Relationship Id="rId1" Type="http://schemas.openxmlformats.org/officeDocument/2006/relationships/slideLayout" Target="../slideLayouts/slideLayout20.xml"/><Relationship Id="rId5" Type="http://schemas.openxmlformats.org/officeDocument/2006/relationships/image" Target="../media/image37.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jpeg"/><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D5AA09E7-5F06-4419-8DED-6E6F2AE3D24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5920" y="1121558"/>
            <a:ext cx="11080160" cy="5579678"/>
          </a:xfrm>
          <a:prstGeom prst="rect">
            <a:avLst/>
          </a:prstGeom>
        </p:spPr>
      </p:pic>
      <p:pic>
        <p:nvPicPr>
          <p:cNvPr id="2" name="Picture 1">
            <a:extLst>
              <a:ext uri="{FF2B5EF4-FFF2-40B4-BE49-F238E27FC236}">
                <a16:creationId xmlns:a16="http://schemas.microsoft.com/office/drawing/2014/main" id="{842E3A57-CCFC-EEF1-5B72-FF5BF9093A91}"/>
              </a:ext>
            </a:extLst>
          </p:cNvPr>
          <p:cNvPicPr>
            <a:picLocks noChangeAspect="1"/>
          </p:cNvPicPr>
          <p:nvPr/>
        </p:nvPicPr>
        <p:blipFill>
          <a:blip r:embed="rId4"/>
          <a:stretch>
            <a:fillRect/>
          </a:stretch>
        </p:blipFill>
        <p:spPr>
          <a:xfrm>
            <a:off x="1328121" y="2353224"/>
            <a:ext cx="9821507" cy="4913802"/>
          </a:xfrm>
          <a:prstGeom prst="rect">
            <a:avLst/>
          </a:prstGeom>
        </p:spPr>
      </p:pic>
    </p:spTree>
    <p:extLst>
      <p:ext uri="{BB962C8B-B14F-4D97-AF65-F5344CB8AC3E}">
        <p14:creationId xmlns:p14="http://schemas.microsoft.com/office/powerpoint/2010/main" val="2620584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4">
            <a:extLst>
              <a:ext uri="{FF2B5EF4-FFF2-40B4-BE49-F238E27FC236}">
                <a16:creationId xmlns:a16="http://schemas.microsoft.com/office/drawing/2014/main" id="{B956507F-A238-4E30-A12C-FBEE4ED80433}"/>
              </a:ext>
            </a:extLst>
          </p:cNvPr>
          <p:cNvPicPr>
            <a:picLocks noChangeAspect="1"/>
          </p:cNvPicPr>
          <p:nvPr/>
        </p:nvPicPr>
        <p:blipFill>
          <a:blip r:embed="rId10">
            <a:duotone>
              <a:prstClr val="black"/>
              <a:srgbClr val="D9C3A5">
                <a:tint val="50000"/>
                <a:satMod val="180000"/>
              </a:srgbClr>
            </a:duotone>
          </a:blip>
          <a:stretch>
            <a:fillRect/>
          </a:stretch>
        </p:blipFill>
        <p:spPr>
          <a:xfrm rot="21056238">
            <a:off x="8262484" y="20059"/>
            <a:ext cx="2513041" cy="1032083"/>
          </a:xfrm>
          <a:prstGeom prst="rect">
            <a:avLst/>
          </a:prstGeom>
        </p:spPr>
      </p:pic>
      <p:sp>
        <p:nvSpPr>
          <p:cNvPr id="4" name="任意多边形: 形状 2">
            <a:extLst>
              <a:ext uri="{FF2B5EF4-FFF2-40B4-BE49-F238E27FC236}">
                <a16:creationId xmlns:a16="http://schemas.microsoft.com/office/drawing/2014/main" id="{C4FA4488-267B-44F8-92F4-C7F0B1BAF411}"/>
              </a:ext>
            </a:extLst>
          </p:cNvPr>
          <p:cNvSpPr/>
          <p:nvPr/>
        </p:nvSpPr>
        <p:spPr>
          <a:xfrm>
            <a:off x="193571" y="325229"/>
            <a:ext cx="11998429" cy="6144985"/>
          </a:xfrm>
          <a:custGeom>
            <a:avLst/>
            <a:gdLst>
              <a:gd name="connsiteX0" fmla="*/ 267716 w 7816697"/>
              <a:gd name="connsiteY0" fmla="*/ 610524 h 4774669"/>
              <a:gd name="connsiteX1" fmla="*/ 458216 w 7816697"/>
              <a:gd name="connsiteY1" fmla="*/ 248574 h 4774669"/>
              <a:gd name="connsiteX2" fmla="*/ 1563116 w 7816697"/>
              <a:gd name="connsiteY2" fmla="*/ 58074 h 4774669"/>
              <a:gd name="connsiteX3" fmla="*/ 4915916 w 7816697"/>
              <a:gd name="connsiteY3" fmla="*/ 19974 h 4774669"/>
              <a:gd name="connsiteX4" fmla="*/ 6649466 w 7816697"/>
              <a:gd name="connsiteY4" fmla="*/ 343824 h 4774669"/>
              <a:gd name="connsiteX5" fmla="*/ 7506716 w 7816697"/>
              <a:gd name="connsiteY5" fmla="*/ 743874 h 4774669"/>
              <a:gd name="connsiteX6" fmla="*/ 7811516 w 7816697"/>
              <a:gd name="connsiteY6" fmla="*/ 2572674 h 4774669"/>
              <a:gd name="connsiteX7" fmla="*/ 7297166 w 7816697"/>
              <a:gd name="connsiteY7" fmla="*/ 4382424 h 4774669"/>
              <a:gd name="connsiteX8" fmla="*/ 6173216 w 7816697"/>
              <a:gd name="connsiteY8" fmla="*/ 4763424 h 4774669"/>
              <a:gd name="connsiteX9" fmla="*/ 4877816 w 7816697"/>
              <a:gd name="connsiteY9" fmla="*/ 4668174 h 4774669"/>
              <a:gd name="connsiteX10" fmla="*/ 3430016 w 7816697"/>
              <a:gd name="connsiteY10" fmla="*/ 4611024 h 4774669"/>
              <a:gd name="connsiteX11" fmla="*/ 2553716 w 7816697"/>
              <a:gd name="connsiteY11" fmla="*/ 4630074 h 4774669"/>
              <a:gd name="connsiteX12" fmla="*/ 1201166 w 7816697"/>
              <a:gd name="connsiteY12" fmla="*/ 4630074 h 4774669"/>
              <a:gd name="connsiteX13" fmla="*/ 305816 w 7816697"/>
              <a:gd name="connsiteY13" fmla="*/ 4420524 h 4774669"/>
              <a:gd name="connsiteX14" fmla="*/ 1016 w 7816697"/>
              <a:gd name="connsiteY14" fmla="*/ 3410874 h 4774669"/>
              <a:gd name="connsiteX15" fmla="*/ 210566 w 7816697"/>
              <a:gd name="connsiteY15" fmla="*/ 2153574 h 4774669"/>
              <a:gd name="connsiteX16" fmla="*/ 267716 w 7816697"/>
              <a:gd name="connsiteY16" fmla="*/ 610524 h 4774669"/>
              <a:gd name="connsiteX0-1" fmla="*/ 267716 w 7816697"/>
              <a:gd name="connsiteY0-2" fmla="*/ 610524 h 4774669"/>
              <a:gd name="connsiteX1-3" fmla="*/ 458216 w 7816697"/>
              <a:gd name="connsiteY1-4" fmla="*/ 248574 h 4774669"/>
              <a:gd name="connsiteX2-5" fmla="*/ 1563116 w 7816697"/>
              <a:gd name="connsiteY2-6" fmla="*/ 58074 h 4774669"/>
              <a:gd name="connsiteX3-7" fmla="*/ 4915916 w 7816697"/>
              <a:gd name="connsiteY3-8" fmla="*/ 19974 h 4774669"/>
              <a:gd name="connsiteX4-9" fmla="*/ 6649466 w 7816697"/>
              <a:gd name="connsiteY4-10" fmla="*/ 343824 h 4774669"/>
              <a:gd name="connsiteX5-11" fmla="*/ 7506716 w 7816697"/>
              <a:gd name="connsiteY5-12" fmla="*/ 743874 h 4774669"/>
              <a:gd name="connsiteX6-13" fmla="*/ 7811516 w 7816697"/>
              <a:gd name="connsiteY6-14" fmla="*/ 2572674 h 4774669"/>
              <a:gd name="connsiteX7-15" fmla="*/ 7297166 w 7816697"/>
              <a:gd name="connsiteY7-16" fmla="*/ 4382424 h 4774669"/>
              <a:gd name="connsiteX8-17" fmla="*/ 6173216 w 7816697"/>
              <a:gd name="connsiteY8-18" fmla="*/ 4763424 h 4774669"/>
              <a:gd name="connsiteX9-19" fmla="*/ 4877816 w 7816697"/>
              <a:gd name="connsiteY9-20" fmla="*/ 4668174 h 4774669"/>
              <a:gd name="connsiteX10-21" fmla="*/ 3430016 w 7816697"/>
              <a:gd name="connsiteY10-22" fmla="*/ 4611024 h 4774669"/>
              <a:gd name="connsiteX11-23" fmla="*/ 2553716 w 7816697"/>
              <a:gd name="connsiteY11-24" fmla="*/ 4630074 h 4774669"/>
              <a:gd name="connsiteX12-25" fmla="*/ 1201166 w 7816697"/>
              <a:gd name="connsiteY12-26" fmla="*/ 4630074 h 4774669"/>
              <a:gd name="connsiteX13-27" fmla="*/ 305816 w 7816697"/>
              <a:gd name="connsiteY13-28" fmla="*/ 4420524 h 4774669"/>
              <a:gd name="connsiteX14-29" fmla="*/ 1016 w 7816697"/>
              <a:gd name="connsiteY14-30" fmla="*/ 3410874 h 4774669"/>
              <a:gd name="connsiteX15-31" fmla="*/ 210566 w 7816697"/>
              <a:gd name="connsiteY15-32" fmla="*/ 2153574 h 4774669"/>
              <a:gd name="connsiteX16-33" fmla="*/ 267716 w 7816697"/>
              <a:gd name="connsiteY16-34" fmla="*/ 610524 h 4774669"/>
              <a:gd name="connsiteX0-35" fmla="*/ 249006 w 7816649"/>
              <a:gd name="connsiteY0-36" fmla="*/ 610524 h 4774669"/>
              <a:gd name="connsiteX1-37" fmla="*/ 458168 w 7816649"/>
              <a:gd name="connsiteY1-38" fmla="*/ 248574 h 4774669"/>
              <a:gd name="connsiteX2-39" fmla="*/ 1563068 w 7816649"/>
              <a:gd name="connsiteY2-40" fmla="*/ 58074 h 4774669"/>
              <a:gd name="connsiteX3-41" fmla="*/ 4915868 w 7816649"/>
              <a:gd name="connsiteY3-42" fmla="*/ 19974 h 4774669"/>
              <a:gd name="connsiteX4-43" fmla="*/ 6649418 w 7816649"/>
              <a:gd name="connsiteY4-44" fmla="*/ 343824 h 4774669"/>
              <a:gd name="connsiteX5-45" fmla="*/ 7506668 w 7816649"/>
              <a:gd name="connsiteY5-46" fmla="*/ 743874 h 4774669"/>
              <a:gd name="connsiteX6-47" fmla="*/ 7811468 w 7816649"/>
              <a:gd name="connsiteY6-48" fmla="*/ 2572674 h 4774669"/>
              <a:gd name="connsiteX7-49" fmla="*/ 7297118 w 7816649"/>
              <a:gd name="connsiteY7-50" fmla="*/ 4382424 h 4774669"/>
              <a:gd name="connsiteX8-51" fmla="*/ 6173168 w 7816649"/>
              <a:gd name="connsiteY8-52" fmla="*/ 4763424 h 4774669"/>
              <a:gd name="connsiteX9-53" fmla="*/ 4877768 w 7816649"/>
              <a:gd name="connsiteY9-54" fmla="*/ 4668174 h 4774669"/>
              <a:gd name="connsiteX10-55" fmla="*/ 3429968 w 7816649"/>
              <a:gd name="connsiteY10-56" fmla="*/ 4611024 h 4774669"/>
              <a:gd name="connsiteX11-57" fmla="*/ 2553668 w 7816649"/>
              <a:gd name="connsiteY11-58" fmla="*/ 4630074 h 4774669"/>
              <a:gd name="connsiteX12-59" fmla="*/ 1201118 w 7816649"/>
              <a:gd name="connsiteY12-60" fmla="*/ 4630074 h 4774669"/>
              <a:gd name="connsiteX13-61" fmla="*/ 305768 w 7816649"/>
              <a:gd name="connsiteY13-62" fmla="*/ 4420524 h 4774669"/>
              <a:gd name="connsiteX14-63" fmla="*/ 968 w 7816649"/>
              <a:gd name="connsiteY14-64" fmla="*/ 3410874 h 4774669"/>
              <a:gd name="connsiteX15-65" fmla="*/ 210518 w 7816649"/>
              <a:gd name="connsiteY15-66" fmla="*/ 2153574 h 4774669"/>
              <a:gd name="connsiteX16-67" fmla="*/ 249006 w 7816649"/>
              <a:gd name="connsiteY16-68" fmla="*/ 610524 h 4774669"/>
              <a:gd name="connsiteX0-69" fmla="*/ 273848 w 7841491"/>
              <a:gd name="connsiteY0-70" fmla="*/ 610524 h 4774669"/>
              <a:gd name="connsiteX1-71" fmla="*/ 483010 w 7841491"/>
              <a:gd name="connsiteY1-72" fmla="*/ 248574 h 4774669"/>
              <a:gd name="connsiteX2-73" fmla="*/ 1587910 w 7841491"/>
              <a:gd name="connsiteY2-74" fmla="*/ 58074 h 4774669"/>
              <a:gd name="connsiteX3-75" fmla="*/ 4940710 w 7841491"/>
              <a:gd name="connsiteY3-76" fmla="*/ 19974 h 4774669"/>
              <a:gd name="connsiteX4-77" fmla="*/ 6674260 w 7841491"/>
              <a:gd name="connsiteY4-78" fmla="*/ 343824 h 4774669"/>
              <a:gd name="connsiteX5-79" fmla="*/ 7531510 w 7841491"/>
              <a:gd name="connsiteY5-80" fmla="*/ 743874 h 4774669"/>
              <a:gd name="connsiteX6-81" fmla="*/ 7836310 w 7841491"/>
              <a:gd name="connsiteY6-82" fmla="*/ 2572674 h 4774669"/>
              <a:gd name="connsiteX7-83" fmla="*/ 7321960 w 7841491"/>
              <a:gd name="connsiteY7-84" fmla="*/ 4382424 h 4774669"/>
              <a:gd name="connsiteX8-85" fmla="*/ 6198010 w 7841491"/>
              <a:gd name="connsiteY8-86" fmla="*/ 4763424 h 4774669"/>
              <a:gd name="connsiteX9-87" fmla="*/ 4902610 w 7841491"/>
              <a:gd name="connsiteY9-88" fmla="*/ 4668174 h 4774669"/>
              <a:gd name="connsiteX10-89" fmla="*/ 3454810 w 7841491"/>
              <a:gd name="connsiteY10-90" fmla="*/ 4611024 h 4774669"/>
              <a:gd name="connsiteX11-91" fmla="*/ 2578510 w 7841491"/>
              <a:gd name="connsiteY11-92" fmla="*/ 4630074 h 4774669"/>
              <a:gd name="connsiteX12-93" fmla="*/ 1225960 w 7841491"/>
              <a:gd name="connsiteY12-94" fmla="*/ 4630074 h 4774669"/>
              <a:gd name="connsiteX13-95" fmla="*/ 330610 w 7841491"/>
              <a:gd name="connsiteY13-96" fmla="*/ 4420524 h 4774669"/>
              <a:gd name="connsiteX14-97" fmla="*/ 25810 w 7841491"/>
              <a:gd name="connsiteY14-98" fmla="*/ 3410874 h 4774669"/>
              <a:gd name="connsiteX15-99" fmla="*/ 20756 w 7841491"/>
              <a:gd name="connsiteY15-100" fmla="*/ 2106921 h 4774669"/>
              <a:gd name="connsiteX16-101" fmla="*/ 273848 w 7841491"/>
              <a:gd name="connsiteY16-102" fmla="*/ 610524 h 4774669"/>
              <a:gd name="connsiteX0-103" fmla="*/ 273848 w 7841491"/>
              <a:gd name="connsiteY0-104" fmla="*/ 607372 h 4771517"/>
              <a:gd name="connsiteX1-105" fmla="*/ 616360 w 7841491"/>
              <a:gd name="connsiteY1-106" fmla="*/ 131122 h 4771517"/>
              <a:gd name="connsiteX2-107" fmla="*/ 1587910 w 7841491"/>
              <a:gd name="connsiteY2-108" fmla="*/ 54922 h 4771517"/>
              <a:gd name="connsiteX3-109" fmla="*/ 4940710 w 7841491"/>
              <a:gd name="connsiteY3-110" fmla="*/ 16822 h 4771517"/>
              <a:gd name="connsiteX4-111" fmla="*/ 6674260 w 7841491"/>
              <a:gd name="connsiteY4-112" fmla="*/ 340672 h 4771517"/>
              <a:gd name="connsiteX5-113" fmla="*/ 7531510 w 7841491"/>
              <a:gd name="connsiteY5-114" fmla="*/ 740722 h 4771517"/>
              <a:gd name="connsiteX6-115" fmla="*/ 7836310 w 7841491"/>
              <a:gd name="connsiteY6-116" fmla="*/ 2569522 h 4771517"/>
              <a:gd name="connsiteX7-117" fmla="*/ 7321960 w 7841491"/>
              <a:gd name="connsiteY7-118" fmla="*/ 4379272 h 4771517"/>
              <a:gd name="connsiteX8-119" fmla="*/ 6198010 w 7841491"/>
              <a:gd name="connsiteY8-120" fmla="*/ 4760272 h 4771517"/>
              <a:gd name="connsiteX9-121" fmla="*/ 4902610 w 7841491"/>
              <a:gd name="connsiteY9-122" fmla="*/ 4665022 h 4771517"/>
              <a:gd name="connsiteX10-123" fmla="*/ 3454810 w 7841491"/>
              <a:gd name="connsiteY10-124" fmla="*/ 4607872 h 4771517"/>
              <a:gd name="connsiteX11-125" fmla="*/ 2578510 w 7841491"/>
              <a:gd name="connsiteY11-126" fmla="*/ 4626922 h 4771517"/>
              <a:gd name="connsiteX12-127" fmla="*/ 1225960 w 7841491"/>
              <a:gd name="connsiteY12-128" fmla="*/ 4626922 h 4771517"/>
              <a:gd name="connsiteX13-129" fmla="*/ 330610 w 7841491"/>
              <a:gd name="connsiteY13-130" fmla="*/ 4417372 h 4771517"/>
              <a:gd name="connsiteX14-131" fmla="*/ 25810 w 7841491"/>
              <a:gd name="connsiteY14-132" fmla="*/ 3407722 h 4771517"/>
              <a:gd name="connsiteX15-133" fmla="*/ 20756 w 7841491"/>
              <a:gd name="connsiteY15-134" fmla="*/ 2103769 h 4771517"/>
              <a:gd name="connsiteX16-135" fmla="*/ 273848 w 7841491"/>
              <a:gd name="connsiteY16-136" fmla="*/ 607372 h 477151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Lst>
            <a:rect l="l" t="t" r="r" b="b"/>
            <a:pathLst>
              <a:path w="7841491" h="4771517">
                <a:moveTo>
                  <a:pt x="273848" y="607372"/>
                </a:moveTo>
                <a:cubicBezTo>
                  <a:pt x="373115" y="278597"/>
                  <a:pt x="397350" y="223197"/>
                  <a:pt x="616360" y="131122"/>
                </a:cubicBezTo>
                <a:cubicBezTo>
                  <a:pt x="835370" y="39047"/>
                  <a:pt x="867185" y="73972"/>
                  <a:pt x="1587910" y="54922"/>
                </a:cubicBezTo>
                <a:cubicBezTo>
                  <a:pt x="2308635" y="35872"/>
                  <a:pt x="4092985" y="-30803"/>
                  <a:pt x="4940710" y="16822"/>
                </a:cubicBezTo>
                <a:cubicBezTo>
                  <a:pt x="5788435" y="64447"/>
                  <a:pt x="6242460" y="220022"/>
                  <a:pt x="6674260" y="340672"/>
                </a:cubicBezTo>
                <a:cubicBezTo>
                  <a:pt x="7106060" y="461322"/>
                  <a:pt x="7337835" y="369247"/>
                  <a:pt x="7531510" y="740722"/>
                </a:cubicBezTo>
                <a:cubicBezTo>
                  <a:pt x="7725185" y="1112197"/>
                  <a:pt x="7871235" y="1963097"/>
                  <a:pt x="7836310" y="2569522"/>
                </a:cubicBezTo>
                <a:cubicBezTo>
                  <a:pt x="7801385" y="3175947"/>
                  <a:pt x="7595010" y="4014147"/>
                  <a:pt x="7321960" y="4379272"/>
                </a:cubicBezTo>
                <a:cubicBezTo>
                  <a:pt x="7048910" y="4744397"/>
                  <a:pt x="6601235" y="4712647"/>
                  <a:pt x="6198010" y="4760272"/>
                </a:cubicBezTo>
                <a:cubicBezTo>
                  <a:pt x="5794785" y="4807897"/>
                  <a:pt x="5359810" y="4690422"/>
                  <a:pt x="4902610" y="4665022"/>
                </a:cubicBezTo>
                <a:cubicBezTo>
                  <a:pt x="4445410" y="4639622"/>
                  <a:pt x="3842160" y="4614222"/>
                  <a:pt x="3454810" y="4607872"/>
                </a:cubicBezTo>
                <a:lnTo>
                  <a:pt x="2578510" y="4626922"/>
                </a:lnTo>
                <a:cubicBezTo>
                  <a:pt x="2207035" y="4630097"/>
                  <a:pt x="1600610" y="4661847"/>
                  <a:pt x="1225960" y="4626922"/>
                </a:cubicBezTo>
                <a:cubicBezTo>
                  <a:pt x="851310" y="4591997"/>
                  <a:pt x="530635" y="4620572"/>
                  <a:pt x="330610" y="4417372"/>
                </a:cubicBezTo>
                <a:cubicBezTo>
                  <a:pt x="130585" y="4214172"/>
                  <a:pt x="41685" y="3785547"/>
                  <a:pt x="25810" y="3407722"/>
                </a:cubicBezTo>
                <a:cubicBezTo>
                  <a:pt x="9935" y="3029897"/>
                  <a:pt x="-20584" y="2570494"/>
                  <a:pt x="20756" y="2103769"/>
                </a:cubicBezTo>
                <a:cubicBezTo>
                  <a:pt x="62096" y="1637044"/>
                  <a:pt x="174581" y="936147"/>
                  <a:pt x="273848" y="607372"/>
                </a:cubicBezTo>
                <a:close/>
              </a:path>
            </a:pathLst>
          </a:custGeom>
          <a:solidFill>
            <a:schemeClr val="bg1">
              <a:alpha val="62000"/>
            </a:schemeClr>
          </a:solidFill>
          <a:ln w="381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cs"/>
            </a:endParaRPr>
          </a:p>
        </p:txBody>
      </p:sp>
      <p:grpSp>
        <p:nvGrpSpPr>
          <p:cNvPr id="6" name="组合 1">
            <a:extLst>
              <a:ext uri="{FF2B5EF4-FFF2-40B4-BE49-F238E27FC236}">
                <a16:creationId xmlns:a16="http://schemas.microsoft.com/office/drawing/2014/main" id="{1FFDC58F-CD46-403A-BC0E-59DA0704A4AC}"/>
              </a:ext>
            </a:extLst>
          </p:cNvPr>
          <p:cNvGrpSpPr/>
          <p:nvPr/>
        </p:nvGrpSpPr>
        <p:grpSpPr>
          <a:xfrm>
            <a:off x="73315" y="-612489"/>
            <a:ext cx="2818315" cy="2475346"/>
            <a:chOff x="2766484" y="2409825"/>
            <a:chExt cx="2870200" cy="2687639"/>
          </a:xfrm>
        </p:grpSpPr>
        <p:cxnSp>
          <p:nvCxnSpPr>
            <p:cNvPr id="7" name="MH_Other_1">
              <a:extLst>
                <a:ext uri="{FF2B5EF4-FFF2-40B4-BE49-F238E27FC236}">
                  <a16:creationId xmlns:a16="http://schemas.microsoft.com/office/drawing/2014/main" id="{43E516CB-A46C-4194-BB1E-89A444672459}"/>
                </a:ext>
              </a:extLst>
            </p:cNvPr>
            <p:cNvCxnSpPr>
              <a:cxnSpLocks/>
              <a:endCxn id="10" idx="2"/>
            </p:cNvCxnSpPr>
            <p:nvPr>
              <p:custDataLst>
                <p:tags r:id="rId1"/>
              </p:custDataLst>
            </p:nvPr>
          </p:nvCxnSpPr>
          <p:spPr bwMode="auto">
            <a:xfrm flipV="1">
              <a:off x="3252789" y="2552254"/>
              <a:ext cx="1239837" cy="1027562"/>
            </a:xfrm>
            <a:prstGeom prst="line">
              <a:avLst/>
            </a:prstGeom>
            <a:gradFill>
              <a:gsLst>
                <a:gs pos="0">
                  <a:schemeClr val="accent1">
                    <a:lumMod val="60000"/>
                    <a:lumOff val="40000"/>
                  </a:schemeClr>
                </a:gs>
                <a:gs pos="100000">
                  <a:schemeClr val="accent1">
                    <a:lumMod val="75000"/>
                  </a:schemeClr>
                </a:gs>
              </a:gsLst>
              <a:lin ang="5400000" scaled="0"/>
            </a:gradFill>
            <a:ln w="28575">
              <a:solidFill>
                <a:srgbClr val="90C8ED"/>
              </a:solidFill>
            </a:ln>
          </p:spPr>
          <p:style>
            <a:lnRef idx="1">
              <a:schemeClr val="accent1"/>
            </a:lnRef>
            <a:fillRef idx="0">
              <a:schemeClr val="accent1"/>
            </a:fillRef>
            <a:effectRef idx="0">
              <a:schemeClr val="accent1"/>
            </a:effectRef>
            <a:fontRef idx="minor">
              <a:schemeClr val="tx1"/>
            </a:fontRef>
          </p:style>
        </p:cxnSp>
        <p:cxnSp>
          <p:nvCxnSpPr>
            <p:cNvPr id="8" name="MH_Other_2">
              <a:extLst>
                <a:ext uri="{FF2B5EF4-FFF2-40B4-BE49-F238E27FC236}">
                  <a16:creationId xmlns:a16="http://schemas.microsoft.com/office/drawing/2014/main" id="{4F5E0CF9-2CC0-41AB-97E9-8266A1C66793}"/>
                </a:ext>
              </a:extLst>
            </p:cNvPr>
            <p:cNvCxnSpPr>
              <a:cxnSpLocks/>
              <a:stCxn id="10" idx="6"/>
            </p:cNvCxnSpPr>
            <p:nvPr>
              <p:custDataLst>
                <p:tags r:id="rId2"/>
              </p:custDataLst>
            </p:nvPr>
          </p:nvCxnSpPr>
          <p:spPr bwMode="auto">
            <a:xfrm>
              <a:off x="4685086" y="2552254"/>
              <a:ext cx="512391" cy="848172"/>
            </a:xfrm>
            <a:prstGeom prst="line">
              <a:avLst/>
            </a:prstGeom>
            <a:gradFill>
              <a:gsLst>
                <a:gs pos="0">
                  <a:schemeClr val="accent1">
                    <a:lumMod val="60000"/>
                    <a:lumOff val="40000"/>
                  </a:schemeClr>
                </a:gs>
                <a:gs pos="100000">
                  <a:schemeClr val="accent1">
                    <a:lumMod val="75000"/>
                  </a:schemeClr>
                </a:gs>
              </a:gsLst>
              <a:lin ang="5400000" scaled="0"/>
            </a:gradFill>
            <a:ln w="28575">
              <a:solidFill>
                <a:srgbClr val="90C8ED"/>
              </a:solidFill>
            </a:ln>
          </p:spPr>
          <p:style>
            <a:lnRef idx="1">
              <a:schemeClr val="accent1"/>
            </a:lnRef>
            <a:fillRef idx="0">
              <a:schemeClr val="accent1"/>
            </a:fillRef>
            <a:effectRef idx="0">
              <a:schemeClr val="accent1"/>
            </a:effectRef>
            <a:fontRef idx="minor">
              <a:schemeClr val="tx1"/>
            </a:fontRef>
          </p:style>
        </p:cxnSp>
        <p:sp>
          <p:nvSpPr>
            <p:cNvPr id="9" name="MH_Other_3">
              <a:extLst>
                <a:ext uri="{FF2B5EF4-FFF2-40B4-BE49-F238E27FC236}">
                  <a16:creationId xmlns:a16="http://schemas.microsoft.com/office/drawing/2014/main" id="{4A3BBD4C-352C-4A89-93A4-120C2CC17F64}"/>
                </a:ext>
              </a:extLst>
            </p:cNvPr>
            <p:cNvSpPr/>
            <p:nvPr>
              <p:custDataLst>
                <p:tags r:id="rId3"/>
              </p:custDataLst>
            </p:nvPr>
          </p:nvSpPr>
          <p:spPr bwMode="auto">
            <a:xfrm>
              <a:off x="4424364" y="2409825"/>
              <a:ext cx="325437" cy="325438"/>
            </a:xfrm>
            <a:prstGeom prst="ellipse">
              <a:avLst/>
            </a:prstGeom>
            <a:gradFill>
              <a:gsLst>
                <a:gs pos="0">
                  <a:srgbClr val="90C8ED"/>
                </a:gs>
                <a:gs pos="100000">
                  <a:srgbClr val="0070C0"/>
                </a:gs>
              </a:gsLst>
              <a:lin ang="54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120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
          <p:nvSpPr>
            <p:cNvPr id="10" name="MH_Other_4">
              <a:extLst>
                <a:ext uri="{FF2B5EF4-FFF2-40B4-BE49-F238E27FC236}">
                  <a16:creationId xmlns:a16="http://schemas.microsoft.com/office/drawing/2014/main" id="{C51DBEDF-7FFA-414E-8483-8C529E50FB40}"/>
                </a:ext>
              </a:extLst>
            </p:cNvPr>
            <p:cNvSpPr/>
            <p:nvPr>
              <p:custDataLst>
                <p:tags r:id="rId4"/>
              </p:custDataLst>
            </p:nvPr>
          </p:nvSpPr>
          <p:spPr bwMode="auto">
            <a:xfrm>
              <a:off x="4492626" y="2437508"/>
              <a:ext cx="192460" cy="229492"/>
            </a:xfrm>
            <a:prstGeom prst="ellipse">
              <a:avLst/>
            </a:prstGeom>
            <a:solidFill>
              <a:schemeClr val="accent1">
                <a:lumMod val="75000"/>
              </a:schemeClr>
            </a:solidFill>
            <a:ln w="3175">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120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
          <p:nvSpPr>
            <p:cNvPr id="11" name="MH_Other_5">
              <a:extLst>
                <a:ext uri="{FF2B5EF4-FFF2-40B4-BE49-F238E27FC236}">
                  <a16:creationId xmlns:a16="http://schemas.microsoft.com/office/drawing/2014/main" id="{EF3FEE29-0D60-4C09-93F1-902EDEC30C48}"/>
                </a:ext>
              </a:extLst>
            </p:cNvPr>
            <p:cNvSpPr/>
            <p:nvPr>
              <p:custDataLst>
                <p:tags r:id="rId5"/>
              </p:custDataLst>
            </p:nvPr>
          </p:nvSpPr>
          <p:spPr bwMode="auto">
            <a:xfrm rot="21295192">
              <a:off x="2766484" y="3455989"/>
              <a:ext cx="2870200" cy="1641475"/>
            </a:xfrm>
            <a:custGeom>
              <a:avLst/>
              <a:gdLst>
                <a:gd name="connsiteX0" fmla="*/ 2696097 w 2870929"/>
                <a:gd name="connsiteY0" fmla="*/ 0 h 1640509"/>
                <a:gd name="connsiteX1" fmla="*/ 2866543 w 2870929"/>
                <a:gd name="connsiteY1" fmla="*/ 169292 h 1640509"/>
                <a:gd name="connsiteX2" fmla="*/ 2870929 w 2870929"/>
                <a:gd name="connsiteY2" fmla="*/ 1461495 h 1640509"/>
                <a:gd name="connsiteX3" fmla="*/ 2701636 w 2870929"/>
                <a:gd name="connsiteY3" fmla="*/ 1631941 h 1640509"/>
                <a:gd name="connsiteX4" fmla="*/ 177541 w 2870929"/>
                <a:gd name="connsiteY4" fmla="*/ 1640509 h 1640509"/>
                <a:gd name="connsiteX5" fmla="*/ 7095 w 2870929"/>
                <a:gd name="connsiteY5" fmla="*/ 1471216 h 1640509"/>
                <a:gd name="connsiteX6" fmla="*/ 4834 w 2870929"/>
                <a:gd name="connsiteY6" fmla="*/ 805013 h 1640509"/>
                <a:gd name="connsiteX7" fmla="*/ 0 w 2870929"/>
                <a:gd name="connsiteY7" fmla="*/ 805013 h 1640509"/>
                <a:gd name="connsiteX8" fmla="*/ 0 w 2870929"/>
                <a:gd name="connsiteY8" fmla="*/ 144881 h 1640509"/>
                <a:gd name="connsiteX9" fmla="*/ 132030 w 2870929"/>
                <a:gd name="connsiteY9" fmla="*/ 12851 h 1640509"/>
                <a:gd name="connsiteX10" fmla="*/ 151150 w 2870929"/>
                <a:gd name="connsiteY10" fmla="*/ 12851 h 1640509"/>
                <a:gd name="connsiteX11" fmla="*/ 172001 w 2870929"/>
                <a:gd name="connsiteY11" fmla="*/ 8568 h 1640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70929" h="1640509">
                  <a:moveTo>
                    <a:pt x="2696097" y="0"/>
                  </a:moveTo>
                  <a:cubicBezTo>
                    <a:pt x="2789914" y="-318"/>
                    <a:pt x="2866224" y="75476"/>
                    <a:pt x="2866543" y="169292"/>
                  </a:cubicBezTo>
                  <a:lnTo>
                    <a:pt x="2870929" y="1461495"/>
                  </a:lnTo>
                  <a:cubicBezTo>
                    <a:pt x="2871247" y="1555311"/>
                    <a:pt x="2795453" y="1631622"/>
                    <a:pt x="2701636" y="1631941"/>
                  </a:cubicBezTo>
                  <a:lnTo>
                    <a:pt x="177541" y="1640509"/>
                  </a:lnTo>
                  <a:cubicBezTo>
                    <a:pt x="83724" y="1640827"/>
                    <a:pt x="7414" y="1565032"/>
                    <a:pt x="7095" y="1471216"/>
                  </a:cubicBezTo>
                  <a:lnTo>
                    <a:pt x="4834" y="805013"/>
                  </a:lnTo>
                  <a:lnTo>
                    <a:pt x="0" y="805013"/>
                  </a:lnTo>
                  <a:lnTo>
                    <a:pt x="0" y="144881"/>
                  </a:lnTo>
                  <a:cubicBezTo>
                    <a:pt x="0" y="71963"/>
                    <a:pt x="59112" y="12851"/>
                    <a:pt x="132030" y="12851"/>
                  </a:cubicBezTo>
                  <a:lnTo>
                    <a:pt x="151150" y="12851"/>
                  </a:lnTo>
                  <a:lnTo>
                    <a:pt x="172001" y="8568"/>
                  </a:lnTo>
                  <a:close/>
                </a:path>
              </a:pathLst>
            </a:custGeom>
            <a:solidFill>
              <a:srgbClr val="90C8E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120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
          <p:nvSpPr>
            <p:cNvPr id="12" name="MH_SubTitle_1">
              <a:extLst>
                <a:ext uri="{FF2B5EF4-FFF2-40B4-BE49-F238E27FC236}">
                  <a16:creationId xmlns:a16="http://schemas.microsoft.com/office/drawing/2014/main" id="{AD70F0D7-BBDC-4368-83D9-D99825FB03C0}"/>
                </a:ext>
              </a:extLst>
            </p:cNvPr>
            <p:cNvSpPr/>
            <p:nvPr>
              <p:custDataLst>
                <p:tags r:id="rId6"/>
              </p:custDataLst>
            </p:nvPr>
          </p:nvSpPr>
          <p:spPr bwMode="auto">
            <a:xfrm rot="21283523">
              <a:off x="2951163" y="3619500"/>
              <a:ext cx="2620962" cy="1346200"/>
            </a:xfrm>
            <a:prstGeom prst="roundRect">
              <a:avLst>
                <a:gd name="adj" fmla="val 7418"/>
              </a:avLst>
            </a:prstGeom>
            <a:solidFill>
              <a:srgbClr val="FFFFFF"/>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marL="0" marR="0" lvl="0" indent="0" algn="ctr" defTabSz="457200" rtl="0" eaLnBrk="1" fontAlgn="auto" latinLnBrk="0" hangingPunct="1">
                <a:lnSpc>
                  <a:spcPct val="150000"/>
                </a:lnSpc>
                <a:spcBef>
                  <a:spcPts val="0"/>
                </a:spcBef>
                <a:spcAft>
                  <a:spcPts val="0"/>
                </a:spcAft>
                <a:buClr>
                  <a:srgbClr val="404040"/>
                </a:buClr>
                <a:buSzPts val="1600"/>
                <a:buFontTx/>
                <a:buNone/>
                <a:tabLst/>
                <a:defRPr/>
              </a:pPr>
              <a:endParaRPr kumimoji="0" lang="zh-CN" altLang="en-US" sz="1800" b="0" i="0" u="none" strike="noStrike" kern="1200" cap="none" spc="0" normalizeH="0" baseline="0" noProof="0" dirty="0">
                <a:ln>
                  <a:noFill/>
                </a:ln>
                <a:solidFill>
                  <a:srgbClr val="0070C0"/>
                </a:solidFill>
                <a:effectLst/>
                <a:uLnTx/>
                <a:uFillTx/>
                <a:latin typeface="Calibri"/>
                <a:ea typeface="等线" panose="02010600030101010101" pitchFamily="2" charset="-122"/>
                <a:cs typeface="+mn-cs"/>
              </a:endParaRPr>
            </a:p>
          </p:txBody>
        </p:sp>
        <p:sp>
          <p:nvSpPr>
            <p:cNvPr id="13" name="MH_Other_6">
              <a:extLst>
                <a:ext uri="{FF2B5EF4-FFF2-40B4-BE49-F238E27FC236}">
                  <a16:creationId xmlns:a16="http://schemas.microsoft.com/office/drawing/2014/main" id="{FF8EC8D3-DBF6-445A-BE7E-7A15443A5293}"/>
                </a:ext>
              </a:extLst>
            </p:cNvPr>
            <p:cNvSpPr/>
            <p:nvPr>
              <p:custDataLst>
                <p:tags r:id="rId7"/>
              </p:custDataLst>
            </p:nvPr>
          </p:nvSpPr>
          <p:spPr bwMode="auto">
            <a:xfrm rot="21283523">
              <a:off x="3198813" y="3579813"/>
              <a:ext cx="119062" cy="119062"/>
            </a:xfrm>
            <a:prstGeom prst="ellipse">
              <a:avLst/>
            </a:prstGeom>
            <a:gradFill>
              <a:gsLst>
                <a:gs pos="0">
                  <a:schemeClr val="accent1">
                    <a:lumMod val="60000"/>
                    <a:lumOff val="40000"/>
                  </a:schemeClr>
                </a:gs>
                <a:gs pos="100000">
                  <a:schemeClr val="accent1">
                    <a:lumMod val="75000"/>
                  </a:schemeClr>
                </a:gs>
              </a:gsLst>
              <a:lin ang="5400000" scaled="0"/>
            </a:gradFill>
            <a:ln w="3175">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120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
          <p:nvSpPr>
            <p:cNvPr id="14" name="MH_Other_7">
              <a:extLst>
                <a:ext uri="{FF2B5EF4-FFF2-40B4-BE49-F238E27FC236}">
                  <a16:creationId xmlns:a16="http://schemas.microsoft.com/office/drawing/2014/main" id="{FB084647-E6B3-4B95-8A50-C2ECFB135809}"/>
                </a:ext>
              </a:extLst>
            </p:cNvPr>
            <p:cNvSpPr/>
            <p:nvPr>
              <p:custDataLst>
                <p:tags r:id="rId8"/>
              </p:custDataLst>
            </p:nvPr>
          </p:nvSpPr>
          <p:spPr bwMode="auto">
            <a:xfrm rot="21283523">
              <a:off x="5143501" y="3400426"/>
              <a:ext cx="119063" cy="119063"/>
            </a:xfrm>
            <a:prstGeom prst="ellipse">
              <a:avLst/>
            </a:prstGeom>
            <a:gradFill>
              <a:gsLst>
                <a:gs pos="0">
                  <a:schemeClr val="accent1">
                    <a:lumMod val="60000"/>
                    <a:lumOff val="40000"/>
                  </a:schemeClr>
                </a:gs>
                <a:gs pos="100000">
                  <a:schemeClr val="accent1">
                    <a:lumMod val="75000"/>
                  </a:schemeClr>
                </a:gs>
              </a:gsLst>
              <a:lin ang="5400000" scaled="0"/>
            </a:gradFill>
            <a:ln w="3175">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120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grpSp>
      <p:pic>
        <p:nvPicPr>
          <p:cNvPr id="16" name="图片 4">
            <a:extLst>
              <a:ext uri="{FF2B5EF4-FFF2-40B4-BE49-F238E27FC236}">
                <a16:creationId xmlns:a16="http://schemas.microsoft.com/office/drawing/2014/main" id="{7E09A259-7235-4627-A0A8-44838C705322}"/>
              </a:ext>
            </a:extLst>
          </p:cNvPr>
          <p:cNvPicPr>
            <a:picLocks noChangeAspect="1"/>
          </p:cNvPicPr>
          <p:nvPr/>
        </p:nvPicPr>
        <p:blipFill>
          <a:blip r:embed="rId10">
            <a:duotone>
              <a:prstClr val="black"/>
              <a:srgbClr val="D9C3A5">
                <a:tint val="50000"/>
                <a:satMod val="180000"/>
              </a:srgbClr>
            </a:duotone>
          </a:blip>
          <a:stretch>
            <a:fillRect/>
          </a:stretch>
        </p:blipFill>
        <p:spPr>
          <a:xfrm rot="21056238">
            <a:off x="10034604" y="164232"/>
            <a:ext cx="1913866" cy="786007"/>
          </a:xfrm>
          <a:prstGeom prst="rect">
            <a:avLst/>
          </a:prstGeom>
        </p:spPr>
      </p:pic>
      <p:pic>
        <p:nvPicPr>
          <p:cNvPr id="18" name="Picture 6" descr="Khinh khí cầu phim Hoạt hình - Khinh khí cầu véc tơ png tải về - Miễn phí  trong suốt Khinh Khí Cầu png Tải về.">
            <a:extLst>
              <a:ext uri="{FF2B5EF4-FFF2-40B4-BE49-F238E27FC236}">
                <a16:creationId xmlns:a16="http://schemas.microsoft.com/office/drawing/2014/main" id="{7212B6F4-D32A-4326-BD94-528D67817245}"/>
              </a:ext>
            </a:extLst>
          </p:cNvPr>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100000" l="3889" r="98111">
                        <a14:foregroundMark x1="78556" y1="28556" x2="78556" y2="40000"/>
                        <a14:foregroundMark x1="15111" y1="57222" x2="8778" y2="44556"/>
                      </a14:backgroundRemoval>
                    </a14:imgEffect>
                  </a14:imgLayer>
                </a14:imgProps>
              </a:ext>
              <a:ext uri="{28A0092B-C50C-407E-A947-70E740481C1C}">
                <a14:useLocalDpi xmlns:a14="http://schemas.microsoft.com/office/drawing/2010/main" val="0"/>
              </a:ext>
            </a:extLst>
          </a:blip>
          <a:srcRect/>
          <a:stretch>
            <a:fillRect/>
          </a:stretch>
        </p:blipFill>
        <p:spPr bwMode="auto">
          <a:xfrm rot="2470486">
            <a:off x="2286164" y="54979"/>
            <a:ext cx="1192164" cy="1342820"/>
          </a:xfrm>
          <a:prstGeom prst="rect">
            <a:avLst/>
          </a:prstGeom>
          <a:noFill/>
          <a:extLst>
            <a:ext uri="{909E8E84-426E-40DD-AFC4-6F175D3DCCD1}">
              <a14:hiddenFill xmlns:a14="http://schemas.microsoft.com/office/drawing/2010/main">
                <a:solidFill>
                  <a:srgbClr val="FFFFFF"/>
                </a:solidFill>
              </a14:hiddenFill>
            </a:ext>
          </a:extLst>
        </p:spPr>
      </p:pic>
      <p:pic>
        <p:nvPicPr>
          <p:cNvPr id="24" name="Google Shape;463;p7">
            <a:extLst>
              <a:ext uri="{FF2B5EF4-FFF2-40B4-BE49-F238E27FC236}">
                <a16:creationId xmlns:a16="http://schemas.microsoft.com/office/drawing/2014/main" id="{91786E4E-27EE-4521-B1B5-983712965C6A}"/>
              </a:ext>
            </a:extLst>
          </p:cNvPr>
          <p:cNvPicPr preferRelativeResize="0"/>
          <p:nvPr/>
        </p:nvPicPr>
        <p:blipFill rotWithShape="1">
          <a:blip r:embed="rId13">
            <a:alphaModFix/>
          </a:blip>
          <a:srcRect/>
          <a:stretch/>
        </p:blipFill>
        <p:spPr>
          <a:xfrm>
            <a:off x="206493" y="5543701"/>
            <a:ext cx="895213" cy="846656"/>
          </a:xfrm>
          <a:prstGeom prst="rect">
            <a:avLst/>
          </a:prstGeom>
          <a:noFill/>
          <a:ln>
            <a:noFill/>
          </a:ln>
        </p:spPr>
      </p:pic>
      <p:pic>
        <p:nvPicPr>
          <p:cNvPr id="25" name="Google Shape;464;p7">
            <a:extLst>
              <a:ext uri="{FF2B5EF4-FFF2-40B4-BE49-F238E27FC236}">
                <a16:creationId xmlns:a16="http://schemas.microsoft.com/office/drawing/2014/main" id="{057D22FD-5988-4521-AF03-12E01BFC99FD}"/>
              </a:ext>
            </a:extLst>
          </p:cNvPr>
          <p:cNvPicPr preferRelativeResize="0"/>
          <p:nvPr/>
        </p:nvPicPr>
        <p:blipFill rotWithShape="1">
          <a:blip r:embed="rId14">
            <a:alphaModFix/>
          </a:blip>
          <a:srcRect/>
          <a:stretch/>
        </p:blipFill>
        <p:spPr>
          <a:xfrm>
            <a:off x="1338139" y="5475802"/>
            <a:ext cx="861629" cy="976159"/>
          </a:xfrm>
          <a:prstGeom prst="rect">
            <a:avLst/>
          </a:prstGeom>
          <a:noFill/>
          <a:ln>
            <a:noFill/>
          </a:ln>
        </p:spPr>
      </p:pic>
      <p:pic>
        <p:nvPicPr>
          <p:cNvPr id="26" name="Google Shape;465;p7">
            <a:extLst>
              <a:ext uri="{FF2B5EF4-FFF2-40B4-BE49-F238E27FC236}">
                <a16:creationId xmlns:a16="http://schemas.microsoft.com/office/drawing/2014/main" id="{20906A95-AD68-4B73-97AC-B7B5BF7BFC0D}"/>
              </a:ext>
            </a:extLst>
          </p:cNvPr>
          <p:cNvPicPr preferRelativeResize="0"/>
          <p:nvPr/>
        </p:nvPicPr>
        <p:blipFill rotWithShape="1">
          <a:blip r:embed="rId15">
            <a:alphaModFix/>
          </a:blip>
          <a:srcRect/>
          <a:stretch/>
        </p:blipFill>
        <p:spPr>
          <a:xfrm>
            <a:off x="2409394" y="5519647"/>
            <a:ext cx="874982" cy="950567"/>
          </a:xfrm>
          <a:prstGeom prst="rect">
            <a:avLst/>
          </a:prstGeom>
          <a:noFill/>
          <a:ln>
            <a:noFill/>
          </a:ln>
        </p:spPr>
      </p:pic>
      <p:pic>
        <p:nvPicPr>
          <p:cNvPr id="2" name="Picture 1">
            <a:extLst>
              <a:ext uri="{FF2B5EF4-FFF2-40B4-BE49-F238E27FC236}">
                <a16:creationId xmlns:a16="http://schemas.microsoft.com/office/drawing/2014/main" id="{BF8FFC59-8E76-3779-1AEA-981A59897CE5}"/>
              </a:ext>
            </a:extLst>
          </p:cNvPr>
          <p:cNvPicPr>
            <a:picLocks noChangeAspect="1"/>
          </p:cNvPicPr>
          <p:nvPr/>
        </p:nvPicPr>
        <p:blipFill>
          <a:blip r:embed="rId16"/>
          <a:stretch>
            <a:fillRect/>
          </a:stretch>
        </p:blipFill>
        <p:spPr>
          <a:xfrm>
            <a:off x="0" y="363785"/>
            <a:ext cx="3011685" cy="1615580"/>
          </a:xfrm>
          <a:prstGeom prst="rect">
            <a:avLst/>
          </a:prstGeom>
        </p:spPr>
      </p:pic>
      <p:sp>
        <p:nvSpPr>
          <p:cNvPr id="3" name="Freeform 3">
            <a:extLst>
              <a:ext uri="{FF2B5EF4-FFF2-40B4-BE49-F238E27FC236}">
                <a16:creationId xmlns:a16="http://schemas.microsoft.com/office/drawing/2014/main" id="{151C5143-B408-0F1E-8537-3499CE157D7C}"/>
              </a:ext>
            </a:extLst>
          </p:cNvPr>
          <p:cNvSpPr/>
          <p:nvPr/>
        </p:nvSpPr>
        <p:spPr>
          <a:xfrm>
            <a:off x="8077200" y="2994946"/>
            <a:ext cx="4114800" cy="4068508"/>
          </a:xfrm>
          <a:custGeom>
            <a:avLst/>
            <a:gdLst/>
            <a:ahLst/>
            <a:cxnLst/>
            <a:rect l="l" t="t" r="r" b="b"/>
            <a:pathLst>
              <a:path w="4114800" h="4068508">
                <a:moveTo>
                  <a:pt x="0" y="0"/>
                </a:moveTo>
                <a:lnTo>
                  <a:pt x="4114800" y="0"/>
                </a:lnTo>
                <a:lnTo>
                  <a:pt x="4114800" y="4068508"/>
                </a:lnTo>
                <a:lnTo>
                  <a:pt x="0" y="4068508"/>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VU"/>
          </a:p>
        </p:txBody>
      </p:sp>
      <p:pic>
        <p:nvPicPr>
          <p:cNvPr id="5" name="Picture 4">
            <a:extLst>
              <a:ext uri="{FF2B5EF4-FFF2-40B4-BE49-F238E27FC236}">
                <a16:creationId xmlns:a16="http://schemas.microsoft.com/office/drawing/2014/main" id="{13BE6D7A-9E89-17C7-FBE4-3833BE5DB4AE}"/>
              </a:ext>
            </a:extLst>
          </p:cNvPr>
          <p:cNvPicPr>
            <a:picLocks noChangeAspect="1"/>
          </p:cNvPicPr>
          <p:nvPr/>
        </p:nvPicPr>
        <p:blipFill>
          <a:blip r:embed="rId19"/>
          <a:stretch>
            <a:fillRect/>
          </a:stretch>
        </p:blipFill>
        <p:spPr>
          <a:xfrm>
            <a:off x="1291243" y="2295525"/>
            <a:ext cx="8788806" cy="2453727"/>
          </a:xfrm>
          <a:prstGeom prst="rect">
            <a:avLst/>
          </a:prstGeom>
        </p:spPr>
      </p:pic>
      <p:pic>
        <p:nvPicPr>
          <p:cNvPr id="17" name="Picture 16">
            <a:extLst>
              <a:ext uri="{FF2B5EF4-FFF2-40B4-BE49-F238E27FC236}">
                <a16:creationId xmlns:a16="http://schemas.microsoft.com/office/drawing/2014/main" id="{BCC133D7-01BC-C320-D683-FAF402F7C584}"/>
              </a:ext>
            </a:extLst>
          </p:cNvPr>
          <p:cNvPicPr>
            <a:picLocks noChangeAspect="1"/>
          </p:cNvPicPr>
          <p:nvPr/>
        </p:nvPicPr>
        <p:blipFill>
          <a:blip r:embed="rId20"/>
          <a:stretch>
            <a:fillRect/>
          </a:stretch>
        </p:blipFill>
        <p:spPr>
          <a:xfrm>
            <a:off x="3967931" y="1448514"/>
            <a:ext cx="4237087" cy="1103472"/>
          </a:xfrm>
          <a:prstGeom prst="rect">
            <a:avLst/>
          </a:prstGeom>
        </p:spPr>
      </p:pic>
    </p:spTree>
    <p:extLst>
      <p:ext uri="{BB962C8B-B14F-4D97-AF65-F5344CB8AC3E}">
        <p14:creationId xmlns:p14="http://schemas.microsoft.com/office/powerpoint/2010/main" val="2116926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25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1+#ppt_w/2"/>
                                          </p:val>
                                        </p:tav>
                                        <p:tav tm="100000">
                                          <p:val>
                                            <p:strVal val="#ppt_x"/>
                                          </p:val>
                                        </p:tav>
                                      </p:tavLst>
                                    </p:anim>
                                    <p:anim calcmode="lin" valueType="num">
                                      <p:cBhvr additive="base">
                                        <p:cTn id="13" dur="500" fill="hold"/>
                                        <p:tgtEl>
                                          <p:spTgt spid="16"/>
                                        </p:tgtEl>
                                        <p:attrNameLst>
                                          <p:attrName>ppt_y</p:attrName>
                                        </p:attrNameLst>
                                      </p:cBhvr>
                                      <p:tavLst>
                                        <p:tav tm="0">
                                          <p:val>
                                            <p:strVal val="#ppt_y"/>
                                          </p:val>
                                        </p:tav>
                                        <p:tav tm="100000">
                                          <p:val>
                                            <p:strVal val="#ppt_y"/>
                                          </p:val>
                                        </p:tav>
                                      </p:tavLst>
                                    </p:anim>
                                  </p:childTnLst>
                                </p:cTn>
                              </p:par>
                              <p:par>
                                <p:cTn id="14" presetID="30" presetClass="entr" presetSubtype="0"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800" decel="100000"/>
                                        <p:tgtEl>
                                          <p:spTgt spid="24"/>
                                        </p:tgtEl>
                                      </p:cBhvr>
                                    </p:animEffect>
                                    <p:anim calcmode="lin" valueType="num">
                                      <p:cBhvr>
                                        <p:cTn id="17" dur="800" decel="100000" fill="hold"/>
                                        <p:tgtEl>
                                          <p:spTgt spid="24"/>
                                        </p:tgtEl>
                                        <p:attrNameLst>
                                          <p:attrName>style.rotation</p:attrName>
                                        </p:attrNameLst>
                                      </p:cBhvr>
                                      <p:tavLst>
                                        <p:tav tm="0">
                                          <p:val>
                                            <p:fltVal val="-90"/>
                                          </p:val>
                                        </p:tav>
                                        <p:tav tm="100000">
                                          <p:val>
                                            <p:fltVal val="0"/>
                                          </p:val>
                                        </p:tav>
                                      </p:tavLst>
                                    </p:anim>
                                    <p:anim calcmode="lin" valueType="num">
                                      <p:cBhvr>
                                        <p:cTn id="18" dur="800" decel="100000" fill="hold"/>
                                        <p:tgtEl>
                                          <p:spTgt spid="24"/>
                                        </p:tgtEl>
                                        <p:attrNameLst>
                                          <p:attrName>ppt_x</p:attrName>
                                        </p:attrNameLst>
                                      </p:cBhvr>
                                      <p:tavLst>
                                        <p:tav tm="0">
                                          <p:val>
                                            <p:strVal val="#ppt_x+0.4"/>
                                          </p:val>
                                        </p:tav>
                                        <p:tav tm="100000">
                                          <p:val>
                                            <p:strVal val="#ppt_x-0.05"/>
                                          </p:val>
                                        </p:tav>
                                      </p:tavLst>
                                    </p:anim>
                                    <p:anim calcmode="lin" valueType="num">
                                      <p:cBhvr>
                                        <p:cTn id="19" dur="800" decel="100000" fill="hold"/>
                                        <p:tgtEl>
                                          <p:spTgt spid="24"/>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24"/>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24"/>
                                        </p:tgtEl>
                                        <p:attrNameLst>
                                          <p:attrName>ppt_y</p:attrName>
                                        </p:attrNameLst>
                                      </p:cBhvr>
                                      <p:tavLst>
                                        <p:tav tm="0">
                                          <p:val>
                                            <p:strVal val="#ppt_y+0.1"/>
                                          </p:val>
                                        </p:tav>
                                        <p:tav tm="100000">
                                          <p:val>
                                            <p:strVal val="#ppt_y"/>
                                          </p:val>
                                        </p:tav>
                                      </p:tavLst>
                                    </p:anim>
                                  </p:childTnLst>
                                </p:cTn>
                              </p:par>
                              <p:par>
                                <p:cTn id="22" presetID="30" presetClass="entr" presetSubtype="0"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800" decel="100000"/>
                                        <p:tgtEl>
                                          <p:spTgt spid="25"/>
                                        </p:tgtEl>
                                      </p:cBhvr>
                                    </p:animEffect>
                                    <p:anim calcmode="lin" valueType="num">
                                      <p:cBhvr>
                                        <p:cTn id="25" dur="800" decel="100000" fill="hold"/>
                                        <p:tgtEl>
                                          <p:spTgt spid="25"/>
                                        </p:tgtEl>
                                        <p:attrNameLst>
                                          <p:attrName>style.rotation</p:attrName>
                                        </p:attrNameLst>
                                      </p:cBhvr>
                                      <p:tavLst>
                                        <p:tav tm="0">
                                          <p:val>
                                            <p:fltVal val="-90"/>
                                          </p:val>
                                        </p:tav>
                                        <p:tav tm="100000">
                                          <p:val>
                                            <p:fltVal val="0"/>
                                          </p:val>
                                        </p:tav>
                                      </p:tavLst>
                                    </p:anim>
                                    <p:anim calcmode="lin" valueType="num">
                                      <p:cBhvr>
                                        <p:cTn id="26" dur="800" decel="100000" fill="hold"/>
                                        <p:tgtEl>
                                          <p:spTgt spid="25"/>
                                        </p:tgtEl>
                                        <p:attrNameLst>
                                          <p:attrName>ppt_x</p:attrName>
                                        </p:attrNameLst>
                                      </p:cBhvr>
                                      <p:tavLst>
                                        <p:tav tm="0">
                                          <p:val>
                                            <p:strVal val="#ppt_x+0.4"/>
                                          </p:val>
                                        </p:tav>
                                        <p:tav tm="100000">
                                          <p:val>
                                            <p:strVal val="#ppt_x-0.05"/>
                                          </p:val>
                                        </p:tav>
                                      </p:tavLst>
                                    </p:anim>
                                    <p:anim calcmode="lin" valueType="num">
                                      <p:cBhvr>
                                        <p:cTn id="27" dur="800" decel="100000" fill="hold"/>
                                        <p:tgtEl>
                                          <p:spTgt spid="25"/>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par>
                                <p:cTn id="30" presetID="30" presetClass="entr" presetSubtype="0" fill="hold"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800" decel="100000"/>
                                        <p:tgtEl>
                                          <p:spTgt spid="26"/>
                                        </p:tgtEl>
                                      </p:cBhvr>
                                    </p:animEffect>
                                    <p:anim calcmode="lin" valueType="num">
                                      <p:cBhvr>
                                        <p:cTn id="33" dur="800" decel="100000" fill="hold"/>
                                        <p:tgtEl>
                                          <p:spTgt spid="26"/>
                                        </p:tgtEl>
                                        <p:attrNameLst>
                                          <p:attrName>style.rotation</p:attrName>
                                        </p:attrNameLst>
                                      </p:cBhvr>
                                      <p:tavLst>
                                        <p:tav tm="0">
                                          <p:val>
                                            <p:fltVal val="-90"/>
                                          </p:val>
                                        </p:tav>
                                        <p:tav tm="100000">
                                          <p:val>
                                            <p:fltVal val="0"/>
                                          </p:val>
                                        </p:tav>
                                      </p:tavLst>
                                    </p:anim>
                                    <p:anim calcmode="lin" valueType="num">
                                      <p:cBhvr>
                                        <p:cTn id="34" dur="800" decel="100000" fill="hold"/>
                                        <p:tgtEl>
                                          <p:spTgt spid="26"/>
                                        </p:tgtEl>
                                        <p:attrNameLst>
                                          <p:attrName>ppt_x</p:attrName>
                                        </p:attrNameLst>
                                      </p:cBhvr>
                                      <p:tavLst>
                                        <p:tav tm="0">
                                          <p:val>
                                            <p:strVal val="#ppt_x+0.4"/>
                                          </p:val>
                                        </p:tav>
                                        <p:tav tm="100000">
                                          <p:val>
                                            <p:strVal val="#ppt_x-0.05"/>
                                          </p:val>
                                        </p:tav>
                                      </p:tavLst>
                                    </p:anim>
                                    <p:anim calcmode="lin" valueType="num">
                                      <p:cBhvr>
                                        <p:cTn id="35" dur="800" decel="100000" fill="hold"/>
                                        <p:tgtEl>
                                          <p:spTgt spid="26"/>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26"/>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26"/>
                                        </p:tgtEl>
                                        <p:attrNameLst>
                                          <p:attrName>ppt_y</p:attrName>
                                        </p:attrNameLst>
                                      </p:cBhvr>
                                      <p:tavLst>
                                        <p:tav tm="0">
                                          <p:val>
                                            <p:strVal val="#ppt_y+0.1"/>
                                          </p:val>
                                        </p:tav>
                                        <p:tav tm="100000">
                                          <p:val>
                                            <p:strVal val="#ppt_y"/>
                                          </p:val>
                                        </p:tav>
                                      </p:tavLst>
                                    </p:anim>
                                  </p:childTnLst>
                                </p:cTn>
                              </p:par>
                              <p:par>
                                <p:cTn id="38" presetID="2" presetClass="entr" presetSubtype="2" fill="hold" nodeType="withEffect">
                                  <p:stCondLst>
                                    <p:cond delay="250"/>
                                  </p:stCondLst>
                                  <p:childTnLst>
                                    <p:set>
                                      <p:cBhvr>
                                        <p:cTn id="39" dur="1" fill="hold">
                                          <p:stCondLst>
                                            <p:cond delay="0"/>
                                          </p:stCondLst>
                                        </p:cTn>
                                        <p:tgtEl>
                                          <p:spTgt spid="29"/>
                                        </p:tgtEl>
                                        <p:attrNameLst>
                                          <p:attrName>style.visibility</p:attrName>
                                        </p:attrNameLst>
                                      </p:cBhvr>
                                      <p:to>
                                        <p:strVal val="visible"/>
                                      </p:to>
                                    </p:set>
                                    <p:anim calcmode="lin" valueType="num">
                                      <p:cBhvr additive="base">
                                        <p:cTn id="40" dur="500" fill="hold"/>
                                        <p:tgtEl>
                                          <p:spTgt spid="29"/>
                                        </p:tgtEl>
                                        <p:attrNameLst>
                                          <p:attrName>ppt_x</p:attrName>
                                        </p:attrNameLst>
                                      </p:cBhvr>
                                      <p:tavLst>
                                        <p:tav tm="0">
                                          <p:val>
                                            <p:strVal val="1+#ppt_w/2"/>
                                          </p:val>
                                        </p:tav>
                                        <p:tav tm="100000">
                                          <p:val>
                                            <p:strVal val="#ppt_x"/>
                                          </p:val>
                                        </p:tav>
                                      </p:tavLst>
                                    </p:anim>
                                    <p:anim calcmode="lin" valueType="num">
                                      <p:cBhvr additive="base">
                                        <p:cTn id="41"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barn(inVertical)">
                                      <p:cBhvr>
                                        <p:cTn id="46" dur="500"/>
                                        <p:tgtEl>
                                          <p:spTgt spid="5"/>
                                        </p:tgtEl>
                                      </p:cBhvr>
                                    </p:animEffect>
                                  </p:childTnLst>
                                </p:cTn>
                              </p:par>
                            </p:childTnLst>
                          </p:cTn>
                        </p:par>
                      </p:childTnLst>
                    </p:cTn>
                  </p:par>
                  <p:par>
                    <p:cTn id="47" fill="hold">
                      <p:stCondLst>
                        <p:cond delay="indefinite"/>
                      </p:stCondLst>
                      <p:childTnLst>
                        <p:par>
                          <p:cTn id="48" fill="hold">
                            <p:stCondLst>
                              <p:cond delay="0"/>
                            </p:stCondLst>
                            <p:childTnLst>
                              <p:par>
                                <p:cTn id="49" presetID="50" presetClass="entr" presetSubtype="0" decel="100000" fill="hold" nodeType="clickEffect">
                                  <p:stCondLst>
                                    <p:cond delay="0"/>
                                  </p:stCondLst>
                                  <p:childTnLst>
                                    <p:set>
                                      <p:cBhvr>
                                        <p:cTn id="50" dur="1" fill="hold">
                                          <p:stCondLst>
                                            <p:cond delay="0"/>
                                          </p:stCondLst>
                                        </p:cTn>
                                        <p:tgtEl>
                                          <p:spTgt spid="5"/>
                                        </p:tgtEl>
                                        <p:attrNameLst>
                                          <p:attrName>style.visibility</p:attrName>
                                        </p:attrNameLst>
                                      </p:cBhvr>
                                      <p:to>
                                        <p:strVal val="visible"/>
                                      </p:to>
                                    </p:set>
                                    <p:anim calcmode="lin" valueType="num">
                                      <p:cBhvr>
                                        <p:cTn id="51" dur="1000" fill="hold"/>
                                        <p:tgtEl>
                                          <p:spTgt spid="5"/>
                                        </p:tgtEl>
                                        <p:attrNameLst>
                                          <p:attrName>ppt_w</p:attrName>
                                        </p:attrNameLst>
                                      </p:cBhvr>
                                      <p:tavLst>
                                        <p:tav tm="0">
                                          <p:val>
                                            <p:strVal val="#ppt_w+.3"/>
                                          </p:val>
                                        </p:tav>
                                        <p:tav tm="100000">
                                          <p:val>
                                            <p:strVal val="#ppt_w"/>
                                          </p:val>
                                        </p:tav>
                                      </p:tavLst>
                                    </p:anim>
                                    <p:anim calcmode="lin" valueType="num">
                                      <p:cBhvr>
                                        <p:cTn id="52" dur="1000" fill="hold"/>
                                        <p:tgtEl>
                                          <p:spTgt spid="5"/>
                                        </p:tgtEl>
                                        <p:attrNameLst>
                                          <p:attrName>ppt_h</p:attrName>
                                        </p:attrNameLst>
                                      </p:cBhvr>
                                      <p:tavLst>
                                        <p:tav tm="0">
                                          <p:val>
                                            <p:strVal val="#ppt_h"/>
                                          </p:val>
                                        </p:tav>
                                        <p:tav tm="100000">
                                          <p:val>
                                            <p:strVal val="#ppt_h"/>
                                          </p:val>
                                        </p:tav>
                                      </p:tavLst>
                                    </p:anim>
                                    <p:animEffect transition="in" filter="fade">
                                      <p:cBhvr>
                                        <p:cTn id="53" dur="1000"/>
                                        <p:tgtEl>
                                          <p:spTgt spid="5"/>
                                        </p:tgtEl>
                                      </p:cBhvr>
                                    </p:animEffect>
                                  </p:childTnLst>
                                </p:cTn>
                              </p:par>
                              <p:par>
                                <p:cTn id="54" presetID="50" presetClass="entr" presetSubtype="0" decel="100000" fill="hold" nodeType="with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p:cTn id="56" dur="1000" fill="hold"/>
                                        <p:tgtEl>
                                          <p:spTgt spid="17"/>
                                        </p:tgtEl>
                                        <p:attrNameLst>
                                          <p:attrName>ppt_w</p:attrName>
                                        </p:attrNameLst>
                                      </p:cBhvr>
                                      <p:tavLst>
                                        <p:tav tm="0">
                                          <p:val>
                                            <p:strVal val="#ppt_w+.3"/>
                                          </p:val>
                                        </p:tav>
                                        <p:tav tm="100000">
                                          <p:val>
                                            <p:strVal val="#ppt_w"/>
                                          </p:val>
                                        </p:tav>
                                      </p:tavLst>
                                    </p:anim>
                                    <p:anim calcmode="lin" valueType="num">
                                      <p:cBhvr>
                                        <p:cTn id="57" dur="1000" fill="hold"/>
                                        <p:tgtEl>
                                          <p:spTgt spid="17"/>
                                        </p:tgtEl>
                                        <p:attrNameLst>
                                          <p:attrName>ppt_h</p:attrName>
                                        </p:attrNameLst>
                                      </p:cBhvr>
                                      <p:tavLst>
                                        <p:tav tm="0">
                                          <p:val>
                                            <p:strVal val="#ppt_h"/>
                                          </p:val>
                                        </p:tav>
                                        <p:tav tm="100000">
                                          <p:val>
                                            <p:strVal val="#ppt_h"/>
                                          </p:val>
                                        </p:tav>
                                      </p:tavLst>
                                    </p:anim>
                                    <p:animEffect transition="in" filter="fade">
                                      <p:cBhvr>
                                        <p:cTn id="58"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862698-86A5-AA7E-1219-F2F83395678F}"/>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0" y="2314090"/>
            <a:ext cx="3293128" cy="4709545"/>
          </a:xfrm>
          <a:prstGeom prst="rect">
            <a:avLst/>
          </a:prstGeom>
        </p:spPr>
      </p:pic>
      <p:sp>
        <p:nvSpPr>
          <p:cNvPr id="3" name="Rectangle: Rounded Corners 12">
            <a:extLst>
              <a:ext uri="{FF2B5EF4-FFF2-40B4-BE49-F238E27FC236}">
                <a16:creationId xmlns:a16="http://schemas.microsoft.com/office/drawing/2014/main" id="{77754695-12BF-F611-B083-E11970F0A70C}"/>
              </a:ext>
            </a:extLst>
          </p:cNvPr>
          <p:cNvSpPr/>
          <p:nvPr/>
        </p:nvSpPr>
        <p:spPr>
          <a:xfrm>
            <a:off x="2279485" y="1495425"/>
            <a:ext cx="9407690" cy="2743200"/>
          </a:xfrm>
          <a:prstGeom prst="roundRect">
            <a:avLst/>
          </a:prstGeom>
          <a:solidFill>
            <a:srgbClr val="FFFF99"/>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rPr>
              <a:t> Hoạt động học tập vừa qua cho thấy xung quanh bạn bè, người thân chúng ta ai cũng có những khác biệt thú vị. Những sự khác biệt ấy luôn cần được tôn trọng để cuộc sống chan hoà, đoàn kết, vui tươi trong tình thân thiết</a:t>
            </a:r>
            <a:endPar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07C60C2C-6B61-CCD1-7D4E-1499A27F87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05374" y="339766"/>
            <a:ext cx="3771437" cy="1087081"/>
          </a:xfrm>
          <a:prstGeom prst="rect">
            <a:avLst/>
          </a:prstGeom>
        </p:spPr>
      </p:pic>
    </p:spTree>
    <p:extLst>
      <p:ext uri="{BB962C8B-B14F-4D97-AF65-F5344CB8AC3E}">
        <p14:creationId xmlns:p14="http://schemas.microsoft.com/office/powerpoint/2010/main" val="22656867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4" descr="背景图案&#10;&#10;描述已自动生成">
            <a:extLst>
              <a:ext uri="{FF2B5EF4-FFF2-40B4-BE49-F238E27FC236}">
                <a16:creationId xmlns:a16="http://schemas.microsoft.com/office/drawing/2014/main" id="{2BF7588B-8FA1-5D1C-4EF1-57C8A2A302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25"/>
            <a:ext cx="12192000" cy="6871063"/>
          </a:xfrm>
          <a:prstGeom prst="rect">
            <a:avLst/>
          </a:prstGeom>
        </p:spPr>
      </p:pic>
      <p:pic>
        <p:nvPicPr>
          <p:cNvPr id="4" name="图片 8" descr="卡通人物&#10;&#10;中度可信度描述已自动生成">
            <a:extLst>
              <a:ext uri="{FF2B5EF4-FFF2-40B4-BE49-F238E27FC236}">
                <a16:creationId xmlns:a16="http://schemas.microsoft.com/office/drawing/2014/main" id="{B306386B-8AE0-F2D6-4A7F-C153138256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2724" y="-1151238"/>
            <a:ext cx="8796599" cy="8796599"/>
          </a:xfrm>
          <a:prstGeom prst="rect">
            <a:avLst/>
          </a:prstGeom>
        </p:spPr>
      </p:pic>
      <p:pic>
        <p:nvPicPr>
          <p:cNvPr id="5" name="图片 18" descr="图片包含 游戏机, 大, 飞机&#10;&#10;描述已自动生成">
            <a:extLst>
              <a:ext uri="{FF2B5EF4-FFF2-40B4-BE49-F238E27FC236}">
                <a16:creationId xmlns:a16="http://schemas.microsoft.com/office/drawing/2014/main" id="{5536D45C-16DE-0382-1BB5-DB69DA0C70E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0000"/>
          <a:stretch/>
        </p:blipFill>
        <p:spPr>
          <a:xfrm>
            <a:off x="0" y="3443514"/>
            <a:ext cx="12192000" cy="3428274"/>
          </a:xfrm>
          <a:prstGeom prst="rect">
            <a:avLst/>
          </a:prstGeom>
        </p:spPr>
      </p:pic>
      <p:pic>
        <p:nvPicPr>
          <p:cNvPr id="6" name="图片 36" descr="图片包含 背景图案&#10;&#10;描述已自动生成">
            <a:extLst>
              <a:ext uri="{FF2B5EF4-FFF2-40B4-BE49-F238E27FC236}">
                <a16:creationId xmlns:a16="http://schemas.microsoft.com/office/drawing/2014/main" id="{5A39B202-BAC2-FA49-9B3D-73DC9D6753B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7621" t="16500" r="15715" b="64690"/>
          <a:stretch/>
        </p:blipFill>
        <p:spPr>
          <a:xfrm>
            <a:off x="9437099" y="2794945"/>
            <a:ext cx="803678" cy="907144"/>
          </a:xfrm>
          <a:prstGeom prst="rect">
            <a:avLst/>
          </a:prstGeom>
        </p:spPr>
      </p:pic>
      <p:pic>
        <p:nvPicPr>
          <p:cNvPr id="7" name="图片 37" descr="图片包含 背景图案&#10;&#10;描述已自动生成">
            <a:extLst>
              <a:ext uri="{FF2B5EF4-FFF2-40B4-BE49-F238E27FC236}">
                <a16:creationId xmlns:a16="http://schemas.microsoft.com/office/drawing/2014/main" id="{8A62EE63-4F97-4EDA-4178-E8DF6680EF4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2136" t="47935" r="7390" b="33017"/>
          <a:stretch/>
        </p:blipFill>
        <p:spPr>
          <a:xfrm rot="19245056">
            <a:off x="10284496" y="3952646"/>
            <a:ext cx="1306135" cy="816401"/>
          </a:xfrm>
          <a:prstGeom prst="rect">
            <a:avLst/>
          </a:prstGeom>
        </p:spPr>
      </p:pic>
      <p:pic>
        <p:nvPicPr>
          <p:cNvPr id="8" name="图片 38" descr="图片包含 背景图案&#10;&#10;描述已自动生成">
            <a:extLst>
              <a:ext uri="{FF2B5EF4-FFF2-40B4-BE49-F238E27FC236}">
                <a16:creationId xmlns:a16="http://schemas.microsoft.com/office/drawing/2014/main" id="{1C90DA3C-639B-C923-FB63-B33F4967571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1206" t="34595" r="59985" b="46119"/>
          <a:stretch/>
        </p:blipFill>
        <p:spPr>
          <a:xfrm>
            <a:off x="612252" y="1573212"/>
            <a:ext cx="1596572" cy="1068780"/>
          </a:xfrm>
          <a:prstGeom prst="rect">
            <a:avLst/>
          </a:prstGeom>
        </p:spPr>
      </p:pic>
      <p:pic>
        <p:nvPicPr>
          <p:cNvPr id="10" name="图片 39" descr="图片包含 背景图案&#10;&#10;描述已自动生成">
            <a:extLst>
              <a:ext uri="{FF2B5EF4-FFF2-40B4-BE49-F238E27FC236}">
                <a16:creationId xmlns:a16="http://schemas.microsoft.com/office/drawing/2014/main" id="{636A46E7-FE9C-1F69-BD7F-831ED5AF39A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0395" t="57176" r="73809" b="22110"/>
          <a:stretch/>
        </p:blipFill>
        <p:spPr>
          <a:xfrm rot="20395039">
            <a:off x="1598062" y="3767978"/>
            <a:ext cx="962900" cy="1262744"/>
          </a:xfrm>
          <a:prstGeom prst="rect">
            <a:avLst/>
          </a:prstGeom>
        </p:spPr>
      </p:pic>
      <p:pic>
        <p:nvPicPr>
          <p:cNvPr id="11" name="图片 20" descr="图片包含 背景图案&#10;&#10;描述已自动生成">
            <a:extLst>
              <a:ext uri="{FF2B5EF4-FFF2-40B4-BE49-F238E27FC236}">
                <a16:creationId xmlns:a16="http://schemas.microsoft.com/office/drawing/2014/main" id="{8AEC2A25-551D-5BD7-B613-FC993B606C83}"/>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34509" t="9417" r="45253" b="69984"/>
          <a:stretch/>
        </p:blipFill>
        <p:spPr>
          <a:xfrm>
            <a:off x="10533870" y="814048"/>
            <a:ext cx="807385" cy="821795"/>
          </a:xfrm>
          <a:prstGeom prst="rect">
            <a:avLst/>
          </a:prstGeom>
        </p:spPr>
      </p:pic>
      <p:pic>
        <p:nvPicPr>
          <p:cNvPr id="16" name="Picture 15">
            <a:extLst>
              <a:ext uri="{FF2B5EF4-FFF2-40B4-BE49-F238E27FC236}">
                <a16:creationId xmlns:a16="http://schemas.microsoft.com/office/drawing/2014/main" id="{208C8F93-A813-CD45-514F-613A1018CAFB}"/>
              </a:ext>
            </a:extLst>
          </p:cNvPr>
          <p:cNvPicPr>
            <a:picLocks noChangeAspect="1"/>
          </p:cNvPicPr>
          <p:nvPr/>
        </p:nvPicPr>
        <p:blipFill>
          <a:blip r:embed="rId10"/>
          <a:stretch>
            <a:fillRect/>
          </a:stretch>
        </p:blipFill>
        <p:spPr>
          <a:xfrm>
            <a:off x="1318957" y="2693469"/>
            <a:ext cx="10297036" cy="4633362"/>
          </a:xfrm>
          <a:prstGeom prst="rect">
            <a:avLst/>
          </a:prstGeom>
        </p:spPr>
      </p:pic>
    </p:spTree>
    <p:extLst>
      <p:ext uri="{BB962C8B-B14F-4D97-AF65-F5344CB8AC3E}">
        <p14:creationId xmlns:p14="http://schemas.microsoft.com/office/powerpoint/2010/main" val="4278762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71009181032"/>
  <p:tag name="MH_LIBRARY" val="GRAPHIC"/>
  <p:tag name="MH_TYPE" val="Other"/>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71009181032"/>
  <p:tag name="MH_LIBRARY" val="GRAPHIC"/>
  <p:tag name="MH_TYPE" val="Other"/>
  <p:tag name="MH_ORDER" val="2"/>
</p:tagLst>
</file>

<file path=ppt/tags/tag3.xml><?xml version="1.0" encoding="utf-8"?>
<p:tagLst xmlns:a="http://schemas.openxmlformats.org/drawingml/2006/main" xmlns:r="http://schemas.openxmlformats.org/officeDocument/2006/relationships" xmlns:p="http://schemas.openxmlformats.org/presentationml/2006/main">
  <p:tag name="MH" val="20171009181032"/>
  <p:tag name="MH_LIBRARY" val="GRAPHIC"/>
  <p:tag name="MH_TYPE" val="Other"/>
  <p:tag name="MH_ORDER" val="3"/>
</p:tagLst>
</file>

<file path=ppt/tags/tag4.xml><?xml version="1.0" encoding="utf-8"?>
<p:tagLst xmlns:a="http://schemas.openxmlformats.org/drawingml/2006/main" xmlns:r="http://schemas.openxmlformats.org/officeDocument/2006/relationships" xmlns:p="http://schemas.openxmlformats.org/presentationml/2006/main">
  <p:tag name="MH" val="20171009181032"/>
  <p:tag name="MH_LIBRARY" val="GRAPHIC"/>
  <p:tag name="MH_TYPE" val="Other"/>
  <p:tag name="MH_ORDER" val="4"/>
</p:tagLst>
</file>

<file path=ppt/tags/tag5.xml><?xml version="1.0" encoding="utf-8"?>
<p:tagLst xmlns:a="http://schemas.openxmlformats.org/drawingml/2006/main" xmlns:r="http://schemas.openxmlformats.org/officeDocument/2006/relationships" xmlns:p="http://schemas.openxmlformats.org/presentationml/2006/main">
  <p:tag name="MH" val="20171009181032"/>
  <p:tag name="MH_LIBRARY" val="GRAPHIC"/>
  <p:tag name="MH_TYPE" val="Other"/>
  <p:tag name="MH_ORDER" val="5"/>
</p:tagLst>
</file>

<file path=ppt/tags/tag6.xml><?xml version="1.0" encoding="utf-8"?>
<p:tagLst xmlns:a="http://schemas.openxmlformats.org/drawingml/2006/main" xmlns:r="http://schemas.openxmlformats.org/officeDocument/2006/relationships" xmlns:p="http://schemas.openxmlformats.org/presentationml/2006/main">
  <p:tag name="MH" val="20171009181032"/>
  <p:tag name="MH_LIBRARY" val="GRAPHIC"/>
  <p:tag name="MH_TYPE" val="SubTitle"/>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71009181032"/>
  <p:tag name="MH_LIBRARY" val="GRAPHIC"/>
  <p:tag name="MH_TYPE" val="Other"/>
  <p:tag name="MH_ORDER" val="6"/>
</p:tagLst>
</file>

<file path=ppt/tags/tag8.xml><?xml version="1.0" encoding="utf-8"?>
<p:tagLst xmlns:a="http://schemas.openxmlformats.org/drawingml/2006/main" xmlns:r="http://schemas.openxmlformats.org/officeDocument/2006/relationships" xmlns:p="http://schemas.openxmlformats.org/presentationml/2006/main">
  <p:tag name="MH" val="20171009181032"/>
  <p:tag name="MH_LIBRARY" val="GRAPHIC"/>
  <p:tag name="MH_TYPE" val="Other"/>
  <p:tag name="MH_ORDER" val="7"/>
</p:tagLst>
</file>

<file path=ppt/theme/theme1.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PTMON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oppins Black - Poppins Light">
      <a:majorFont>
        <a:latin typeface="Poppins Black"/>
        <a:ea typeface="Arial Unicode MS"/>
        <a:cs typeface=""/>
      </a:majorFont>
      <a:minorFont>
        <a:latin typeface="Poppins Light"/>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BC38"/>
        </a:solidFill>
        <a:ln w="76200" cap="flat">
          <a:noFill/>
          <a:prstDash val="solid"/>
          <a:miter/>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400" dirty="0" smtClean="0">
            <a:solidFill>
              <a:schemeClr val="bg1"/>
            </a:solidFill>
            <a:latin typeface="+mj-lt"/>
          </a:defRPr>
        </a:defPPr>
      </a:lst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270</TotalTime>
  <Words>137</Words>
  <Application>Microsoft Macintosh PowerPoint</Application>
  <PresentationFormat>Widescreen</PresentationFormat>
  <Paragraphs>4</Paragraphs>
  <Slides>4</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vt:i4>
      </vt:variant>
    </vt:vector>
  </HeadingPairs>
  <TitlesOfParts>
    <vt:vector size="15" baseType="lpstr">
      <vt:lpstr>SVN-Newton</vt:lpstr>
      <vt:lpstr>UTM Aquarelle</vt:lpstr>
      <vt:lpstr>UTM Avo</vt:lpstr>
      <vt:lpstr>字魂59号-创粗黑</vt:lpstr>
      <vt:lpstr>#9Slide07 HoneyCream</vt:lpstr>
      <vt:lpstr>Arial</vt:lpstr>
      <vt:lpstr>Calibri</vt:lpstr>
      <vt:lpstr>Poppins Light</vt:lpstr>
      <vt:lpstr>Times New Roman</vt:lpstr>
      <vt:lpstr>1_Office Theme</vt:lpstr>
      <vt:lpstr>PPTMON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Phương Anh Bùi</cp:lastModifiedBy>
  <cp:revision>22</cp:revision>
  <dcterms:created xsi:type="dcterms:W3CDTF">2024-07-24T07:23:08Z</dcterms:created>
  <dcterms:modified xsi:type="dcterms:W3CDTF">2024-10-15T16:20:05Z</dcterms:modified>
</cp:coreProperties>
</file>