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60" r:id="rId4"/>
    <p:sldId id="262" r:id="rId5"/>
    <p:sldId id="271" r:id="rId6"/>
    <p:sldId id="2007577260" r:id="rId7"/>
    <p:sldId id="2007577249" r:id="rId8"/>
    <p:sldId id="299" r:id="rId9"/>
    <p:sldId id="281" r:id="rId10"/>
    <p:sldId id="2007577261" r:id="rId11"/>
    <p:sldId id="279" r:id="rId12"/>
    <p:sldId id="283" r:id="rId13"/>
    <p:sldId id="2007577264" r:id="rId14"/>
    <p:sldId id="2007577265" r:id="rId15"/>
    <p:sldId id="284" r:id="rId16"/>
    <p:sldId id="2007577266" r:id="rId17"/>
    <p:sldId id="295" r:id="rId18"/>
    <p:sldId id="29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1.1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0,'8034'0,"-7870"0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9.6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0,'13366'0,"-13092"0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55.4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0,'6730'0,"-6592"0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09.5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0,'8591'0,"-8415"0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12.8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0,'8212'0,"-8044"0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6319C2-4FBE-4B8F-8B66-EE4BEEA90C2C}" type="datetimeFigureOut">
              <a:rPr lang="en-US" smtClean="0"/>
              <a:t>16-Oct-24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4AA4C-925F-41AA-88A7-34F7E1FB074B}" type="slidenum">
              <a:rPr lang="en-US" smtClean="0"/>
              <a:t>‹#›</a:t>
            </a:fld>
            <a:endParaRPr lang="en-US"/>
          </a:p>
        </p:txBody>
      </p:sp>
    </p:spTree>
    <p:extLst>
      <p:ext uri="{BB962C8B-B14F-4D97-AF65-F5344CB8AC3E}">
        <p14:creationId xmlns:p14="http://schemas.microsoft.com/office/powerpoint/2010/main" val="3546013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A3DFDE5-2952-4E18-A8A7-AB12AAEE1A90}" type="slidenum">
              <a:rPr lang="en-US" smtClean="0"/>
              <a:t>2</a:t>
            </a:fld>
            <a:endParaRPr lang="en-US"/>
          </a:p>
        </p:txBody>
      </p:sp>
      <p:sp>
        <p:nvSpPr>
          <p:cNvPr id="6" name="Notes Placeholder 5">
            <a:extLst>
              <a:ext uri="{FF2B5EF4-FFF2-40B4-BE49-F238E27FC236}">
                <a16:creationId xmlns:a16="http://schemas.microsoft.com/office/drawing/2014/main" id="{AD773E3E-1FFC-4D3C-4C53-3ACC5BF74D8A}"/>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2255163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3DFDE5-2952-4E18-A8A7-AB12AAEE1A90}" type="slidenum">
              <a:rPr lang="en-US" smtClean="0"/>
              <a:t>11</a:t>
            </a:fld>
            <a:endParaRPr lang="en-US"/>
          </a:p>
        </p:txBody>
      </p:sp>
    </p:spTree>
    <p:extLst>
      <p:ext uri="{BB962C8B-B14F-4D97-AF65-F5344CB8AC3E}">
        <p14:creationId xmlns:p14="http://schemas.microsoft.com/office/powerpoint/2010/main" val="766838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3DFDE5-2952-4E18-A8A7-AB12AAEE1A90}" type="slidenum">
              <a:rPr lang="en-US" smtClean="0"/>
              <a:t>12</a:t>
            </a:fld>
            <a:endParaRPr lang="en-US"/>
          </a:p>
        </p:txBody>
      </p:sp>
    </p:spTree>
    <p:extLst>
      <p:ext uri="{BB962C8B-B14F-4D97-AF65-F5344CB8AC3E}">
        <p14:creationId xmlns:p14="http://schemas.microsoft.com/office/powerpoint/2010/main" val="2841703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3DFDE5-2952-4E18-A8A7-AB12AAEE1A90}" type="slidenum">
              <a:rPr lang="en-US" smtClean="0"/>
              <a:t>13</a:t>
            </a:fld>
            <a:endParaRPr lang="en-US"/>
          </a:p>
        </p:txBody>
      </p:sp>
    </p:spTree>
    <p:extLst>
      <p:ext uri="{BB962C8B-B14F-4D97-AF65-F5344CB8AC3E}">
        <p14:creationId xmlns:p14="http://schemas.microsoft.com/office/powerpoint/2010/main" val="962784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3DFDE5-2952-4E18-A8A7-AB12AAEE1A90}" type="slidenum">
              <a:rPr lang="en-US" smtClean="0"/>
              <a:t>14</a:t>
            </a:fld>
            <a:endParaRPr lang="en-US"/>
          </a:p>
        </p:txBody>
      </p:sp>
    </p:spTree>
    <p:extLst>
      <p:ext uri="{BB962C8B-B14F-4D97-AF65-F5344CB8AC3E}">
        <p14:creationId xmlns:p14="http://schemas.microsoft.com/office/powerpoint/2010/main" val="2568925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3DFDE5-2952-4E18-A8A7-AB12AAEE1A90}" type="slidenum">
              <a:rPr lang="en-US" smtClean="0"/>
              <a:t>15</a:t>
            </a:fld>
            <a:endParaRPr lang="en-US"/>
          </a:p>
        </p:txBody>
      </p:sp>
    </p:spTree>
    <p:extLst>
      <p:ext uri="{BB962C8B-B14F-4D97-AF65-F5344CB8AC3E}">
        <p14:creationId xmlns:p14="http://schemas.microsoft.com/office/powerpoint/2010/main" val="1953807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3DFDE5-2952-4E18-A8A7-AB12AAEE1A90}" type="slidenum">
              <a:rPr lang="en-US" smtClean="0"/>
              <a:t>16</a:t>
            </a:fld>
            <a:endParaRPr lang="en-US"/>
          </a:p>
        </p:txBody>
      </p:sp>
    </p:spTree>
    <p:extLst>
      <p:ext uri="{BB962C8B-B14F-4D97-AF65-F5344CB8AC3E}">
        <p14:creationId xmlns:p14="http://schemas.microsoft.com/office/powerpoint/2010/main" val="983812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3DFDE5-2952-4E18-A8A7-AB12AAEE1A90}" type="slidenum">
              <a:rPr lang="en-US" smtClean="0"/>
              <a:t>17</a:t>
            </a:fld>
            <a:endParaRPr lang="en-US"/>
          </a:p>
        </p:txBody>
      </p:sp>
    </p:spTree>
    <p:extLst>
      <p:ext uri="{BB962C8B-B14F-4D97-AF65-F5344CB8AC3E}">
        <p14:creationId xmlns:p14="http://schemas.microsoft.com/office/powerpoint/2010/main" val="23207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3DFDE5-2952-4E18-A8A7-AB12AAEE1A90}" type="slidenum">
              <a:rPr lang="en-US" smtClean="0"/>
              <a:t>18</a:t>
            </a:fld>
            <a:endParaRPr lang="en-US"/>
          </a:p>
        </p:txBody>
      </p:sp>
    </p:spTree>
    <p:extLst>
      <p:ext uri="{BB962C8B-B14F-4D97-AF65-F5344CB8AC3E}">
        <p14:creationId xmlns:p14="http://schemas.microsoft.com/office/powerpoint/2010/main" val="546229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3DFDE5-2952-4E18-A8A7-AB12AAEE1A90}" type="slidenum">
              <a:rPr lang="en-US" smtClean="0"/>
              <a:t>3</a:t>
            </a:fld>
            <a:endParaRPr lang="en-US"/>
          </a:p>
        </p:txBody>
      </p:sp>
    </p:spTree>
    <p:extLst>
      <p:ext uri="{BB962C8B-B14F-4D97-AF65-F5344CB8AC3E}">
        <p14:creationId xmlns:p14="http://schemas.microsoft.com/office/powerpoint/2010/main" val="1807077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643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3DFDE5-2952-4E18-A8A7-AB12AAEE1A90}" type="slidenum">
              <a:rPr lang="en-US" smtClean="0"/>
              <a:t>5</a:t>
            </a:fld>
            <a:endParaRPr lang="en-US"/>
          </a:p>
        </p:txBody>
      </p:sp>
    </p:spTree>
    <p:extLst>
      <p:ext uri="{BB962C8B-B14F-4D97-AF65-F5344CB8AC3E}">
        <p14:creationId xmlns:p14="http://schemas.microsoft.com/office/powerpoint/2010/main" val="1103343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3DFDE5-2952-4E18-A8A7-AB12AAEE1A90}" type="slidenum">
              <a:rPr lang="en-US" smtClean="0"/>
              <a:t>6</a:t>
            </a:fld>
            <a:endParaRPr lang="en-US"/>
          </a:p>
        </p:txBody>
      </p:sp>
    </p:spTree>
    <p:extLst>
      <p:ext uri="{BB962C8B-B14F-4D97-AF65-F5344CB8AC3E}">
        <p14:creationId xmlns:p14="http://schemas.microsoft.com/office/powerpoint/2010/main" val="1315411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3DFDE5-2952-4E18-A8A7-AB12AAEE1A90}" type="slidenum">
              <a:rPr lang="en-US" smtClean="0"/>
              <a:t>7</a:t>
            </a:fld>
            <a:endParaRPr lang="en-US"/>
          </a:p>
        </p:txBody>
      </p:sp>
    </p:spTree>
    <p:extLst>
      <p:ext uri="{BB962C8B-B14F-4D97-AF65-F5344CB8AC3E}">
        <p14:creationId xmlns:p14="http://schemas.microsoft.com/office/powerpoint/2010/main" val="4134774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3DFDE5-2952-4E18-A8A7-AB12AAEE1A90}" type="slidenum">
              <a:rPr lang="en-US" smtClean="0"/>
              <a:t>8</a:t>
            </a:fld>
            <a:endParaRPr lang="en-US"/>
          </a:p>
        </p:txBody>
      </p:sp>
    </p:spTree>
    <p:extLst>
      <p:ext uri="{BB962C8B-B14F-4D97-AF65-F5344CB8AC3E}">
        <p14:creationId xmlns:p14="http://schemas.microsoft.com/office/powerpoint/2010/main" val="1791940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A3DFDE5-2952-4E18-A8A7-AB12AAEE1A90}" type="slidenum">
              <a:rPr lang="en-US" smtClean="0"/>
              <a:t>9</a:t>
            </a:fld>
            <a:endParaRPr lang="en-US"/>
          </a:p>
        </p:txBody>
      </p:sp>
    </p:spTree>
    <p:extLst>
      <p:ext uri="{BB962C8B-B14F-4D97-AF65-F5344CB8AC3E}">
        <p14:creationId xmlns:p14="http://schemas.microsoft.com/office/powerpoint/2010/main" val="2297034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CAB6-79A5-5EE0-7521-C734556A8C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9FF8D9-3F2B-9D75-CCA1-4D088945D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6D925E-A543-7C9B-872F-1EC290BDDFA6}"/>
              </a:ext>
            </a:extLst>
          </p:cNvPr>
          <p:cNvSpPr>
            <a:spLocks noGrp="1"/>
          </p:cNvSpPr>
          <p:nvPr>
            <p:ph type="dt" sz="half" idx="10"/>
          </p:nvPr>
        </p:nvSpPr>
        <p:spPr/>
        <p:txBody>
          <a:bodyPr/>
          <a:lstStyle/>
          <a:p>
            <a:fld id="{CB6D51D5-58BF-48A5-8796-6BFA71BCFB21}" type="datetimeFigureOut">
              <a:rPr lang="en-US" smtClean="0"/>
              <a:t>16-Oct-24</a:t>
            </a:fld>
            <a:endParaRPr lang="en-US"/>
          </a:p>
        </p:txBody>
      </p:sp>
      <p:sp>
        <p:nvSpPr>
          <p:cNvPr id="5" name="Footer Placeholder 4">
            <a:extLst>
              <a:ext uri="{FF2B5EF4-FFF2-40B4-BE49-F238E27FC236}">
                <a16:creationId xmlns:a16="http://schemas.microsoft.com/office/drawing/2014/main" id="{EECB056A-155D-D069-9130-D2E578CE7E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907EC-93CF-80E9-3574-8315EA024AA5}"/>
              </a:ext>
            </a:extLst>
          </p:cNvPr>
          <p:cNvSpPr>
            <a:spLocks noGrp="1"/>
          </p:cNvSpPr>
          <p:nvPr>
            <p:ph type="sldNum" sz="quarter" idx="12"/>
          </p:nvPr>
        </p:nvSpPr>
        <p:spPr/>
        <p:txBody>
          <a:bodyPr/>
          <a:lstStyle/>
          <a:p>
            <a:fld id="{FC891AFD-CE7B-439C-AF18-12F9F7046C47}" type="slidenum">
              <a:rPr lang="en-US" smtClean="0"/>
              <a:t>‹#›</a:t>
            </a:fld>
            <a:endParaRPr lang="en-US"/>
          </a:p>
        </p:txBody>
      </p:sp>
    </p:spTree>
    <p:extLst>
      <p:ext uri="{BB962C8B-B14F-4D97-AF65-F5344CB8AC3E}">
        <p14:creationId xmlns:p14="http://schemas.microsoft.com/office/powerpoint/2010/main" val="327295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517C3-1100-6678-EF24-D56AE8978F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39FB8A-DC79-463E-CF1C-A313E1AD81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9528F-7198-3A19-6DA8-8369C967916A}"/>
              </a:ext>
            </a:extLst>
          </p:cNvPr>
          <p:cNvSpPr>
            <a:spLocks noGrp="1"/>
          </p:cNvSpPr>
          <p:nvPr>
            <p:ph type="dt" sz="half" idx="10"/>
          </p:nvPr>
        </p:nvSpPr>
        <p:spPr/>
        <p:txBody>
          <a:bodyPr/>
          <a:lstStyle/>
          <a:p>
            <a:fld id="{CB6D51D5-58BF-48A5-8796-6BFA71BCFB21}" type="datetimeFigureOut">
              <a:rPr lang="en-US" smtClean="0"/>
              <a:t>16-Oct-24</a:t>
            </a:fld>
            <a:endParaRPr lang="en-US"/>
          </a:p>
        </p:txBody>
      </p:sp>
      <p:sp>
        <p:nvSpPr>
          <p:cNvPr id="5" name="Footer Placeholder 4">
            <a:extLst>
              <a:ext uri="{FF2B5EF4-FFF2-40B4-BE49-F238E27FC236}">
                <a16:creationId xmlns:a16="http://schemas.microsoft.com/office/drawing/2014/main" id="{A1266408-3CAB-7C97-9B19-B9D3A45AC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753A9-97B4-BB4E-6D61-03EBDA7C4E27}"/>
              </a:ext>
            </a:extLst>
          </p:cNvPr>
          <p:cNvSpPr>
            <a:spLocks noGrp="1"/>
          </p:cNvSpPr>
          <p:nvPr>
            <p:ph type="sldNum" sz="quarter" idx="12"/>
          </p:nvPr>
        </p:nvSpPr>
        <p:spPr/>
        <p:txBody>
          <a:bodyPr/>
          <a:lstStyle/>
          <a:p>
            <a:fld id="{FC891AFD-CE7B-439C-AF18-12F9F7046C47}" type="slidenum">
              <a:rPr lang="en-US" smtClean="0"/>
              <a:t>‹#›</a:t>
            </a:fld>
            <a:endParaRPr lang="en-US"/>
          </a:p>
        </p:txBody>
      </p:sp>
    </p:spTree>
    <p:extLst>
      <p:ext uri="{BB962C8B-B14F-4D97-AF65-F5344CB8AC3E}">
        <p14:creationId xmlns:p14="http://schemas.microsoft.com/office/powerpoint/2010/main" val="4210336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81190-8AAC-1421-02B8-1F344A4587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39881C-C92F-3ECC-0FCB-FBE5AD59B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E443C-4050-6D8F-FA2A-E3A470435660}"/>
              </a:ext>
            </a:extLst>
          </p:cNvPr>
          <p:cNvSpPr>
            <a:spLocks noGrp="1"/>
          </p:cNvSpPr>
          <p:nvPr>
            <p:ph type="dt" sz="half" idx="10"/>
          </p:nvPr>
        </p:nvSpPr>
        <p:spPr/>
        <p:txBody>
          <a:bodyPr/>
          <a:lstStyle/>
          <a:p>
            <a:fld id="{CB6D51D5-58BF-48A5-8796-6BFA71BCFB21}" type="datetimeFigureOut">
              <a:rPr lang="en-US" smtClean="0"/>
              <a:t>16-Oct-24</a:t>
            </a:fld>
            <a:endParaRPr lang="en-US"/>
          </a:p>
        </p:txBody>
      </p:sp>
      <p:sp>
        <p:nvSpPr>
          <p:cNvPr id="5" name="Footer Placeholder 4">
            <a:extLst>
              <a:ext uri="{FF2B5EF4-FFF2-40B4-BE49-F238E27FC236}">
                <a16:creationId xmlns:a16="http://schemas.microsoft.com/office/drawing/2014/main" id="{D0C0A711-F492-2E17-E33B-3722FAD6B4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F4BF7-8BFF-A5F4-1CE6-ADE458653F49}"/>
              </a:ext>
            </a:extLst>
          </p:cNvPr>
          <p:cNvSpPr>
            <a:spLocks noGrp="1"/>
          </p:cNvSpPr>
          <p:nvPr>
            <p:ph type="sldNum" sz="quarter" idx="12"/>
          </p:nvPr>
        </p:nvSpPr>
        <p:spPr/>
        <p:txBody>
          <a:bodyPr/>
          <a:lstStyle/>
          <a:p>
            <a:fld id="{FC891AFD-CE7B-439C-AF18-12F9F7046C47}" type="slidenum">
              <a:rPr lang="en-US" smtClean="0"/>
              <a:t>‹#›</a:t>
            </a:fld>
            <a:endParaRPr lang="en-US"/>
          </a:p>
        </p:txBody>
      </p:sp>
    </p:spTree>
    <p:extLst>
      <p:ext uri="{BB962C8B-B14F-4D97-AF65-F5344CB8AC3E}">
        <p14:creationId xmlns:p14="http://schemas.microsoft.com/office/powerpoint/2010/main" val="1860331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1403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325F1-0483-C72D-1B9E-0F0CC905D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6D131-EF85-83A6-A9B1-CB1E6CC624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024C3-6E5C-2FB6-6A14-4B181FA80378}"/>
              </a:ext>
            </a:extLst>
          </p:cNvPr>
          <p:cNvSpPr>
            <a:spLocks noGrp="1"/>
          </p:cNvSpPr>
          <p:nvPr>
            <p:ph type="dt" sz="half" idx="10"/>
          </p:nvPr>
        </p:nvSpPr>
        <p:spPr/>
        <p:txBody>
          <a:bodyPr/>
          <a:lstStyle/>
          <a:p>
            <a:fld id="{CB6D51D5-58BF-48A5-8796-6BFA71BCFB21}" type="datetimeFigureOut">
              <a:rPr lang="en-US" smtClean="0"/>
              <a:t>16-Oct-24</a:t>
            </a:fld>
            <a:endParaRPr lang="en-US"/>
          </a:p>
        </p:txBody>
      </p:sp>
      <p:sp>
        <p:nvSpPr>
          <p:cNvPr id="5" name="Footer Placeholder 4">
            <a:extLst>
              <a:ext uri="{FF2B5EF4-FFF2-40B4-BE49-F238E27FC236}">
                <a16:creationId xmlns:a16="http://schemas.microsoft.com/office/drawing/2014/main" id="{D4768234-3385-50D1-8B61-16103AE85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1C961-608B-221D-2F2F-94AD55A82E76}"/>
              </a:ext>
            </a:extLst>
          </p:cNvPr>
          <p:cNvSpPr>
            <a:spLocks noGrp="1"/>
          </p:cNvSpPr>
          <p:nvPr>
            <p:ph type="sldNum" sz="quarter" idx="12"/>
          </p:nvPr>
        </p:nvSpPr>
        <p:spPr/>
        <p:txBody>
          <a:bodyPr/>
          <a:lstStyle/>
          <a:p>
            <a:fld id="{FC891AFD-CE7B-439C-AF18-12F9F7046C47}" type="slidenum">
              <a:rPr lang="en-US" smtClean="0"/>
              <a:t>‹#›</a:t>
            </a:fld>
            <a:endParaRPr lang="en-US"/>
          </a:p>
        </p:txBody>
      </p:sp>
    </p:spTree>
    <p:extLst>
      <p:ext uri="{BB962C8B-B14F-4D97-AF65-F5344CB8AC3E}">
        <p14:creationId xmlns:p14="http://schemas.microsoft.com/office/powerpoint/2010/main" val="3684119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C4CC-DC10-1DAA-CC02-FF808ED4BF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B981B6-EE61-1E03-658D-6C2BBDF3DA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940A0E-3116-CAD2-3247-CB034A4E0FF8}"/>
              </a:ext>
            </a:extLst>
          </p:cNvPr>
          <p:cNvSpPr>
            <a:spLocks noGrp="1"/>
          </p:cNvSpPr>
          <p:nvPr>
            <p:ph type="dt" sz="half" idx="10"/>
          </p:nvPr>
        </p:nvSpPr>
        <p:spPr/>
        <p:txBody>
          <a:bodyPr/>
          <a:lstStyle/>
          <a:p>
            <a:fld id="{CB6D51D5-58BF-48A5-8796-6BFA71BCFB21}" type="datetimeFigureOut">
              <a:rPr lang="en-US" smtClean="0"/>
              <a:t>16-Oct-24</a:t>
            </a:fld>
            <a:endParaRPr lang="en-US"/>
          </a:p>
        </p:txBody>
      </p:sp>
      <p:sp>
        <p:nvSpPr>
          <p:cNvPr id="5" name="Footer Placeholder 4">
            <a:extLst>
              <a:ext uri="{FF2B5EF4-FFF2-40B4-BE49-F238E27FC236}">
                <a16:creationId xmlns:a16="http://schemas.microsoft.com/office/drawing/2014/main" id="{C541809B-08A7-743F-E503-BFBB31BB1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A1343-35D0-9DAA-B373-E217704EA6D7}"/>
              </a:ext>
            </a:extLst>
          </p:cNvPr>
          <p:cNvSpPr>
            <a:spLocks noGrp="1"/>
          </p:cNvSpPr>
          <p:nvPr>
            <p:ph type="sldNum" sz="quarter" idx="12"/>
          </p:nvPr>
        </p:nvSpPr>
        <p:spPr/>
        <p:txBody>
          <a:bodyPr/>
          <a:lstStyle/>
          <a:p>
            <a:fld id="{FC891AFD-CE7B-439C-AF18-12F9F7046C47}" type="slidenum">
              <a:rPr lang="en-US" smtClean="0"/>
              <a:t>‹#›</a:t>
            </a:fld>
            <a:endParaRPr lang="en-US"/>
          </a:p>
        </p:txBody>
      </p:sp>
    </p:spTree>
    <p:extLst>
      <p:ext uri="{BB962C8B-B14F-4D97-AF65-F5344CB8AC3E}">
        <p14:creationId xmlns:p14="http://schemas.microsoft.com/office/powerpoint/2010/main" val="531256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8C6C-8AB6-173B-E532-9412F7943B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FC718E-CFE2-73FB-03BC-21BD8AF6E3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A85E0A-FD1F-4BF5-2113-2D66A9213B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FA4AF0-F1CD-C4A1-9741-0A08B3DDA1C7}"/>
              </a:ext>
            </a:extLst>
          </p:cNvPr>
          <p:cNvSpPr>
            <a:spLocks noGrp="1"/>
          </p:cNvSpPr>
          <p:nvPr>
            <p:ph type="dt" sz="half" idx="10"/>
          </p:nvPr>
        </p:nvSpPr>
        <p:spPr/>
        <p:txBody>
          <a:bodyPr/>
          <a:lstStyle/>
          <a:p>
            <a:fld id="{CB6D51D5-58BF-48A5-8796-6BFA71BCFB21}" type="datetimeFigureOut">
              <a:rPr lang="en-US" smtClean="0"/>
              <a:t>16-Oct-24</a:t>
            </a:fld>
            <a:endParaRPr lang="en-US"/>
          </a:p>
        </p:txBody>
      </p:sp>
      <p:sp>
        <p:nvSpPr>
          <p:cNvPr id="6" name="Footer Placeholder 5">
            <a:extLst>
              <a:ext uri="{FF2B5EF4-FFF2-40B4-BE49-F238E27FC236}">
                <a16:creationId xmlns:a16="http://schemas.microsoft.com/office/drawing/2014/main" id="{06E8DC66-A1EF-00AA-857F-99D50B1679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672EFB-17F6-B2A3-BA5E-5B3EC3432D7A}"/>
              </a:ext>
            </a:extLst>
          </p:cNvPr>
          <p:cNvSpPr>
            <a:spLocks noGrp="1"/>
          </p:cNvSpPr>
          <p:nvPr>
            <p:ph type="sldNum" sz="quarter" idx="12"/>
          </p:nvPr>
        </p:nvSpPr>
        <p:spPr/>
        <p:txBody>
          <a:bodyPr/>
          <a:lstStyle/>
          <a:p>
            <a:fld id="{FC891AFD-CE7B-439C-AF18-12F9F7046C47}" type="slidenum">
              <a:rPr lang="en-US" smtClean="0"/>
              <a:t>‹#›</a:t>
            </a:fld>
            <a:endParaRPr lang="en-US"/>
          </a:p>
        </p:txBody>
      </p:sp>
    </p:spTree>
    <p:extLst>
      <p:ext uri="{BB962C8B-B14F-4D97-AF65-F5344CB8AC3E}">
        <p14:creationId xmlns:p14="http://schemas.microsoft.com/office/powerpoint/2010/main" val="3863666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76B1-6D75-7C96-BD26-386C4E19AB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56D471-C5D2-5A76-0672-01FEA3B803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7AB2EA-B0D8-ACAC-2CC7-B115EF43C8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35628B-F233-148F-7C15-9B7F01790B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C41147-88ED-3DE3-0CD1-D4F3D12082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96968-BEB3-55F0-F61C-30E5DB53C4D6}"/>
              </a:ext>
            </a:extLst>
          </p:cNvPr>
          <p:cNvSpPr>
            <a:spLocks noGrp="1"/>
          </p:cNvSpPr>
          <p:nvPr>
            <p:ph type="dt" sz="half" idx="10"/>
          </p:nvPr>
        </p:nvSpPr>
        <p:spPr/>
        <p:txBody>
          <a:bodyPr/>
          <a:lstStyle/>
          <a:p>
            <a:fld id="{CB6D51D5-58BF-48A5-8796-6BFA71BCFB21}" type="datetimeFigureOut">
              <a:rPr lang="en-US" smtClean="0"/>
              <a:t>16-Oct-24</a:t>
            </a:fld>
            <a:endParaRPr lang="en-US"/>
          </a:p>
        </p:txBody>
      </p:sp>
      <p:sp>
        <p:nvSpPr>
          <p:cNvPr id="8" name="Footer Placeholder 7">
            <a:extLst>
              <a:ext uri="{FF2B5EF4-FFF2-40B4-BE49-F238E27FC236}">
                <a16:creationId xmlns:a16="http://schemas.microsoft.com/office/drawing/2014/main" id="{B9F2392C-665B-3AF8-FD53-1F0B131893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A61DCC-DDE3-3A4A-0701-5F8CA26989E0}"/>
              </a:ext>
            </a:extLst>
          </p:cNvPr>
          <p:cNvSpPr>
            <a:spLocks noGrp="1"/>
          </p:cNvSpPr>
          <p:nvPr>
            <p:ph type="sldNum" sz="quarter" idx="12"/>
          </p:nvPr>
        </p:nvSpPr>
        <p:spPr/>
        <p:txBody>
          <a:bodyPr/>
          <a:lstStyle/>
          <a:p>
            <a:fld id="{FC891AFD-CE7B-439C-AF18-12F9F7046C47}" type="slidenum">
              <a:rPr lang="en-US" smtClean="0"/>
              <a:t>‹#›</a:t>
            </a:fld>
            <a:endParaRPr lang="en-US"/>
          </a:p>
        </p:txBody>
      </p:sp>
    </p:spTree>
    <p:extLst>
      <p:ext uri="{BB962C8B-B14F-4D97-AF65-F5344CB8AC3E}">
        <p14:creationId xmlns:p14="http://schemas.microsoft.com/office/powerpoint/2010/main" val="391927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53F5-44E8-91F4-6A0F-A72D6B371C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559C50-CE41-17EE-A539-9E1B69492972}"/>
              </a:ext>
            </a:extLst>
          </p:cNvPr>
          <p:cNvSpPr>
            <a:spLocks noGrp="1"/>
          </p:cNvSpPr>
          <p:nvPr>
            <p:ph type="dt" sz="half" idx="10"/>
          </p:nvPr>
        </p:nvSpPr>
        <p:spPr/>
        <p:txBody>
          <a:bodyPr/>
          <a:lstStyle/>
          <a:p>
            <a:fld id="{CB6D51D5-58BF-48A5-8796-6BFA71BCFB21}" type="datetimeFigureOut">
              <a:rPr lang="en-US" smtClean="0"/>
              <a:t>16-Oct-24</a:t>
            </a:fld>
            <a:endParaRPr lang="en-US"/>
          </a:p>
        </p:txBody>
      </p:sp>
      <p:sp>
        <p:nvSpPr>
          <p:cNvPr id="4" name="Footer Placeholder 3">
            <a:extLst>
              <a:ext uri="{FF2B5EF4-FFF2-40B4-BE49-F238E27FC236}">
                <a16:creationId xmlns:a16="http://schemas.microsoft.com/office/drawing/2014/main" id="{B76A172C-0314-F9D4-F6B9-15FA2723A4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0E785C-C40D-6C7C-7D63-CCDC2F7FFB71}"/>
              </a:ext>
            </a:extLst>
          </p:cNvPr>
          <p:cNvSpPr>
            <a:spLocks noGrp="1"/>
          </p:cNvSpPr>
          <p:nvPr>
            <p:ph type="sldNum" sz="quarter" idx="12"/>
          </p:nvPr>
        </p:nvSpPr>
        <p:spPr/>
        <p:txBody>
          <a:bodyPr/>
          <a:lstStyle/>
          <a:p>
            <a:fld id="{FC891AFD-CE7B-439C-AF18-12F9F7046C47}" type="slidenum">
              <a:rPr lang="en-US" smtClean="0"/>
              <a:t>‹#›</a:t>
            </a:fld>
            <a:endParaRPr lang="en-US"/>
          </a:p>
        </p:txBody>
      </p:sp>
    </p:spTree>
    <p:extLst>
      <p:ext uri="{BB962C8B-B14F-4D97-AF65-F5344CB8AC3E}">
        <p14:creationId xmlns:p14="http://schemas.microsoft.com/office/powerpoint/2010/main" val="3058719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65BB2A-CF2F-BA10-9AB0-D62786F02391}"/>
              </a:ext>
            </a:extLst>
          </p:cNvPr>
          <p:cNvSpPr>
            <a:spLocks noGrp="1"/>
          </p:cNvSpPr>
          <p:nvPr>
            <p:ph type="dt" sz="half" idx="10"/>
          </p:nvPr>
        </p:nvSpPr>
        <p:spPr/>
        <p:txBody>
          <a:bodyPr/>
          <a:lstStyle/>
          <a:p>
            <a:fld id="{CB6D51D5-58BF-48A5-8796-6BFA71BCFB21}" type="datetimeFigureOut">
              <a:rPr lang="en-US" smtClean="0"/>
              <a:t>16-Oct-24</a:t>
            </a:fld>
            <a:endParaRPr lang="en-US"/>
          </a:p>
        </p:txBody>
      </p:sp>
      <p:sp>
        <p:nvSpPr>
          <p:cNvPr id="3" name="Footer Placeholder 2">
            <a:extLst>
              <a:ext uri="{FF2B5EF4-FFF2-40B4-BE49-F238E27FC236}">
                <a16:creationId xmlns:a16="http://schemas.microsoft.com/office/drawing/2014/main" id="{A5A5562D-EF8B-0311-3D20-E640523C6B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BC8EAF-6BDD-D7F7-7EFA-E1C1A0D39294}"/>
              </a:ext>
            </a:extLst>
          </p:cNvPr>
          <p:cNvSpPr>
            <a:spLocks noGrp="1"/>
          </p:cNvSpPr>
          <p:nvPr>
            <p:ph type="sldNum" sz="quarter" idx="12"/>
          </p:nvPr>
        </p:nvSpPr>
        <p:spPr/>
        <p:txBody>
          <a:bodyPr/>
          <a:lstStyle/>
          <a:p>
            <a:fld id="{FC891AFD-CE7B-439C-AF18-12F9F7046C47}" type="slidenum">
              <a:rPr lang="en-US" smtClean="0"/>
              <a:t>‹#›</a:t>
            </a:fld>
            <a:endParaRPr lang="en-US"/>
          </a:p>
        </p:txBody>
      </p:sp>
    </p:spTree>
    <p:extLst>
      <p:ext uri="{BB962C8B-B14F-4D97-AF65-F5344CB8AC3E}">
        <p14:creationId xmlns:p14="http://schemas.microsoft.com/office/powerpoint/2010/main" val="100119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B78F7-5C81-1190-20C4-74C44B9E2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127A00-FE62-8927-89B1-0C19DAE2B3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46DD4E-B8F1-0C12-3186-EFF7A1F3E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4FFCF-FB31-EB59-17A9-19CAEED6C854}"/>
              </a:ext>
            </a:extLst>
          </p:cNvPr>
          <p:cNvSpPr>
            <a:spLocks noGrp="1"/>
          </p:cNvSpPr>
          <p:nvPr>
            <p:ph type="dt" sz="half" idx="10"/>
          </p:nvPr>
        </p:nvSpPr>
        <p:spPr/>
        <p:txBody>
          <a:bodyPr/>
          <a:lstStyle/>
          <a:p>
            <a:fld id="{CB6D51D5-58BF-48A5-8796-6BFA71BCFB21}" type="datetimeFigureOut">
              <a:rPr lang="en-US" smtClean="0"/>
              <a:t>16-Oct-24</a:t>
            </a:fld>
            <a:endParaRPr lang="en-US"/>
          </a:p>
        </p:txBody>
      </p:sp>
      <p:sp>
        <p:nvSpPr>
          <p:cNvPr id="6" name="Footer Placeholder 5">
            <a:extLst>
              <a:ext uri="{FF2B5EF4-FFF2-40B4-BE49-F238E27FC236}">
                <a16:creationId xmlns:a16="http://schemas.microsoft.com/office/drawing/2014/main" id="{3C44615B-84C4-01A5-AEF6-53F394B9D1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E4E1E-DD89-8BB2-5869-A2D9BEF6A845}"/>
              </a:ext>
            </a:extLst>
          </p:cNvPr>
          <p:cNvSpPr>
            <a:spLocks noGrp="1"/>
          </p:cNvSpPr>
          <p:nvPr>
            <p:ph type="sldNum" sz="quarter" idx="12"/>
          </p:nvPr>
        </p:nvSpPr>
        <p:spPr/>
        <p:txBody>
          <a:bodyPr/>
          <a:lstStyle/>
          <a:p>
            <a:fld id="{FC891AFD-CE7B-439C-AF18-12F9F7046C47}" type="slidenum">
              <a:rPr lang="en-US" smtClean="0"/>
              <a:t>‹#›</a:t>
            </a:fld>
            <a:endParaRPr lang="en-US"/>
          </a:p>
        </p:txBody>
      </p:sp>
    </p:spTree>
    <p:extLst>
      <p:ext uri="{BB962C8B-B14F-4D97-AF65-F5344CB8AC3E}">
        <p14:creationId xmlns:p14="http://schemas.microsoft.com/office/powerpoint/2010/main" val="355920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4B70-5A5A-9DFF-806E-F19F3B3EC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4D778D-4055-1D99-322C-D50B9ECDB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B07785-8EF6-84C2-2C96-F2DE556EF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53F30-A006-FA75-53EC-888296F5B264}"/>
              </a:ext>
            </a:extLst>
          </p:cNvPr>
          <p:cNvSpPr>
            <a:spLocks noGrp="1"/>
          </p:cNvSpPr>
          <p:nvPr>
            <p:ph type="dt" sz="half" idx="10"/>
          </p:nvPr>
        </p:nvSpPr>
        <p:spPr/>
        <p:txBody>
          <a:bodyPr/>
          <a:lstStyle/>
          <a:p>
            <a:fld id="{CB6D51D5-58BF-48A5-8796-6BFA71BCFB21}" type="datetimeFigureOut">
              <a:rPr lang="en-US" smtClean="0"/>
              <a:t>16-Oct-24</a:t>
            </a:fld>
            <a:endParaRPr lang="en-US"/>
          </a:p>
        </p:txBody>
      </p:sp>
      <p:sp>
        <p:nvSpPr>
          <p:cNvPr id="6" name="Footer Placeholder 5">
            <a:extLst>
              <a:ext uri="{FF2B5EF4-FFF2-40B4-BE49-F238E27FC236}">
                <a16:creationId xmlns:a16="http://schemas.microsoft.com/office/drawing/2014/main" id="{2830AC2E-A8BC-A3F0-809D-B83F00BD8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62F28-EBEA-5EFC-465C-DFED7A389DED}"/>
              </a:ext>
            </a:extLst>
          </p:cNvPr>
          <p:cNvSpPr>
            <a:spLocks noGrp="1"/>
          </p:cNvSpPr>
          <p:nvPr>
            <p:ph type="sldNum" sz="quarter" idx="12"/>
          </p:nvPr>
        </p:nvSpPr>
        <p:spPr/>
        <p:txBody>
          <a:bodyPr/>
          <a:lstStyle/>
          <a:p>
            <a:fld id="{FC891AFD-CE7B-439C-AF18-12F9F7046C47}" type="slidenum">
              <a:rPr lang="en-US" smtClean="0"/>
              <a:t>‹#›</a:t>
            </a:fld>
            <a:endParaRPr lang="en-US"/>
          </a:p>
        </p:txBody>
      </p:sp>
    </p:spTree>
    <p:extLst>
      <p:ext uri="{BB962C8B-B14F-4D97-AF65-F5344CB8AC3E}">
        <p14:creationId xmlns:p14="http://schemas.microsoft.com/office/powerpoint/2010/main" val="3700675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C5838A-8508-D596-AEFF-8390EC579B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DC536A-44D1-5917-3267-7F2FE2BE4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E44F9-041C-912F-A112-50BEA4374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D51D5-58BF-48A5-8796-6BFA71BCFB21}" type="datetimeFigureOut">
              <a:rPr lang="en-US" smtClean="0"/>
              <a:t>16-Oct-24</a:t>
            </a:fld>
            <a:endParaRPr lang="en-US"/>
          </a:p>
        </p:txBody>
      </p:sp>
      <p:sp>
        <p:nvSpPr>
          <p:cNvPr id="5" name="Footer Placeholder 4">
            <a:extLst>
              <a:ext uri="{FF2B5EF4-FFF2-40B4-BE49-F238E27FC236}">
                <a16:creationId xmlns:a16="http://schemas.microsoft.com/office/drawing/2014/main" id="{4E9ECA94-27F8-92A1-0B96-D77ECE743E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04E07A-3045-CD25-4F5A-9386099C2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891AFD-CE7B-439C-AF18-12F9F7046C47}" type="slidenum">
              <a:rPr lang="en-US" smtClean="0"/>
              <a:t>‹#›</a:t>
            </a:fld>
            <a:endParaRPr lang="en-US"/>
          </a:p>
        </p:txBody>
      </p:sp>
    </p:spTree>
    <p:extLst>
      <p:ext uri="{BB962C8B-B14F-4D97-AF65-F5344CB8AC3E}">
        <p14:creationId xmlns:p14="http://schemas.microsoft.com/office/powerpoint/2010/main" val="2053556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 Id="rId1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customXml" Target="../ink/ink4.xml"/><Relationship Id="rId3" Type="http://schemas.openxmlformats.org/officeDocument/2006/relationships/image" Target="../media/image32.png"/><Relationship Id="rId12" Type="http://schemas.openxmlformats.org/officeDocument/2006/relationships/image" Target="../media/image47.png"/><Relationship Id="rId2" Type="http://schemas.openxmlformats.org/officeDocument/2006/relationships/notesSlide" Target="../notesSlides/notesSlide10.xml"/><Relationship Id="rId16" Type="http://schemas.openxmlformats.org/officeDocument/2006/relationships/image" Target="../media/image48.png"/><Relationship Id="rId1" Type="http://schemas.openxmlformats.org/officeDocument/2006/relationships/slideLayout" Target="../slideLayouts/slideLayout7.xml"/><Relationship Id="rId11" Type="http://schemas.openxmlformats.org/officeDocument/2006/relationships/customXml" Target="../ink/ink3.xml"/><Relationship Id="rId5" Type="http://schemas.openxmlformats.org/officeDocument/2006/relationships/customXml" Target="../ink/ink1.xml"/><Relationship Id="rId15" Type="http://schemas.openxmlformats.org/officeDocument/2006/relationships/customXml" Target="../ink/ink5.xml"/><Relationship Id="rId10" Type="http://schemas.openxmlformats.org/officeDocument/2006/relationships/image" Target="../media/image46.png"/><Relationship Id="rId4" Type="http://schemas.openxmlformats.org/officeDocument/2006/relationships/image" Target="../media/image33.png"/><Relationship Id="rId9" Type="http://schemas.openxmlformats.org/officeDocument/2006/relationships/customXml" Target="../ink/ink2.xml"/><Relationship Id="rId14" Type="http://schemas.openxmlformats.org/officeDocument/2006/relationships/image" Target="../media/image45.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4.png"/><Relationship Id="rId5" Type="http://schemas.openxmlformats.org/officeDocument/2006/relationships/image" Target="../media/image6.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notesSlide" Target="../notesSlides/notesSlide13.xml"/><Relationship Id="rId7" Type="http://schemas.openxmlformats.org/officeDocument/2006/relationships/image" Target="../media/image18.png"/><Relationship Id="rId12"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png"/><Relationship Id="rId11" Type="http://schemas.openxmlformats.org/officeDocument/2006/relationships/image" Target="../media/image38.png"/><Relationship Id="rId5" Type="http://schemas.openxmlformats.org/officeDocument/2006/relationships/image" Target="../media/image17.png"/><Relationship Id="rId10" Type="http://schemas.openxmlformats.org/officeDocument/2006/relationships/image" Target="../media/image37.png"/><Relationship Id="rId4" Type="http://schemas.openxmlformats.org/officeDocument/2006/relationships/audio" Target="../media/audio1.wav"/><Relationship Id="rId9" Type="http://schemas.openxmlformats.org/officeDocument/2006/relationships/image" Target="../media/image36.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44.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6.xml"/><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B13D-7737-7324-AF1A-BB572EDDDA9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3B5ABEF-88DF-9EE5-3B50-E827372C830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50785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algn="ctr" defTabSz="609630"/>
            <a:r>
              <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rPr>
              <a:t>GIẢI NGHĨA TỪ</a:t>
            </a:r>
          </a:p>
        </p:txBody>
      </p:sp>
      <p:sp>
        <p:nvSpPr>
          <p:cNvPr id="4" name="Hình chữ nhật: Góc Tròn 3">
            <a:extLst>
              <a:ext uri="{FF2B5EF4-FFF2-40B4-BE49-F238E27FC236}">
                <a16:creationId xmlns:a16="http://schemas.microsoft.com/office/drawing/2014/main" id="{1C30BEEC-1948-3A6E-56E4-2C126933BC4E}"/>
              </a:ext>
            </a:extLst>
          </p:cNvPr>
          <p:cNvSpPr/>
          <p:nvPr/>
        </p:nvSpPr>
        <p:spPr>
          <a:xfrm>
            <a:off x="-5211" y="279400"/>
            <a:ext cx="5437182" cy="64262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3"/>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1370496"/>
            <a:chOff x="8665318" y="723900"/>
            <a:chExt cx="8831189" cy="1097244"/>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078513"/>
            </a:xfrm>
            <a:prstGeom prst="rect">
              <a:avLst/>
            </a:prstGeom>
            <a:noFill/>
          </p:spPr>
          <p:txBody>
            <a:bodyPr wrap="square" lIns="60960" tIns="30480" rIns="60960" bIns="30480">
              <a:spAutoFit/>
            </a:bodyPr>
            <a:lstStyle/>
            <a:p>
              <a:pPr algn="just" defTabSz="609630">
                <a:lnSpc>
                  <a:spcPct val="107000"/>
                </a:lnSpc>
              </a:pPr>
              <a:r>
                <a:rPr lang="vi-VN" sz="2667" b="1" dirty="0">
                  <a:ln w="0"/>
                  <a:solidFill>
                    <a:prstClr val="white"/>
                  </a:solidFill>
                  <a:latin typeface="Arial" panose="020B0604020202020204" pitchFamily="34" charset="0"/>
                </a:rPr>
                <a:t>Khỉ con đã làm gì để giúp dê con? Khi được giúp đỡ, dê con cảm thấy thế nào?</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346371" y="2017983"/>
            <a:ext cx="5645864" cy="2277547"/>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a:t>
            </a:r>
          </a:p>
        </p:txBody>
      </p:sp>
      <p:pic>
        <p:nvPicPr>
          <p:cNvPr id="24" name="Picture 23">
            <a:extLst>
              <a:ext uri="{FF2B5EF4-FFF2-40B4-BE49-F238E27FC236}">
                <a16:creationId xmlns:a16="http://schemas.microsoft.com/office/drawing/2014/main" id="{C5B796EC-AF19-6C08-C998-F7476CF12670}"/>
              </a:ext>
            </a:extLst>
          </p:cNvPr>
          <p:cNvPicPr>
            <a:picLocks noChangeAspect="1"/>
          </p:cNvPicPr>
          <p:nvPr/>
        </p:nvPicPr>
        <p:blipFill>
          <a:blip r:embed="rId4"/>
          <a:stretch>
            <a:fillRect/>
          </a:stretch>
        </p:blipFill>
        <p:spPr>
          <a:xfrm>
            <a:off x="166008" y="1012371"/>
            <a:ext cx="5178878" cy="5268685"/>
          </a:xfrm>
          <a:prstGeom prst="rect">
            <a:avLst/>
          </a:prstGeom>
        </p:spPr>
      </p:pic>
      <mc:AlternateContent xmlns:mc="http://schemas.openxmlformats.org/markup-compatibility/2006" xmlns:p14="http://schemas.microsoft.com/office/powerpoint/2010/main">
        <mc:Choice Requires="p14">
          <p:contentPart p14:bwMode="auto" r:id="rId5">
            <p14:nvContentPartPr>
              <p14:cNvPr id="25" name="Viết tay 1">
                <a:extLst>
                  <a:ext uri="{FF2B5EF4-FFF2-40B4-BE49-F238E27FC236}">
                    <a16:creationId xmlns:a16="http://schemas.microsoft.com/office/drawing/2014/main" id="{4B94ABC0-5094-D5F5-D74D-175318B34DA4}"/>
                  </a:ext>
                </a:extLst>
              </p14:cNvPr>
              <p14:cNvContentPartPr/>
              <p14:nvPr/>
            </p14:nvContentPartPr>
            <p14:xfrm>
              <a:off x="2229362" y="2734871"/>
              <a:ext cx="2952238" cy="245"/>
            </p14:xfrm>
          </p:contentPart>
        </mc:Choice>
        <mc:Fallback xmlns="">
          <p:pic>
            <p:nvPicPr>
              <p:cNvPr id="25" name="Viết tay 1">
                <a:extLst>
                  <a:ext uri="{FF2B5EF4-FFF2-40B4-BE49-F238E27FC236}">
                    <a16:creationId xmlns:a16="http://schemas.microsoft.com/office/drawing/2014/main" id="{4B94ABC0-5094-D5F5-D74D-175318B34DA4}"/>
                  </a:ext>
                </a:extLst>
              </p:cNvPr>
              <p:cNvPicPr/>
              <p:nvPr/>
            </p:nvPicPr>
            <p:blipFill>
              <a:blip r:embed="rId8"/>
              <a:stretch>
                <a:fillRect/>
              </a:stretch>
            </p:blipFill>
            <p:spPr>
              <a:xfrm>
                <a:off x="2139344" y="2612371"/>
                <a:ext cx="3131914"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6" name="Viết tay 1">
                <a:extLst>
                  <a:ext uri="{FF2B5EF4-FFF2-40B4-BE49-F238E27FC236}">
                    <a16:creationId xmlns:a16="http://schemas.microsoft.com/office/drawing/2014/main" id="{CE0C0D31-6AA0-A216-687F-5DCC749E2025}"/>
                  </a:ext>
                </a:extLst>
              </p14:cNvPr>
              <p14:cNvContentPartPr/>
              <p14:nvPr/>
            </p14:nvContentPartPr>
            <p14:xfrm>
              <a:off x="291705" y="3170300"/>
              <a:ext cx="4911666" cy="245"/>
            </p14:xfrm>
          </p:contentPart>
        </mc:Choice>
        <mc:Fallback xmlns="">
          <p:pic>
            <p:nvPicPr>
              <p:cNvPr id="26" name="Viết tay 1">
                <a:extLst>
                  <a:ext uri="{FF2B5EF4-FFF2-40B4-BE49-F238E27FC236}">
                    <a16:creationId xmlns:a16="http://schemas.microsoft.com/office/drawing/2014/main" id="{CE0C0D31-6AA0-A216-687F-5DCC749E2025}"/>
                  </a:ext>
                </a:extLst>
              </p:cNvPr>
              <p:cNvPicPr/>
              <p:nvPr/>
            </p:nvPicPr>
            <p:blipFill>
              <a:blip r:embed="rId10"/>
              <a:stretch>
                <a:fillRect/>
              </a:stretch>
            </p:blipFill>
            <p:spPr>
              <a:xfrm>
                <a:off x="201688" y="3047800"/>
                <a:ext cx="5091339"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 name="Viết tay 1">
                <a:extLst>
                  <a:ext uri="{FF2B5EF4-FFF2-40B4-BE49-F238E27FC236}">
                    <a16:creationId xmlns:a16="http://schemas.microsoft.com/office/drawing/2014/main" id="{A30C3F0A-4208-2017-F399-9BD4C8A4AFFF}"/>
                  </a:ext>
                </a:extLst>
              </p14:cNvPr>
              <p14:cNvContentPartPr/>
              <p14:nvPr/>
            </p14:nvContentPartPr>
            <p14:xfrm>
              <a:off x="269934" y="3529528"/>
              <a:ext cx="2473266" cy="245"/>
            </p14:xfrm>
          </p:contentPart>
        </mc:Choice>
        <mc:Fallback xmlns="">
          <p:pic>
            <p:nvPicPr>
              <p:cNvPr id="27" name="Viết tay 1">
                <a:extLst>
                  <a:ext uri="{FF2B5EF4-FFF2-40B4-BE49-F238E27FC236}">
                    <a16:creationId xmlns:a16="http://schemas.microsoft.com/office/drawing/2014/main" id="{A30C3F0A-4208-2017-F399-9BD4C8A4AFFF}"/>
                  </a:ext>
                </a:extLst>
              </p:cNvPr>
              <p:cNvPicPr/>
              <p:nvPr/>
            </p:nvPicPr>
            <p:blipFill>
              <a:blip r:embed="rId12"/>
              <a:stretch>
                <a:fillRect/>
              </a:stretch>
            </p:blipFill>
            <p:spPr>
              <a:xfrm>
                <a:off x="179918" y="3407028"/>
                <a:ext cx="2652937"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Viết tay 1">
                <a:extLst>
                  <a:ext uri="{FF2B5EF4-FFF2-40B4-BE49-F238E27FC236}">
                    <a16:creationId xmlns:a16="http://schemas.microsoft.com/office/drawing/2014/main" id="{E34CC4F4-F8B6-2C4B-BCAF-7A9A5030C3DC}"/>
                  </a:ext>
                </a:extLst>
              </p14:cNvPr>
              <p14:cNvContentPartPr/>
              <p14:nvPr/>
            </p14:nvContentPartPr>
            <p14:xfrm>
              <a:off x="2111829" y="4672528"/>
              <a:ext cx="3156857" cy="245"/>
            </p14:xfrm>
          </p:contentPart>
        </mc:Choice>
        <mc:Fallback xmlns="">
          <p:pic>
            <p:nvPicPr>
              <p:cNvPr id="28" name="Viết tay 1">
                <a:extLst>
                  <a:ext uri="{FF2B5EF4-FFF2-40B4-BE49-F238E27FC236}">
                    <a16:creationId xmlns:a16="http://schemas.microsoft.com/office/drawing/2014/main" id="{E34CC4F4-F8B6-2C4B-BCAF-7A9A5030C3DC}"/>
                  </a:ext>
                </a:extLst>
              </p:cNvPr>
              <p:cNvPicPr/>
              <p:nvPr/>
            </p:nvPicPr>
            <p:blipFill>
              <a:blip r:embed="rId14"/>
              <a:stretch>
                <a:fillRect/>
              </a:stretch>
            </p:blipFill>
            <p:spPr>
              <a:xfrm>
                <a:off x="2021818" y="4550028"/>
                <a:ext cx="33365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Viết tay 1">
                <a:extLst>
                  <a:ext uri="{FF2B5EF4-FFF2-40B4-BE49-F238E27FC236}">
                    <a16:creationId xmlns:a16="http://schemas.microsoft.com/office/drawing/2014/main" id="{457B49EF-DD09-FDDF-FE5F-A938F00AE9C1}"/>
                  </a:ext>
                </a:extLst>
              </p14:cNvPr>
              <p14:cNvContentPartPr/>
              <p14:nvPr/>
            </p14:nvContentPartPr>
            <p14:xfrm>
              <a:off x="237277" y="5075300"/>
              <a:ext cx="3017552" cy="245"/>
            </p14:xfrm>
          </p:contentPart>
        </mc:Choice>
        <mc:Fallback xmlns="">
          <p:pic>
            <p:nvPicPr>
              <p:cNvPr id="29" name="Viết tay 1">
                <a:extLst>
                  <a:ext uri="{FF2B5EF4-FFF2-40B4-BE49-F238E27FC236}">
                    <a16:creationId xmlns:a16="http://schemas.microsoft.com/office/drawing/2014/main" id="{457B49EF-DD09-FDDF-FE5F-A938F00AE9C1}"/>
                  </a:ext>
                </a:extLst>
              </p:cNvPr>
              <p:cNvPicPr/>
              <p:nvPr/>
            </p:nvPicPr>
            <p:blipFill>
              <a:blip r:embed="rId16"/>
              <a:stretch>
                <a:fillRect/>
              </a:stretch>
            </p:blipFill>
            <p:spPr>
              <a:xfrm>
                <a:off x="147265" y="4952800"/>
                <a:ext cx="3197215" cy="245000"/>
              </a:xfrm>
              <a:prstGeom prst="rect">
                <a:avLst/>
              </a:prstGeom>
            </p:spPr>
          </p:pic>
        </mc:Fallback>
      </mc:AlternateContent>
      <p:sp>
        <p:nvSpPr>
          <p:cNvPr id="30" name="Hình chữ nhật 6">
            <a:extLst>
              <a:ext uri="{FF2B5EF4-FFF2-40B4-BE49-F238E27FC236}">
                <a16:creationId xmlns:a16="http://schemas.microsoft.com/office/drawing/2014/main" id="{345CE59A-4021-50BA-7881-0CE4938C9B1C}"/>
              </a:ext>
            </a:extLst>
          </p:cNvPr>
          <p:cNvSpPr/>
          <p:nvPr/>
        </p:nvSpPr>
        <p:spPr>
          <a:xfrm>
            <a:off x="6324599" y="4380183"/>
            <a:ext cx="5645864" cy="1169551"/>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được giúp đỡ, dê con cảm thấy rất cảm động, thấy ấm áp và biết ơn cả nhà khỉ con. </a:t>
            </a: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p>
        </p:txBody>
      </p:sp>
      <p:sp>
        <p:nvSpPr>
          <p:cNvPr id="9" name="Freeform: Shape 34">
            <a:extLst>
              <a:ext uri="{FF2B5EF4-FFF2-40B4-BE49-F238E27FC236}">
                <a16:creationId xmlns:a16="http://schemas.microsoft.com/office/drawing/2014/main" id="{E7F58704-18AD-4836-4F9E-3B33600E1D11}"/>
              </a:ext>
            </a:extLst>
          </p:cNvPr>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1171BFA7-C5DA-E6BE-150E-6ECBCF546498}"/>
              </a:ext>
            </a:extLst>
          </p:cNvPr>
          <p:cNvPicPr>
            <a:picLocks noChangeAspect="1"/>
          </p:cNvPicPr>
          <p:nvPr/>
        </p:nvPicPr>
        <p:blipFill>
          <a:blip r:embed="rId6"/>
          <a:stretch>
            <a:fillRect/>
          </a:stretch>
        </p:blipFill>
        <p:spPr>
          <a:xfrm>
            <a:off x="1473223" y="1272983"/>
            <a:ext cx="6175783" cy="4834547"/>
          </a:xfrm>
          <a:prstGeom prst="rect">
            <a:avLst/>
          </a:prstGeom>
        </p:spPr>
      </p:pic>
    </p:spTree>
    <p:custDataLst>
      <p:tags r:id="rId1"/>
    </p:custDataLst>
    <p:extLst>
      <p:ext uri="{BB962C8B-B14F-4D97-AF65-F5344CB8AC3E}">
        <p14:creationId xmlns:p14="http://schemas.microsoft.com/office/powerpoint/2010/main" val="218229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566057" y="146829"/>
            <a:ext cx="11299373" cy="822668"/>
            <a:chOff x="4876054" y="338890"/>
            <a:chExt cx="6583793" cy="1096890"/>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a:extLst>
              <a:ext uri="{FF2B5EF4-FFF2-40B4-BE49-F238E27FC236}">
                <a16:creationId xmlns:a16="http://schemas.microsoft.com/office/drawing/2014/main" id="{863EA7AE-3A8B-C7B6-B008-37EC2EF915AA}"/>
              </a:ext>
            </a:extLst>
          </p:cNvPr>
          <p:cNvPicPr>
            <a:picLocks noChangeAspect="1"/>
          </p:cNvPicPr>
          <p:nvPr/>
        </p:nvPicPr>
        <p:blipFill>
          <a:blip r:embed="rId8"/>
          <a:stretch>
            <a:fillRect/>
          </a:stretch>
        </p:blipFill>
        <p:spPr>
          <a:xfrm>
            <a:off x="1675827" y="1413335"/>
            <a:ext cx="3158002" cy="1505843"/>
          </a:xfrm>
          <a:prstGeom prst="rect">
            <a:avLst/>
          </a:prstGeom>
        </p:spPr>
      </p:pic>
      <p:sp>
        <p:nvSpPr>
          <p:cNvPr id="12" name="TextBox 11">
            <a:extLst>
              <a:ext uri="{FF2B5EF4-FFF2-40B4-BE49-F238E27FC236}">
                <a16:creationId xmlns:a16="http://schemas.microsoft.com/office/drawing/2014/main" id="{56D9F0AB-A2AA-9FEB-66DF-FC37008D996B}"/>
              </a:ext>
            </a:extLst>
          </p:cNvPr>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a:extLst>
              <a:ext uri="{FF2B5EF4-FFF2-40B4-BE49-F238E27FC236}">
                <a16:creationId xmlns:a16="http://schemas.microsoft.com/office/drawing/2014/main" id="{FB9E80EE-7807-4FD2-72D7-90F85F97F195}"/>
              </a:ext>
            </a:extLst>
          </p:cNvPr>
          <p:cNvPicPr>
            <a:picLocks noChangeAspect="1"/>
          </p:cNvPicPr>
          <p:nvPr/>
        </p:nvPicPr>
        <p:blipFill>
          <a:blip r:embed="rId9"/>
          <a:stretch>
            <a:fillRect/>
          </a:stretch>
        </p:blipFill>
        <p:spPr>
          <a:xfrm>
            <a:off x="6190297" y="963520"/>
            <a:ext cx="4140246" cy="1819635"/>
          </a:xfrm>
          <a:prstGeom prst="rect">
            <a:avLst/>
          </a:prstGeom>
        </p:spPr>
      </p:pic>
      <p:sp>
        <p:nvSpPr>
          <p:cNvPr id="21" name="TextBox 20">
            <a:extLst>
              <a:ext uri="{FF2B5EF4-FFF2-40B4-BE49-F238E27FC236}">
                <a16:creationId xmlns:a16="http://schemas.microsoft.com/office/drawing/2014/main" id="{C21C3642-8D5C-E299-93A8-35BD926D5259}"/>
              </a:ext>
            </a:extLst>
          </p:cNvPr>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a:extLst>
              <a:ext uri="{FF2B5EF4-FFF2-40B4-BE49-F238E27FC236}">
                <a16:creationId xmlns:a16="http://schemas.microsoft.com/office/drawing/2014/main" id="{E65A53F8-76F4-F710-F301-995927D1D137}"/>
              </a:ext>
            </a:extLst>
          </p:cNvPr>
          <p:cNvPicPr>
            <a:picLocks noChangeAspect="1"/>
          </p:cNvPicPr>
          <p:nvPr/>
        </p:nvPicPr>
        <p:blipFill>
          <a:blip r:embed="rId10"/>
          <a:stretch>
            <a:fillRect/>
          </a:stretch>
        </p:blipFill>
        <p:spPr>
          <a:xfrm>
            <a:off x="2223407" y="3078616"/>
            <a:ext cx="2569746" cy="1743756"/>
          </a:xfrm>
          <a:prstGeom prst="rect">
            <a:avLst/>
          </a:prstGeom>
        </p:spPr>
      </p:pic>
      <p:pic>
        <p:nvPicPr>
          <p:cNvPr id="25" name="Picture 24">
            <a:extLst>
              <a:ext uri="{FF2B5EF4-FFF2-40B4-BE49-F238E27FC236}">
                <a16:creationId xmlns:a16="http://schemas.microsoft.com/office/drawing/2014/main" id="{DF6F0FFE-3B7A-F424-53F3-A114D3CD3A8A}"/>
              </a:ext>
            </a:extLst>
          </p:cNvPr>
          <p:cNvPicPr>
            <a:picLocks noChangeAspect="1"/>
          </p:cNvPicPr>
          <p:nvPr/>
        </p:nvPicPr>
        <p:blipFill>
          <a:blip r:embed="rId11"/>
          <a:stretch>
            <a:fillRect/>
          </a:stretch>
        </p:blipFill>
        <p:spPr>
          <a:xfrm>
            <a:off x="6189888" y="2935740"/>
            <a:ext cx="4020911" cy="1980223"/>
          </a:xfrm>
          <a:prstGeom prst="rect">
            <a:avLst/>
          </a:prstGeom>
        </p:spPr>
      </p:pic>
      <p:pic>
        <p:nvPicPr>
          <p:cNvPr id="27" name="Picture 26">
            <a:extLst>
              <a:ext uri="{FF2B5EF4-FFF2-40B4-BE49-F238E27FC236}">
                <a16:creationId xmlns:a16="http://schemas.microsoft.com/office/drawing/2014/main" id="{B6E26C86-171F-2E16-DDF7-AAB1670D8F8D}"/>
              </a:ext>
            </a:extLst>
          </p:cNvPr>
          <p:cNvPicPr>
            <a:picLocks noChangeAspect="1"/>
          </p:cNvPicPr>
          <p:nvPr/>
        </p:nvPicPr>
        <p:blipFill>
          <a:blip r:embed="rId12"/>
          <a:stretch>
            <a:fillRect/>
          </a:stretch>
        </p:blipFill>
        <p:spPr>
          <a:xfrm>
            <a:off x="1611087" y="4944583"/>
            <a:ext cx="3265714" cy="1538514"/>
          </a:xfrm>
          <a:prstGeom prst="rect">
            <a:avLst/>
          </a:prstGeom>
        </p:spPr>
      </p:pic>
      <p:pic>
        <p:nvPicPr>
          <p:cNvPr id="29" name="Picture 28">
            <a:extLst>
              <a:ext uri="{FF2B5EF4-FFF2-40B4-BE49-F238E27FC236}">
                <a16:creationId xmlns:a16="http://schemas.microsoft.com/office/drawing/2014/main" id="{6E4FED9A-455E-5E1E-B59D-1A1160EDE068}"/>
              </a:ext>
            </a:extLst>
          </p:cNvPr>
          <p:cNvPicPr>
            <a:picLocks noChangeAspect="1"/>
          </p:cNvPicPr>
          <p:nvPr/>
        </p:nvPicPr>
        <p:blipFill>
          <a:blip r:embed="rId13"/>
          <a:stretch>
            <a:fillRect/>
          </a:stretch>
        </p:blipFill>
        <p:spPr>
          <a:xfrm>
            <a:off x="6411687" y="4862366"/>
            <a:ext cx="3918856" cy="1657437"/>
          </a:xfrm>
          <a:prstGeom prst="rect">
            <a:avLst/>
          </a:prstGeom>
        </p:spPr>
      </p:pic>
      <p:pic>
        <p:nvPicPr>
          <p:cNvPr id="31" name="Picture 30" descr="A green tick mark on a black background&#10;&#10;Description automatically generated">
            <a:extLst>
              <a:ext uri="{FF2B5EF4-FFF2-40B4-BE49-F238E27FC236}">
                <a16:creationId xmlns:a16="http://schemas.microsoft.com/office/drawing/2014/main" id="{1B42D0CC-1E80-FC4D-84A7-33F9A2B926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a:extLst>
              <a:ext uri="{FF2B5EF4-FFF2-40B4-BE49-F238E27FC236}">
                <a16:creationId xmlns:a16="http://schemas.microsoft.com/office/drawing/2014/main" id="{0A46D97C-578B-9A12-FFE7-1233D71137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a:extLst>
              <a:ext uri="{FF2B5EF4-FFF2-40B4-BE49-F238E27FC236}">
                <a16:creationId xmlns:a16="http://schemas.microsoft.com/office/drawing/2014/main" id="{91AB84C2-4C30-6D91-275B-AF00A2FAD1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a:extLst>
              <a:ext uri="{FF2B5EF4-FFF2-40B4-BE49-F238E27FC236}">
                <a16:creationId xmlns:a16="http://schemas.microsoft.com/office/drawing/2014/main" id="{3F2AC5CD-37E1-10BB-CB01-BA2855B221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a:extLst>
              <a:ext uri="{FF2B5EF4-FFF2-40B4-BE49-F238E27FC236}">
                <a16:creationId xmlns:a16="http://schemas.microsoft.com/office/drawing/2014/main" id="{CEDDAF79-9A7B-8B5F-BCF1-21ED9D624B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Tree>
    <p:custDataLst>
      <p:tags r:id="rId1"/>
    </p:custDataLst>
    <p:extLst>
      <p:ext uri="{BB962C8B-B14F-4D97-AF65-F5344CB8AC3E}">
        <p14:creationId xmlns:p14="http://schemas.microsoft.com/office/powerpoint/2010/main" val="32205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4"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4"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4"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352925" y="-695325"/>
            <a:ext cx="4991099" cy="920115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a:extLst>
              <a:ext uri="{FF2B5EF4-FFF2-40B4-BE49-F238E27FC236}">
                <a16:creationId xmlns:a16="http://schemas.microsoft.com/office/drawing/2014/main" id="{1CC18025-1E9A-A43D-D516-C14D9A30C5AC}"/>
              </a:ext>
            </a:extLst>
          </p:cNvPr>
          <p:cNvPicPr>
            <a:picLocks noChangeAspect="1"/>
          </p:cNvPicPr>
          <p:nvPr/>
        </p:nvPicPr>
        <p:blipFill>
          <a:blip r:embed="rId6"/>
          <a:stretch>
            <a:fillRect/>
          </a:stretch>
        </p:blipFill>
        <p:spPr>
          <a:xfrm>
            <a:off x="5105411" y="381000"/>
            <a:ext cx="4727890" cy="133991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D5831957-D8D0-4971-6148-77021D76BB07}"/>
              </a:ext>
            </a:extLst>
          </p:cNvPr>
          <p:cNvPicPr>
            <a:picLocks noChangeAspect="1"/>
          </p:cNvPicPr>
          <p:nvPr/>
        </p:nvPicPr>
        <p:blipFill>
          <a:blip r:embed="rId6"/>
          <a:stretch>
            <a:fillRect/>
          </a:stretch>
        </p:blipFill>
        <p:spPr>
          <a:xfrm>
            <a:off x="1555985" y="1087926"/>
            <a:ext cx="5444200" cy="4834547"/>
          </a:xfrm>
          <a:prstGeom prst="rect">
            <a:avLst/>
          </a:prstGeom>
        </p:spPr>
      </p:pic>
    </p:spTree>
    <p:custDataLst>
      <p:tags r:id="rId1"/>
    </p:custDataLst>
    <p:extLst>
      <p:ext uri="{BB962C8B-B14F-4D97-AF65-F5344CB8AC3E}">
        <p14:creationId xmlns:p14="http://schemas.microsoft.com/office/powerpoint/2010/main" val="7506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a16="http://schemas.microsoft.com/office/drawing/2014/main" id="{6D25257F-E7C3-D4F1-9C1A-3333E9F5FE5C}"/>
              </a:ext>
            </a:extLst>
          </p:cNvPr>
          <p:cNvGrpSpPr/>
          <p:nvPr/>
        </p:nvGrpSpPr>
        <p:grpSpPr>
          <a:xfrm>
            <a:off x="623208" y="699406"/>
            <a:ext cx="8237764" cy="2577193"/>
            <a:chOff x="4144021" y="1484380"/>
            <a:chExt cx="7574794" cy="5745483"/>
          </a:xfrm>
        </p:grpSpPr>
        <p:grpSp>
          <p:nvGrpSpPr>
            <p:cNvPr id="18" name="Group 17">
              <a:extLst>
                <a:ext uri="{FF2B5EF4-FFF2-40B4-BE49-F238E27FC236}">
                  <a16:creationId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72E24DE2-5837-C5DE-31A9-C3D16B9DB5BB}"/>
                </a:ext>
              </a:extLst>
            </p:cNvPr>
            <p:cNvSpPr txBox="1"/>
            <p:nvPr/>
          </p:nvSpPr>
          <p:spPr>
            <a:xfrm>
              <a:off x="4361429" y="1835508"/>
              <a:ext cx="7091688" cy="5394355"/>
            </a:xfrm>
            <a:prstGeom prst="rect">
              <a:avLst/>
            </a:prstGeom>
            <a:noFill/>
          </p:spPr>
          <p:txBody>
            <a:bodyPr wrap="square" rtlCol="0">
              <a:spAutoFit/>
            </a:bodyPr>
            <a:lstStyle/>
            <a:p>
              <a:pPr marL="0" marR="0" algn="just">
                <a:spcBef>
                  <a:spcPts val="100"/>
                </a:spcBef>
                <a:spcAft>
                  <a:spcPts val="10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sưu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35" descr="微信截图_20220126124810">
            <a:extLst>
              <a:ext uri="{FF2B5EF4-FFF2-40B4-BE49-F238E27FC236}">
                <a16:creationId xmlns:a16="http://schemas.microsoft.com/office/drawing/2014/main" id="{ACA3E727-8DC3-6621-1F40-91E0212773DD}"/>
              </a:ext>
            </a:extLst>
          </p:cNvPr>
          <p:cNvPicPr>
            <a:picLocks noChangeAspect="1"/>
          </p:cNvPicPr>
          <p:nvPr/>
        </p:nvPicPr>
        <p:blipFill>
          <a:blip r:embed="rId5"/>
          <a:stretch>
            <a:fillRect/>
          </a:stretch>
        </p:blipFill>
        <p:spPr>
          <a:xfrm>
            <a:off x="6803390" y="1918789"/>
            <a:ext cx="5388610" cy="509206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47927A9C-569C-1D18-E80C-329A96FBB087}"/>
              </a:ext>
            </a:extLst>
          </p:cNvPr>
          <p:cNvPicPr>
            <a:picLocks noChangeAspect="1"/>
          </p:cNvPicPr>
          <p:nvPr/>
        </p:nvPicPr>
        <p:blipFill>
          <a:blip r:embed="rId7"/>
          <a:stretch>
            <a:fillRect/>
          </a:stretch>
        </p:blipFill>
        <p:spPr>
          <a:xfrm>
            <a:off x="5373260" y="968828"/>
            <a:ext cx="6080924" cy="461876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0A08D003-A6E1-F04C-4CE6-225CA7B4D115}"/>
              </a:ext>
            </a:extLst>
          </p:cNvPr>
          <p:cNvPicPr>
            <a:picLocks noChangeAspect="1"/>
          </p:cNvPicPr>
          <p:nvPr/>
        </p:nvPicPr>
        <p:blipFill>
          <a:blip r:embed="rId7"/>
          <a:stretch>
            <a:fillRect/>
          </a:stretch>
        </p:blipFill>
        <p:spPr>
          <a:xfrm>
            <a:off x="6716887" y="482680"/>
            <a:ext cx="3292125" cy="1072989"/>
          </a:xfrm>
          <a:prstGeom prst="rect">
            <a:avLst/>
          </a:prstGeom>
        </p:spPr>
      </p:pic>
      <p:pic>
        <p:nvPicPr>
          <p:cNvPr id="48" name="Picture 47">
            <a:extLst>
              <a:ext uri="{FF2B5EF4-FFF2-40B4-BE49-F238E27FC236}">
                <a16:creationId xmlns:a16="http://schemas.microsoft.com/office/drawing/2014/main" id="{D06907B9-4FF9-0589-18D1-05DF7DD8F83E}"/>
              </a:ext>
            </a:extLst>
          </p:cNvPr>
          <p:cNvPicPr>
            <a:picLocks noChangeAspect="1"/>
          </p:cNvPicPr>
          <p:nvPr/>
        </p:nvPicPr>
        <p:blipFill>
          <a:blip r:embed="rId8"/>
          <a:stretch>
            <a:fillRect/>
          </a:stretch>
        </p:blipFill>
        <p:spPr>
          <a:xfrm>
            <a:off x="4908499" y="1665235"/>
            <a:ext cx="7023201" cy="2670279"/>
          </a:xfrm>
          <a:prstGeom prst="rect">
            <a:avLst/>
          </a:prstGeom>
        </p:spPr>
      </p:pic>
      <p:sp>
        <p:nvSpPr>
          <p:cNvPr id="49" name="TextBox 48">
            <a:extLst>
              <a:ext uri="{FF2B5EF4-FFF2-40B4-BE49-F238E27FC236}">
                <a16:creationId xmlns:a16="http://schemas.microsoft.com/office/drawing/2014/main" id="{DE484E1B-7CD5-1897-BCCF-B64C77523827}"/>
              </a:ext>
            </a:extLst>
          </p:cNvPr>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3)</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9">
                                            <p:txEl>
                                              <p:pRg st="0" end="0"/>
                                            </p:txEl>
                                          </p:spTgt>
                                        </p:tgtEl>
                                        <p:attrNameLst>
                                          <p:attrName>style.visibility</p:attrName>
                                        </p:attrNameLst>
                                      </p:cBhvr>
                                      <p:to>
                                        <p:strVal val="visible"/>
                                      </p:to>
                                    </p:set>
                                    <p:animEffect transition="in" filter="barn(inVertical)">
                                      <p:cBhvr>
                                        <p:cTn id="3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sp>
        <p:nvSpPr>
          <p:cNvPr id="3" name="TextBox 2">
            <a:extLst>
              <a:ext uri="{FF2B5EF4-FFF2-40B4-BE49-F238E27FC236}">
                <a16:creationId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algn="ctr"/>
            <a:r>
              <a:rPr lang="en-US" sz="11500" dirty="0" err="1">
                <a:solidFill>
                  <a:srgbClr val="0070C0"/>
                </a:solidFill>
                <a:latin typeface="UTM Mother" panose="02040603050506020204" pitchFamily="18" charset="0"/>
              </a:rPr>
              <a:t>Khởi</a:t>
            </a:r>
            <a:r>
              <a:rPr lang="en-US" sz="11500" dirty="0">
                <a:solidFill>
                  <a:srgbClr val="0070C0"/>
                </a:solidFill>
                <a:latin typeface="UTM Mother" panose="02040603050506020204" pitchFamily="18" charset="0"/>
              </a:rPr>
              <a:t> </a:t>
            </a:r>
            <a:r>
              <a:rPr lang="en-US" sz="11500" dirty="0" err="1">
                <a:solidFill>
                  <a:srgbClr val="0070C0"/>
                </a:solidFill>
                <a:latin typeface="UTM Mother" panose="02040603050506020204" pitchFamily="18" charset="0"/>
              </a:rPr>
              <a:t>động</a:t>
            </a:r>
            <a:endParaRPr lang="en-US" sz="11500" dirty="0">
              <a:solidFill>
                <a:srgbClr val="0070C0"/>
              </a:solidFill>
              <a:latin typeface="UTM Mother"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6" action="ppaction://hlinksldjump"/>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pic>
        <p:nvPicPr>
          <p:cNvPr id="2071" name="Picture 2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6" action="ppaction://hlinksldjump"/>
          </p:cNvPr>
          <p:cNvPicPr>
            <a:picLocks noChangeAspect="1" noChangeArrowheads="1"/>
          </p:cNvPicPr>
          <p:nvPr/>
        </p:nvPicPr>
        <p:blipFill>
          <a:blip r:embed="rId10"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3"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pic>
        <p:nvPicPr>
          <p:cNvPr id="7" name="Picture 6">
            <a:extLst>
              <a:ext uri="{FF2B5EF4-FFF2-40B4-BE49-F238E27FC236}">
                <a16:creationId xmlns:a16="http://schemas.microsoft.com/office/drawing/2014/main" id="{8F50ED40-A8A6-F5A8-94AB-01FB90FDCBD3}"/>
              </a:ext>
            </a:extLst>
          </p:cNvPr>
          <p:cNvPicPr>
            <a:picLocks noChangeAspect="1"/>
          </p:cNvPicPr>
          <p:nvPr/>
        </p:nvPicPr>
        <p:blipFill>
          <a:blip r:embed="rId12"/>
          <a:stretch>
            <a:fillRect/>
          </a:stretch>
        </p:blipFill>
        <p:spPr>
          <a:xfrm>
            <a:off x="638984" y="221149"/>
            <a:ext cx="5188146" cy="1103472"/>
          </a:xfrm>
          <a:prstGeom prst="rect">
            <a:avLst/>
          </a:prstGeom>
        </p:spPr>
      </p:pic>
    </p:spTree>
    <p:extLst>
      <p:ext uri="{BB962C8B-B14F-4D97-AF65-F5344CB8AC3E}">
        <p14:creationId xmlns:p14="http://schemas.microsoft.com/office/powerpoint/2010/main" val="53834932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a:extLst>
              <a:ext uri="{FF2B5EF4-FFF2-40B4-BE49-F238E27FC236}">
                <a16:creationId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4" action="ppaction://hlinksldjump"/>
            <a:extLst>
              <a:ext uri="{FF2B5EF4-FFF2-40B4-BE49-F238E27FC236}">
                <a16:creationId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3" name="Picture 2">
            <a:extLst>
              <a:ext uri="{FF2B5EF4-FFF2-40B4-BE49-F238E27FC236}">
                <a16:creationId xmlns:a16="http://schemas.microsoft.com/office/drawing/2014/main" id="{1EB8085F-F885-57D6-90A2-6FD1F467660E}"/>
              </a:ext>
            </a:extLst>
          </p:cNvPr>
          <p:cNvPicPr>
            <a:picLocks noChangeAspect="1"/>
          </p:cNvPicPr>
          <p:nvPr/>
        </p:nvPicPr>
        <p:blipFill>
          <a:blip r:embed="rId5"/>
          <a:stretch>
            <a:fillRect/>
          </a:stretch>
        </p:blipFill>
        <p:spPr>
          <a:xfrm>
            <a:off x="864733" y="2627539"/>
            <a:ext cx="5019675" cy="2800350"/>
          </a:xfrm>
          <a:prstGeom prst="rect">
            <a:avLst/>
          </a:prstGeom>
        </p:spPr>
      </p:pic>
      <p:sp>
        <p:nvSpPr>
          <p:cNvPr id="4" name="Rectangle: Rounded Corners 3">
            <a:extLst>
              <a:ext uri="{FF2B5EF4-FFF2-40B4-BE49-F238E27FC236}">
                <a16:creationId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Giúp</a:t>
            </a:r>
            <a:r>
              <a:rPr lang="en-US" sz="4800" b="1" dirty="0">
                <a:solidFill>
                  <a:srgbClr val="FF0000"/>
                </a:solidFill>
              </a:rPr>
              <a:t> </a:t>
            </a:r>
            <a:r>
              <a:rPr lang="en-US" sz="4800" b="1" dirty="0" err="1">
                <a:solidFill>
                  <a:srgbClr val="FF0000"/>
                </a:solidFill>
              </a:rPr>
              <a:t>bà</a:t>
            </a:r>
            <a:r>
              <a:rPr lang="en-US" sz="4800" b="1" dirty="0">
                <a:solidFill>
                  <a:srgbClr val="FF0000"/>
                </a:solidFill>
              </a:rPr>
              <a:t> </a:t>
            </a:r>
            <a:r>
              <a:rPr lang="en-US" sz="4800" b="1" dirty="0" err="1">
                <a:solidFill>
                  <a:srgbClr val="FF0000"/>
                </a:solidFill>
              </a:rPr>
              <a:t>cụ</a:t>
            </a:r>
            <a:r>
              <a:rPr lang="en-US" sz="4800" b="1" dirty="0">
                <a:solidFill>
                  <a:srgbClr val="FF0000"/>
                </a:solidFill>
              </a:rPr>
              <a:t> qua </a:t>
            </a:r>
            <a:r>
              <a:rPr lang="en-US" sz="4800" b="1" dirty="0" err="1">
                <a:solidFill>
                  <a:srgbClr val="FF0000"/>
                </a:solidFill>
              </a:rPr>
              <a:t>đường</a:t>
            </a:r>
            <a:endParaRPr lang="en-US" sz="4800" b="1" dirty="0">
              <a:solidFill>
                <a:srgbClr val="FF0000"/>
              </a:solidFill>
            </a:endParaRPr>
          </a:p>
        </p:txBody>
      </p:sp>
    </p:spTree>
    <p:extLst>
      <p:ext uri="{BB962C8B-B14F-4D97-AF65-F5344CB8AC3E}">
        <p14:creationId xmlns:p14="http://schemas.microsoft.com/office/powerpoint/2010/main" val="225022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B26FD14F-AC00-8EDF-C3F6-B5B46920C15E}"/>
              </a:ext>
            </a:extLst>
          </p:cNvPr>
          <p:cNvPicPr>
            <a:picLocks noChangeAspect="1"/>
          </p:cNvPicPr>
          <p:nvPr/>
        </p:nvPicPr>
        <p:blipFill>
          <a:blip r:embed="rId6"/>
          <a:stretch>
            <a:fillRect/>
          </a:stretch>
        </p:blipFill>
        <p:spPr>
          <a:xfrm>
            <a:off x="1355201" y="1055269"/>
            <a:ext cx="6651312" cy="4834547"/>
          </a:xfrm>
          <a:prstGeom prst="rect">
            <a:avLst/>
          </a:prstGeom>
        </p:spPr>
      </p:pic>
    </p:spTree>
    <p:custDataLst>
      <p:tags r:id="rId1"/>
    </p:custDataLst>
    <p:extLst>
      <p:ext uri="{BB962C8B-B14F-4D97-AF65-F5344CB8AC3E}">
        <p14:creationId xmlns:p14="http://schemas.microsoft.com/office/powerpoint/2010/main" val="18119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9" name="Hộp Văn bản 8">
            <a:extLst>
              <a:ext uri="{FF2B5EF4-FFF2-40B4-BE49-F238E27FC236}">
                <a16:creationId xmlns:a16="http://schemas.microsoft.com/office/drawing/2014/main" id="{DF1A7D91-D4BF-282C-C098-4F7342858911}"/>
              </a:ext>
            </a:extLst>
          </p:cNvPr>
          <p:cNvSpPr txBox="1"/>
          <p:nvPr/>
        </p:nvSpPr>
        <p:spPr>
          <a:xfrm>
            <a:off x="1914151" y="1074617"/>
            <a:ext cx="8046278" cy="2585323"/>
          </a:xfrm>
          <a:prstGeom prst="rect">
            <a:avLst/>
          </a:prstGeom>
          <a:noFill/>
        </p:spPr>
        <p:txBody>
          <a:bodyPr wrap="square">
            <a:spAutoFit/>
          </a:bodyPr>
          <a:lstStyle/>
          <a:p>
            <a:pPr algn="ctr" defTabSz="914377">
              <a:defRPr/>
            </a:pPr>
            <a:r>
              <a:rPr lang="vi-VN" altLang="zh-CN"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1905000" y="168600"/>
            <a:ext cx="8697685" cy="790012"/>
            <a:chOff x="5624812" y="338890"/>
            <a:chExt cx="5923345"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a:extLst>
              <a:ext uri="{FF2B5EF4-FFF2-40B4-BE49-F238E27FC236}">
                <a16:creationId xmlns:a16="http://schemas.microsoft.com/office/drawing/2014/main" id="{E1F811C8-1FAF-FEC1-778B-5901B83C0A49}"/>
              </a:ext>
            </a:extLst>
          </p:cNvPr>
          <p:cNvPicPr>
            <a:picLocks noChangeAspect="1"/>
          </p:cNvPicPr>
          <p:nvPr/>
        </p:nvPicPr>
        <p:blipFill>
          <a:blip r:embed="rId7"/>
          <a:stretch>
            <a:fillRect/>
          </a:stretch>
        </p:blipFill>
        <p:spPr>
          <a:xfrm>
            <a:off x="8153400" y="4615543"/>
            <a:ext cx="3665764" cy="1832882"/>
          </a:xfrm>
          <a:prstGeom prst="rect">
            <a:avLst/>
          </a:prstGeom>
        </p:spPr>
      </p:pic>
      <p:sp>
        <p:nvSpPr>
          <p:cNvPr id="17" name="TextBox 16">
            <a:extLst>
              <a:ext uri="{FF2B5EF4-FFF2-40B4-BE49-F238E27FC236}">
                <a16:creationId xmlns:a16="http://schemas.microsoft.com/office/drawing/2014/main" id="{E85D2570-C358-F510-5121-57B46F2647F7}"/>
              </a:ext>
            </a:extLst>
          </p:cNvPr>
          <p:cNvSpPr txBox="1"/>
          <p:nvPr/>
        </p:nvSpPr>
        <p:spPr>
          <a:xfrm>
            <a:off x="500743" y="1088571"/>
            <a:ext cx="108204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Gia đình dê con không may gặp hỏa hoạn. Đồ đạc trong nhà đều bị thiêu rụi, may mắn cả nhà không ai bị thương.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p>
        </p:txBody>
      </p:sp>
    </p:spTree>
    <p:custDataLst>
      <p:tags r:id="rId1"/>
    </p:custDataLst>
    <p:extLst>
      <p:ext uri="{BB962C8B-B14F-4D97-AF65-F5344CB8AC3E}">
        <p14:creationId xmlns:p14="http://schemas.microsoft.com/office/powerpoint/2010/main" val="375972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a16="http://schemas.microsoft.com/office/drawing/2014/main" id="{AC0A2B2E-1C7B-969A-D879-9E7AFC4912C4}"/>
              </a:ext>
            </a:extLst>
          </p:cNvPr>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96DAD358-CE88-D4A2-8B51-B043047982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a:extLst>
              <a:ext uri="{FF2B5EF4-FFF2-40B4-BE49-F238E27FC236}">
                <a16:creationId xmlns:a16="http://schemas.microsoft.com/office/drawing/2014/main" id="{D6F39481-73FE-4538-6F22-2799966566FF}"/>
              </a:ext>
            </a:extLst>
          </p:cNvPr>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F1B98C3-AD34-6B19-C6EF-65DC76A154E5}"/>
              </a:ext>
            </a:extLst>
          </p:cNvPr>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630</Words>
  <Application>Microsoft Office PowerPoint</Application>
  <PresentationFormat>Widescreen</PresentationFormat>
  <Paragraphs>43</Paragraphs>
  <Slides>18</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微软雅黑</vt:lpstr>
      <vt:lpstr>#9Slide03 AllRoundGothic</vt:lpstr>
      <vt:lpstr>Arial</vt:lpstr>
      <vt:lpstr>Calibri</vt:lpstr>
      <vt:lpstr>Calibri Light</vt:lpstr>
      <vt:lpstr>Cambria</vt:lpstr>
      <vt:lpstr>Georgia</vt:lpstr>
      <vt:lpstr>Times New Roman</vt:lpstr>
      <vt:lpstr>UTM Mother</vt:lpstr>
      <vt:lpstr>思源黑体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HP</dc:creator>
  <cp:lastModifiedBy>HP</cp:lastModifiedBy>
  <cp:revision>1</cp:revision>
  <dcterms:created xsi:type="dcterms:W3CDTF">2024-10-16T05:43:06Z</dcterms:created>
  <dcterms:modified xsi:type="dcterms:W3CDTF">2024-10-16T05:44:33Z</dcterms:modified>
</cp:coreProperties>
</file>