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8"/>
  </p:notesMasterIdLst>
  <p:sldIdLst>
    <p:sldId id="267" r:id="rId4"/>
    <p:sldId id="367" r:id="rId5"/>
    <p:sldId id="372" r:id="rId6"/>
    <p:sldId id="266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17" autoAdjust="0"/>
  </p:normalViewPr>
  <p:slideViewPr>
    <p:cSldViewPr>
      <p:cViewPr varScale="1">
        <p:scale>
          <a:sx n="59" d="100"/>
          <a:sy n="59" d="100"/>
        </p:scale>
        <p:origin x="9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BF644-CC2B-438D-B878-879C4B0018BD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A93D1-A3E8-4D7B-8326-EB731597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65B5-3980-4777-95AA-8820A7079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2465DF5-3113-4688-830F-CDED75235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0502" y="-4000502"/>
            <a:ext cx="10287000" cy="1828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F59B8D-2E76-41FC-BC9A-9311E43E1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0502" y="-4000502"/>
            <a:ext cx="10287000" cy="18288003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FC8A23B2-6893-45E5-8C3C-52D518212B4E}"/>
              </a:ext>
            </a:extLst>
          </p:cNvPr>
          <p:cNvSpPr/>
          <p:nvPr userDrawn="1"/>
        </p:nvSpPr>
        <p:spPr>
          <a:xfrm>
            <a:off x="328613" y="300038"/>
            <a:ext cx="17630775" cy="9686925"/>
          </a:xfrm>
          <a:prstGeom prst="roundRect">
            <a:avLst>
              <a:gd name="adj" fmla="val 3098"/>
            </a:avLst>
          </a:prstGeom>
          <a:solidFill>
            <a:srgbClr val="FFF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0713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53BF5E-A465-41F6-9480-EA94242A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69FBEB-9771-428E-8AFA-73CD3A4F2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D2476-05AF-4D91-85C7-F35A1B86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BD3A81-6763-4FC8-9AD6-812BDEC9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D0C8CC-779B-4D18-9BA6-CEAE2569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E0D862-6A0B-481D-B717-8D9400B9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1C84FC-A8AD-4A6A-9B83-0DDE9477C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05C18F-B328-4139-8E00-EF74A2DF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EC34E8-F2D5-4298-96ED-3B51AE51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4AF534-9271-40EC-ABFC-6ECDD9D5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B22CA0-5A7C-4FD5-A979-4DE80BC8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5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142E0C-1BF6-4006-8A7D-0BB73A5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50A6AE-C285-4F64-BFBD-67D1806F7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B1A7E8-7FFA-4B29-BE50-8925BE412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8E2253-52DC-41F9-9748-31799E25F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EA6C18-804B-492C-A826-B7F7C90BA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5837A8-5454-4BA6-A97D-5A9ACAE1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26ABDF-3796-426B-B75F-0912CA53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52C5F35-153E-44FD-A14A-8C714A19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1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7A83C-3244-452F-88FF-64D4600C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9C7225-0E09-4829-9D44-48F010AF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254E1F-B1D4-4EEC-A105-CFFC9E08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191C4C-15E5-4480-8086-B3CAE02B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1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2C5A70-1A92-49F0-9CD0-5B0258C0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DF09B2-6451-4290-9497-3A2A151E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7C7F8F-705D-4748-886B-409935C5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6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B2B44F-809F-4F0B-83A9-77DD40F3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C4DA64-D1C8-4453-A5A8-C58376A1B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55DB26-B814-4E1E-8E76-EE9CFEEE3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759BD1-FAB5-4141-8C0B-F4C42013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284AC4-6259-41B5-AD3F-1D8CA9CD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F8D830-2FF3-4C1D-90D3-FEDF0948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4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86BBA-8A98-4FF4-BE6F-D3B64995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B90D06F-E71C-46AC-9BD0-DFB77DE8C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7D3841-1DC6-41F1-B30A-6B8F198BF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954574-96AE-43E8-A568-9F8A9302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1351A1-3BDC-4852-BC93-3627251B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3C37DC-8F1D-4BA2-9A9D-B93FB801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3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A8A74-021B-4229-A153-B649B091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458212-FCC6-49EE-A126-B8F8743DB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E334A2-151B-4DE9-A75A-ED338695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DCAD16-ED91-4109-84AC-78F0C65F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3C38EA-0105-481E-8CB4-FE7EE264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9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5B7B9F-DB27-4C83-B578-6A2A67043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C52642-F7C1-470D-92D3-431164858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9C4FB6-B2CA-490C-90E1-5081A62A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F71ED3-3BF4-4E88-8863-31F11F6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06FE0F-9DD3-47B7-80B9-66026B0D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3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73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53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0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4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0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9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47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71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5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7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4EC1A2-E0E9-4DEE-19C5-D619360D62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2838152" cy="2838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9785A-4BB0-35C8-6F0D-78B76CE9A0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2838152" cy="28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6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685800" y="419100"/>
            <a:ext cx="6599841" cy="8557330"/>
          </a:xfrm>
          <a:custGeom>
            <a:avLst/>
            <a:gdLst/>
            <a:ahLst/>
            <a:cxnLst/>
            <a:rect l="l" t="t" r="r" b="b"/>
            <a:pathLst>
              <a:path w="6599841" h="8557330">
                <a:moveTo>
                  <a:pt x="0" y="0"/>
                </a:moveTo>
                <a:lnTo>
                  <a:pt x="6599840" y="0"/>
                </a:lnTo>
                <a:lnTo>
                  <a:pt x="6599840" y="8557329"/>
                </a:lnTo>
                <a:lnTo>
                  <a:pt x="0" y="8557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554200" y="7048500"/>
            <a:ext cx="3400455" cy="2533339"/>
          </a:xfrm>
          <a:custGeom>
            <a:avLst/>
            <a:gdLst/>
            <a:ahLst/>
            <a:cxnLst/>
            <a:rect l="l" t="t" r="r" b="b"/>
            <a:pathLst>
              <a:path w="3400455" h="2533339">
                <a:moveTo>
                  <a:pt x="0" y="0"/>
                </a:moveTo>
                <a:lnTo>
                  <a:pt x="3400455" y="0"/>
                </a:lnTo>
                <a:lnTo>
                  <a:pt x="3400455" y="2533339"/>
                </a:lnTo>
                <a:lnTo>
                  <a:pt x="0" y="2533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3A161-AB09-19A0-0470-75A170A0E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38299"/>
            <a:ext cx="10591800" cy="793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17A7EF-A4C5-CF49-5846-13AE64A64A26}"/>
              </a:ext>
            </a:extLst>
          </p:cNvPr>
          <p:cNvGrpSpPr/>
          <p:nvPr/>
        </p:nvGrpSpPr>
        <p:grpSpPr>
          <a:xfrm>
            <a:off x="1447800" y="3924300"/>
            <a:ext cx="11667459" cy="4921033"/>
            <a:chOff x="5080000" y="744289"/>
            <a:chExt cx="6111165" cy="59658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C3EDC5-55FC-5C6C-D242-BCFAC656C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3B9C35-9B68-D7C5-5A1A-312E2B0036A3}"/>
                </a:ext>
              </a:extLst>
            </p:cNvPr>
            <p:cNvSpPr txBox="1"/>
            <p:nvPr/>
          </p:nvSpPr>
          <p:spPr>
            <a:xfrm>
              <a:off x="5238942" y="861166"/>
              <a:ext cx="5628287" cy="5484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7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Muốn tạo ra sản phẩm công nghệ cần phải bắt đầu từ việc thiết kế sản phẩm. </a:t>
              </a:r>
              <a:endParaRPr lang="en-GB" sz="8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8DB0E00-B13D-0DD8-86E4-6D416B157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 t="73491" r="-2725"/>
          <a:stretch/>
        </p:blipFill>
        <p:spPr>
          <a:xfrm>
            <a:off x="13305184" y="404477"/>
            <a:ext cx="4370600" cy="3371087"/>
          </a:xfrm>
          <a:prstGeom prst="rect">
            <a:avLst/>
          </a:prstGeom>
        </p:spPr>
      </p:pic>
      <p:pic>
        <p:nvPicPr>
          <p:cNvPr id="5" name="Picture 4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68487913-C6F7-5C8C-7EFD-426094F99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9D819D1-EE25-6CD9-3B39-4AF1E118C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28700"/>
            <a:ext cx="7422726" cy="21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685800" y="419100"/>
            <a:ext cx="6599841" cy="8557330"/>
          </a:xfrm>
          <a:custGeom>
            <a:avLst/>
            <a:gdLst/>
            <a:ahLst/>
            <a:cxnLst/>
            <a:rect l="l" t="t" r="r" b="b"/>
            <a:pathLst>
              <a:path w="6599841" h="8557330">
                <a:moveTo>
                  <a:pt x="0" y="0"/>
                </a:moveTo>
                <a:lnTo>
                  <a:pt x="6599840" y="0"/>
                </a:lnTo>
                <a:lnTo>
                  <a:pt x="6599840" y="8557329"/>
                </a:lnTo>
                <a:lnTo>
                  <a:pt x="0" y="8557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554200" y="7048500"/>
            <a:ext cx="3400455" cy="2533339"/>
          </a:xfrm>
          <a:custGeom>
            <a:avLst/>
            <a:gdLst/>
            <a:ahLst/>
            <a:cxnLst/>
            <a:rect l="l" t="t" r="r" b="b"/>
            <a:pathLst>
              <a:path w="3400455" h="2533339">
                <a:moveTo>
                  <a:pt x="0" y="0"/>
                </a:moveTo>
                <a:lnTo>
                  <a:pt x="3400455" y="0"/>
                </a:lnTo>
                <a:lnTo>
                  <a:pt x="3400455" y="2533339"/>
                </a:lnTo>
                <a:lnTo>
                  <a:pt x="0" y="2533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34C91-20C2-F01A-3157-3E9204BF9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67441"/>
            <a:ext cx="11592265" cy="895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1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50550" y="1215699"/>
            <a:ext cx="12986900" cy="3201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4"/>
              </a:lnSpc>
            </a:pPr>
            <a:r>
              <a:rPr lang="en-US" sz="18717" dirty="0">
                <a:solidFill>
                  <a:srgbClr val="E96C07"/>
                </a:solidFill>
                <a:latin typeface="Pagkaki"/>
                <a:ea typeface="Pagkaki"/>
                <a:cs typeface="Pagkaki"/>
                <a:sym typeface="Pagkaki"/>
              </a:rPr>
              <a:t>THANK YOU!</a:t>
            </a:r>
          </a:p>
        </p:txBody>
      </p:sp>
      <p:sp>
        <p:nvSpPr>
          <p:cNvPr id="3" name="Freeform 3"/>
          <p:cNvSpPr/>
          <p:nvPr/>
        </p:nvSpPr>
        <p:spPr>
          <a:xfrm rot="-386524">
            <a:off x="1456695" y="4725758"/>
            <a:ext cx="5953292" cy="7964271"/>
          </a:xfrm>
          <a:custGeom>
            <a:avLst/>
            <a:gdLst/>
            <a:ahLst/>
            <a:cxnLst/>
            <a:rect l="l" t="t" r="r" b="b"/>
            <a:pathLst>
              <a:path w="5953292" h="7964271">
                <a:moveTo>
                  <a:pt x="0" y="0"/>
                </a:moveTo>
                <a:lnTo>
                  <a:pt x="5953292" y="0"/>
                </a:lnTo>
                <a:lnTo>
                  <a:pt x="5953292" y="7964271"/>
                </a:lnTo>
                <a:lnTo>
                  <a:pt x="0" y="7964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208754">
            <a:off x="7449733" y="4033999"/>
            <a:ext cx="1862617" cy="5360049"/>
          </a:xfrm>
          <a:custGeom>
            <a:avLst/>
            <a:gdLst/>
            <a:ahLst/>
            <a:cxnLst/>
            <a:rect l="l" t="t" r="r" b="b"/>
            <a:pathLst>
              <a:path w="1862617" h="5360049">
                <a:moveTo>
                  <a:pt x="0" y="0"/>
                </a:moveTo>
                <a:lnTo>
                  <a:pt x="1862617" y="0"/>
                </a:lnTo>
                <a:lnTo>
                  <a:pt x="1862617" y="5360049"/>
                </a:lnTo>
                <a:lnTo>
                  <a:pt x="0" y="5360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48989">
            <a:off x="10954494" y="4350037"/>
            <a:ext cx="2048768" cy="2622423"/>
          </a:xfrm>
          <a:custGeom>
            <a:avLst/>
            <a:gdLst/>
            <a:ahLst/>
            <a:cxnLst/>
            <a:rect l="l" t="t" r="r" b="b"/>
            <a:pathLst>
              <a:path w="2048768" h="2622423">
                <a:moveTo>
                  <a:pt x="0" y="0"/>
                </a:moveTo>
                <a:lnTo>
                  <a:pt x="2048768" y="0"/>
                </a:lnTo>
                <a:lnTo>
                  <a:pt x="2048768" y="2622423"/>
                </a:lnTo>
                <a:lnTo>
                  <a:pt x="0" y="26224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57697">
            <a:off x="8203543" y="7574844"/>
            <a:ext cx="5246686" cy="1291996"/>
          </a:xfrm>
          <a:custGeom>
            <a:avLst/>
            <a:gdLst/>
            <a:ahLst/>
            <a:cxnLst/>
            <a:rect l="l" t="t" r="r" b="b"/>
            <a:pathLst>
              <a:path w="5246686" h="1291996">
                <a:moveTo>
                  <a:pt x="0" y="0"/>
                </a:moveTo>
                <a:lnTo>
                  <a:pt x="5246686" y="0"/>
                </a:lnTo>
                <a:lnTo>
                  <a:pt x="5246686" y="1291996"/>
                </a:lnTo>
                <a:lnTo>
                  <a:pt x="0" y="1291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865589" y="4252974"/>
            <a:ext cx="2782070" cy="2916981"/>
          </a:xfrm>
          <a:custGeom>
            <a:avLst/>
            <a:gdLst/>
            <a:ahLst/>
            <a:cxnLst/>
            <a:rect l="l" t="t" r="r" b="b"/>
            <a:pathLst>
              <a:path w="2782070" h="2916981">
                <a:moveTo>
                  <a:pt x="0" y="0"/>
                </a:moveTo>
                <a:lnTo>
                  <a:pt x="2782070" y="0"/>
                </a:lnTo>
                <a:lnTo>
                  <a:pt x="2782070" y="2916980"/>
                </a:lnTo>
                <a:lnTo>
                  <a:pt x="0" y="29169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868912">
            <a:off x="13291666" y="7355057"/>
            <a:ext cx="3506976" cy="1731570"/>
          </a:xfrm>
          <a:custGeom>
            <a:avLst/>
            <a:gdLst/>
            <a:ahLst/>
            <a:cxnLst/>
            <a:rect l="l" t="t" r="r" b="b"/>
            <a:pathLst>
              <a:path w="3506976" h="1731570">
                <a:moveTo>
                  <a:pt x="0" y="0"/>
                </a:moveTo>
                <a:lnTo>
                  <a:pt x="3506976" y="0"/>
                </a:lnTo>
                <a:lnTo>
                  <a:pt x="3506976" y="1731570"/>
                </a:lnTo>
                <a:lnTo>
                  <a:pt x="0" y="17315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28</Words>
  <Application>Microsoft Macintosh PowerPoint</Application>
  <PresentationFormat>Custom</PresentationFormat>
  <Paragraphs>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等线</vt:lpstr>
      <vt:lpstr>等线 Light</vt:lpstr>
      <vt:lpstr>Pagkaki</vt:lpstr>
      <vt:lpstr>UTM Avo</vt:lpstr>
      <vt:lpstr>Arial</vt:lpstr>
      <vt:lpstr>Calibri</vt:lpstr>
      <vt:lpstr>Calibri Light</vt:lpstr>
      <vt:lpstr>Cambria</vt:lpstr>
      <vt:lpstr>Office Theme</vt:lpstr>
      <vt:lpstr>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keywords>Hương Thảo - 0972115126</cp:keywords>
  <cp:lastModifiedBy>Phương Anh Bùi</cp:lastModifiedBy>
  <cp:revision>20</cp:revision>
  <dcterms:created xsi:type="dcterms:W3CDTF">2006-08-16T00:00:00Z</dcterms:created>
  <dcterms:modified xsi:type="dcterms:W3CDTF">2024-10-15T16:19:50Z</dcterms:modified>
  <dc:identifier>DAGGBMTwqNQ</dc:identifier>
</cp:coreProperties>
</file>