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9" d="100"/>
          <a:sy n="89" d="100"/>
        </p:scale>
        <p:origin x="10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Nêu thêm một số loại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Gia đình</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Nhà trường</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a:t>
            </a:r>
            <a:r>
              <a:rPr lang="en-US" sz="4400" b="1" dirty="0" err="1">
                <a:ln w="0"/>
                <a:solidFill>
                  <a:prstClr val="black"/>
                </a:solidFill>
                <a:latin typeface="+mj-lt"/>
                <a:cs typeface="Calibri" panose="020F0502020204030204" pitchFamily="34" charset="0"/>
              </a:rPr>
              <a:t>cát</a:t>
            </a:r>
            <a:r>
              <a:rPr lang="en-US" sz="4400" b="1" dirty="0">
                <a:ln w="0"/>
                <a:solidFill>
                  <a:prstClr val="black"/>
                </a:solidFill>
                <a:latin typeface="+mj-lt"/>
                <a:cs typeface="Calibri" panose="020F0502020204030204" pitchFamily="34" charset="0"/>
              </a:rPr>
              <a:t> </a:t>
            </a:r>
            <a:r>
              <a:rPr lang="en-US" sz="4400" b="1" dirty="0" err="1">
                <a:ln w="0"/>
                <a:solidFill>
                  <a:prstClr val="black"/>
                </a:solidFill>
                <a:latin typeface="+mj-lt"/>
                <a:cs typeface="Calibri" panose="020F0502020204030204" pitchFamily="34" charset="0"/>
              </a:rPr>
              <a:t>sỏi</a:t>
            </a:r>
            <a:endParaRPr lang="vi-VN" sz="4400" b="1" dirty="0">
              <a:ln w="0"/>
              <a:solidFill>
                <a:prstClr val="black"/>
              </a:solidFill>
              <a:latin typeface="+mj-lt"/>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mj-lt"/>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mj-lt"/>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hia sẻ về những giá thể mà gia đình các em sử dụng ở nhà để trồng hoa, cây 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iá thể được sử dụng để trồng cây, hoa gì</a:t>
              </a:r>
              <a:r>
                <a:rPr lang="en-US"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ợi ích của những loại giá thể đó đối với chậu hoa, cây cảnh.</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mj-lt"/>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mj-lt"/>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mj-lt"/>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mj-lt"/>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dừa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790390"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110345" y="2295526"/>
            <a:ext cx="3871856"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hỗn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Giá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xơ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dừ</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a</a:t>
            </a:r>
            <a:endParaRPr kumimoji="0" lang="en-US" sz="44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Times New Roman" panose="02020603050405020304" pitchFamily="18" charset="0"/>
                <a:cs typeface="Times New Roman" panose="02020603050405020304" pitchFamily="18" charset="0"/>
              </a:rPr>
              <a:t>Giá</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thể</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trấu</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hun</a:t>
            </a:r>
            <a:endParaRPr lang="en-US" sz="4400" b="1" dirty="0">
              <a:ln w="0"/>
              <a:solidFill>
                <a:prstClr val="black"/>
              </a:solidFill>
              <a:latin typeface="Times New Roman" panose="02020603050405020304" pitchFamily="18" charset="0"/>
              <a:cs typeface="Times New Roman" panose="02020603050405020304" pitchFamily="18"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339</Words>
  <Application>Microsoft Office PowerPoint</Application>
  <PresentationFormat>Widescreen</PresentationFormat>
  <Paragraphs>27</Paragraphs>
  <Slides>19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微软雅黑</vt:lpstr>
      <vt:lpstr>SimSun</vt:lpstr>
      <vt:lpstr>Arial</vt:lpstr>
      <vt:lpstr>Calibri</vt:lpstr>
      <vt:lpstr>Cambria</vt:lpstr>
      <vt:lpstr>等线</vt:lpstr>
      <vt:lpstr>等线 Light</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23</cp:revision>
  <dcterms:created xsi:type="dcterms:W3CDTF">2023-08-07T23:31:29Z</dcterms:created>
  <dcterms:modified xsi:type="dcterms:W3CDTF">2023-10-13T06:00:12Z</dcterms:modified>
</cp:coreProperties>
</file>