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25" r:id="rId3"/>
    <p:sldId id="326" r:id="rId4"/>
    <p:sldId id="327" r:id="rId5"/>
    <p:sldId id="297" r:id="rId6"/>
    <p:sldId id="282" r:id="rId7"/>
    <p:sldId id="321" r:id="rId8"/>
    <p:sldId id="328" r:id="rId9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DBEEF4"/>
    <a:srgbClr val="FFFF99"/>
    <a:srgbClr val="A8EBE9"/>
    <a:srgbClr val="DBEAC1"/>
    <a:srgbClr val="95B3D7"/>
    <a:srgbClr val="FFFFFF"/>
    <a:srgbClr val="00B0F0"/>
    <a:srgbClr val="BFD865"/>
    <a:srgbClr val="9DD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0376" y="1370264"/>
            <a:ext cx="6971248" cy="3239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13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TOÁN VỀ NHIỀU HƠN, ÍT HƠN MỘT SỐ ĐƠN VỊ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241235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65C93870-0642-4E9B-88AB-67A6FAE861F6}"/>
              </a:ext>
            </a:extLst>
          </p:cNvPr>
          <p:cNvSpPr txBox="1"/>
          <p:nvPr/>
        </p:nvSpPr>
        <p:spPr>
          <a:xfrm>
            <a:off x="3260980" y="795816"/>
            <a:ext cx="59827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/>
              <a:t>Giải</a:t>
            </a:r>
            <a:r>
              <a:rPr lang="en-US" sz="2600" b="1" dirty="0"/>
              <a:t> </a:t>
            </a:r>
            <a:r>
              <a:rPr lang="en-US" sz="2600" b="1" dirty="0" err="1"/>
              <a:t>bài</a:t>
            </a:r>
            <a:r>
              <a:rPr lang="en-US" sz="2600" b="1" dirty="0"/>
              <a:t> </a:t>
            </a:r>
            <a:r>
              <a:rPr lang="en-US" sz="2600" b="1" dirty="0" err="1"/>
              <a:t>toán</a:t>
            </a:r>
            <a:r>
              <a:rPr lang="en-US" sz="2600" b="1" dirty="0"/>
              <a:t> </a:t>
            </a:r>
            <a:r>
              <a:rPr lang="en-US" sz="2600" b="1" dirty="0" err="1"/>
              <a:t>về</a:t>
            </a:r>
            <a:r>
              <a:rPr lang="en-US" sz="2600" b="1" dirty="0"/>
              <a:t> </a:t>
            </a:r>
            <a:r>
              <a:rPr lang="en-US" sz="2600" b="1" dirty="0" err="1"/>
              <a:t>ít</a:t>
            </a:r>
            <a:r>
              <a:rPr lang="en-US" sz="2600" b="1" dirty="0"/>
              <a:t> </a:t>
            </a:r>
            <a:r>
              <a:rPr lang="en-US" sz="2600" b="1" dirty="0" err="1"/>
              <a:t>hơn</a:t>
            </a:r>
            <a:r>
              <a:rPr lang="en-US" sz="2600" b="1" dirty="0"/>
              <a:t> </a:t>
            </a:r>
            <a:r>
              <a:rPr lang="en-US" sz="2600" b="1" dirty="0" err="1"/>
              <a:t>một</a:t>
            </a:r>
            <a:r>
              <a:rPr lang="en-US" sz="2600" b="1" dirty="0"/>
              <a:t> </a:t>
            </a:r>
            <a:r>
              <a:rPr lang="en-US" sz="2600" b="1" dirty="0" err="1"/>
              <a:t>số</a:t>
            </a:r>
            <a:r>
              <a:rPr lang="en-US" sz="2600" b="1" dirty="0"/>
              <a:t> </a:t>
            </a:r>
            <a:r>
              <a:rPr lang="en-US" sz="2600" b="1" dirty="0" err="1"/>
              <a:t>đơn</a:t>
            </a:r>
            <a:r>
              <a:rPr lang="en-US" sz="2600" b="1" dirty="0"/>
              <a:t> </a:t>
            </a:r>
            <a:r>
              <a:rPr lang="en-US" sz="2600" b="1" dirty="0" err="1"/>
              <a:t>vị</a:t>
            </a:r>
            <a:endParaRPr lang="en-US" sz="2600" b="1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962C4C75-27D2-4697-9D1C-CCFECC92B592}"/>
              </a:ext>
            </a:extLst>
          </p:cNvPr>
          <p:cNvSpPr txBox="1"/>
          <p:nvPr/>
        </p:nvSpPr>
        <p:spPr>
          <a:xfrm>
            <a:off x="967225" y="1226781"/>
            <a:ext cx="1004186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/>
              <a:t>Mai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8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, Nam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Mai 2 </a:t>
            </a:r>
            <a:r>
              <a:rPr lang="en-US" sz="2400" dirty="0" err="1"/>
              <a:t>cái</a:t>
            </a:r>
            <a:r>
              <a:rPr lang="en-US" sz="2400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Hỏi</a:t>
            </a:r>
            <a:r>
              <a:rPr lang="en-US" sz="2400" dirty="0"/>
              <a:t> Nam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mấy</a:t>
            </a:r>
            <a:r>
              <a:rPr lang="en-US" sz="2400" dirty="0"/>
              <a:t>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?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xmlns="" id="{F7FBB3BD-5DAA-41B4-9869-06B08D6E1284}"/>
              </a:ext>
            </a:extLst>
          </p:cNvPr>
          <p:cNvCxnSpPr>
            <a:cxnSpLocks/>
          </p:cNvCxnSpPr>
          <p:nvPr/>
        </p:nvCxnSpPr>
        <p:spPr>
          <a:xfrm>
            <a:off x="1886279" y="1716308"/>
            <a:ext cx="5382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xmlns="" id="{5CA48031-67E2-435F-9A3D-4A290F07EF7B}"/>
              </a:ext>
            </a:extLst>
          </p:cNvPr>
          <p:cNvCxnSpPr>
            <a:cxnSpLocks/>
          </p:cNvCxnSpPr>
          <p:nvPr/>
        </p:nvCxnSpPr>
        <p:spPr>
          <a:xfrm>
            <a:off x="3580270" y="2275945"/>
            <a:ext cx="480172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xmlns="" id="{78481B44-4398-4DB1-831F-9DF77CD80E50}"/>
              </a:ext>
            </a:extLst>
          </p:cNvPr>
          <p:cNvCxnSpPr>
            <a:cxnSpLocks/>
          </p:cNvCxnSpPr>
          <p:nvPr/>
        </p:nvCxnSpPr>
        <p:spPr>
          <a:xfrm>
            <a:off x="3855720" y="1722409"/>
            <a:ext cx="17792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xmlns="" id="{F9C9B540-4EE0-4DC5-B865-58FF492F2CD5}"/>
              </a:ext>
            </a:extLst>
          </p:cNvPr>
          <p:cNvCxnSpPr>
            <a:cxnSpLocks/>
          </p:cNvCxnSpPr>
          <p:nvPr/>
        </p:nvCxnSpPr>
        <p:spPr>
          <a:xfrm>
            <a:off x="5759940" y="1716308"/>
            <a:ext cx="6270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oup 153">
            <a:extLst>
              <a:ext uri="{FF2B5EF4-FFF2-40B4-BE49-F238E27FC236}">
                <a16:creationId xmlns:a16="http://schemas.microsoft.com/office/drawing/2014/main" xmlns="" id="{0E79E16B-DBB4-4E5C-ACFA-F7C3F0FF8265}"/>
              </a:ext>
            </a:extLst>
          </p:cNvPr>
          <p:cNvGrpSpPr/>
          <p:nvPr/>
        </p:nvGrpSpPr>
        <p:grpSpPr>
          <a:xfrm>
            <a:off x="5294973" y="3487399"/>
            <a:ext cx="2212746" cy="767157"/>
            <a:chOff x="4070697" y="1597626"/>
            <a:chExt cx="2212746" cy="767157"/>
          </a:xfrm>
        </p:grpSpPr>
        <p:sp>
          <p:nvSpPr>
            <p:cNvPr id="163" name="Left Brace 162">
              <a:extLst>
                <a:ext uri="{FF2B5EF4-FFF2-40B4-BE49-F238E27FC236}">
                  <a16:creationId xmlns:a16="http://schemas.microsoft.com/office/drawing/2014/main" xmlns="" id="{3C03754A-84EE-4E74-B2E5-7125B4D6FDE1}"/>
                </a:ext>
              </a:extLst>
            </p:cNvPr>
            <p:cNvSpPr/>
            <p:nvPr/>
          </p:nvSpPr>
          <p:spPr>
            <a:xfrm rot="16200000">
              <a:off x="4951307" y="1082357"/>
              <a:ext cx="385610" cy="1416148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xmlns="" id="{4AFFFC6C-C84D-476F-90AD-397F63D455B9}"/>
                </a:ext>
              </a:extLst>
            </p:cNvPr>
            <p:cNvSpPr txBox="1"/>
            <p:nvPr/>
          </p:nvSpPr>
          <p:spPr>
            <a:xfrm>
              <a:off x="4070697" y="1786933"/>
              <a:ext cx="2212746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/>
                <a:t>Ít</a:t>
              </a:r>
              <a:r>
                <a:rPr lang="en-US" sz="2400" dirty="0"/>
                <a:t> </a:t>
              </a:r>
              <a:r>
                <a:rPr lang="en-US" sz="2400" dirty="0" err="1"/>
                <a:t>hơn</a:t>
              </a:r>
              <a:r>
                <a:rPr lang="en-US" sz="2400" dirty="0"/>
                <a:t> 2</a:t>
              </a:r>
            </a:p>
          </p:txBody>
        </p:sp>
      </p:grpSp>
      <p:sp>
        <p:nvSpPr>
          <p:cNvPr id="190" name="TextBox 189">
            <a:extLst>
              <a:ext uri="{FF2B5EF4-FFF2-40B4-BE49-F238E27FC236}">
                <a16:creationId xmlns:a16="http://schemas.microsoft.com/office/drawing/2014/main" xmlns="" id="{F453B45D-8956-4623-B90D-E9727BF73986}"/>
              </a:ext>
            </a:extLst>
          </p:cNvPr>
          <p:cNvSpPr txBox="1"/>
          <p:nvPr/>
        </p:nvSpPr>
        <p:spPr>
          <a:xfrm>
            <a:off x="7001840" y="3994414"/>
            <a:ext cx="4483736" cy="2478125"/>
          </a:xfrm>
          <a:prstGeom prst="roundRect">
            <a:avLst/>
          </a:prstGeom>
          <a:solidFill>
            <a:srgbClr val="FFFF99"/>
          </a:solidFill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 Nam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8 – 2 = 6 (</a:t>
            </a:r>
            <a:r>
              <a:rPr lang="en-US" sz="2400" dirty="0" err="1"/>
              <a:t>cái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6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.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084A2874-2218-439E-B31A-2184AAEADD7E}"/>
              </a:ext>
            </a:extLst>
          </p:cNvPr>
          <p:cNvCxnSpPr>
            <a:cxnSpLocks/>
          </p:cNvCxnSpPr>
          <p:nvPr/>
        </p:nvCxnSpPr>
        <p:spPr>
          <a:xfrm>
            <a:off x="7824268" y="1716308"/>
            <a:ext cx="21787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FC3865E-7E69-405D-A697-D979CB02C6D9}"/>
              </a:ext>
            </a:extLst>
          </p:cNvPr>
          <p:cNvGrpSpPr/>
          <p:nvPr/>
        </p:nvGrpSpPr>
        <p:grpSpPr>
          <a:xfrm>
            <a:off x="148771" y="2208913"/>
            <a:ext cx="6946237" cy="1278486"/>
            <a:chOff x="591454" y="2282046"/>
            <a:chExt cx="6946237" cy="127848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AD70040A-8627-4ADF-B0E7-5B70DD950F55}"/>
                </a:ext>
              </a:extLst>
            </p:cNvPr>
            <p:cNvGrpSpPr/>
            <p:nvPr/>
          </p:nvGrpSpPr>
          <p:grpSpPr>
            <a:xfrm>
              <a:off x="1598549" y="2282046"/>
              <a:ext cx="5939142" cy="1249272"/>
              <a:chOff x="811149" y="2179728"/>
              <a:chExt cx="5939142" cy="1249272"/>
            </a:xfrm>
          </p:grpSpPr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xmlns="" id="{397B9297-7F8A-4619-B7DC-4E1738BEF16A}"/>
                  </a:ext>
                </a:extLst>
              </p:cNvPr>
              <p:cNvGrpSpPr/>
              <p:nvPr/>
            </p:nvGrpSpPr>
            <p:grpSpPr>
              <a:xfrm>
                <a:off x="823848" y="2179728"/>
                <a:ext cx="5926443" cy="970077"/>
                <a:chOff x="1408048" y="2205128"/>
                <a:chExt cx="2447671" cy="970077"/>
              </a:xfrm>
            </p:grpSpPr>
            <p:sp>
              <p:nvSpPr>
                <p:cNvPr id="134" name="Left Brace 133">
                  <a:extLst>
                    <a:ext uri="{FF2B5EF4-FFF2-40B4-BE49-F238E27FC236}">
                      <a16:creationId xmlns:a16="http://schemas.microsoft.com/office/drawing/2014/main" xmlns="" id="{378E857B-E22A-4830-9562-DEA0E236B240}"/>
                    </a:ext>
                  </a:extLst>
                </p:cNvPr>
                <p:cNvSpPr/>
                <p:nvPr/>
              </p:nvSpPr>
              <p:spPr>
                <a:xfrm rot="5400000">
                  <a:off x="2439079" y="1758564"/>
                  <a:ext cx="385610" cy="2447671"/>
                </a:xfrm>
                <a:prstGeom prst="leftBrace">
                  <a:avLst>
                    <a:gd name="adj1" fmla="val 41666"/>
                    <a:gd name="adj2" fmla="val 50824"/>
                  </a:avLst>
                </a:prstGeom>
                <a:ln w="127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xmlns="" id="{18D59051-9471-406D-9A6C-B042AD3FDE01}"/>
                    </a:ext>
                  </a:extLst>
                </p:cNvPr>
                <p:cNvSpPr txBox="1"/>
                <p:nvPr/>
              </p:nvSpPr>
              <p:spPr>
                <a:xfrm>
                  <a:off x="2319405" y="2205128"/>
                  <a:ext cx="582060" cy="6183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2600" b="1" dirty="0"/>
                    <a:t>8</a:t>
                  </a:r>
                </a:p>
              </p:txBody>
            </p:sp>
          </p:grpSp>
          <p:pic>
            <p:nvPicPr>
              <p:cNvPr id="26626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xmlns="" id="{367F9680-F2E7-466D-AEEA-9D718A7CFF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811149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xmlns="" id="{FAAE97E7-3F0F-42D6-8DC5-3EB9E57184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1541846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xmlns="" id="{660B234E-6159-4A62-A0B0-38CFA5D01A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2323265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xmlns="" id="{831E0588-C9A4-4C21-9047-7BD474308C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3053962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xmlns="" id="{B4422CC7-3841-4CB8-9463-E4923CFE14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3780786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xmlns="" id="{ED0D74DF-AD21-4BE3-B116-0DECAA31E7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4511483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xmlns="" id="{79F369A1-D5D5-43C9-8E4B-8D3C5DFEE1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5292902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xmlns="" id="{C694550A-EC66-45FC-B7DA-D88E529EA6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6023599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D9D07AB5-3DED-47B2-8388-C0374F1EF279}"/>
                </a:ext>
              </a:extLst>
            </p:cNvPr>
            <p:cNvSpPr txBox="1"/>
            <p:nvPr/>
          </p:nvSpPr>
          <p:spPr>
            <a:xfrm>
              <a:off x="591454" y="2982682"/>
              <a:ext cx="1409317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/>
                <a:t>Mai: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5BCE6F99-D840-4186-AF7B-928C3F0C074B}"/>
              </a:ext>
            </a:extLst>
          </p:cNvPr>
          <p:cNvGrpSpPr/>
          <p:nvPr/>
        </p:nvGrpSpPr>
        <p:grpSpPr>
          <a:xfrm>
            <a:off x="1222703" y="4447628"/>
            <a:ext cx="4340476" cy="950173"/>
            <a:chOff x="1222703" y="4447628"/>
            <a:chExt cx="4340476" cy="950173"/>
          </a:xfrm>
        </p:grpSpPr>
        <p:sp>
          <p:nvSpPr>
            <p:cNvPr id="168" name="Left Brace 167">
              <a:extLst>
                <a:ext uri="{FF2B5EF4-FFF2-40B4-BE49-F238E27FC236}">
                  <a16:creationId xmlns:a16="http://schemas.microsoft.com/office/drawing/2014/main" xmlns="" id="{3FC51F81-8D46-4134-9115-3DB006780321}"/>
                </a:ext>
              </a:extLst>
            </p:cNvPr>
            <p:cNvSpPr/>
            <p:nvPr/>
          </p:nvSpPr>
          <p:spPr>
            <a:xfrm rot="16200000">
              <a:off x="3200136" y="2470195"/>
              <a:ext cx="385610" cy="4340476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xmlns="" id="{E28ADE6B-A3DD-4E30-A3BE-E2BF8FCCC727}"/>
                </a:ext>
              </a:extLst>
            </p:cNvPr>
            <p:cNvSpPr txBox="1"/>
            <p:nvPr/>
          </p:nvSpPr>
          <p:spPr>
            <a:xfrm>
              <a:off x="3140735" y="4779427"/>
              <a:ext cx="582060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b="1" dirty="0"/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030E8AF-2E81-4741-9E47-9A1C4534AAEF}"/>
              </a:ext>
            </a:extLst>
          </p:cNvPr>
          <p:cNvGrpSpPr/>
          <p:nvPr/>
        </p:nvGrpSpPr>
        <p:grpSpPr>
          <a:xfrm>
            <a:off x="118927" y="3936358"/>
            <a:ext cx="5483590" cy="577850"/>
            <a:chOff x="118927" y="3936358"/>
            <a:chExt cx="5483590" cy="57785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0D3EC165-D193-4E3F-92D9-80F68ADFB1D4}"/>
                </a:ext>
              </a:extLst>
            </p:cNvPr>
            <p:cNvGrpSpPr/>
            <p:nvPr/>
          </p:nvGrpSpPr>
          <p:grpSpPr>
            <a:xfrm>
              <a:off x="1175491" y="4158540"/>
              <a:ext cx="4427026" cy="271307"/>
              <a:chOff x="1175491" y="4158540"/>
              <a:chExt cx="4427026" cy="271307"/>
            </a:xfrm>
          </p:grpSpPr>
          <p:pic>
            <p:nvPicPr>
              <p:cNvPr id="54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xmlns="" id="{FAD9AFAE-D037-4942-9606-3883F84871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1175491" y="4158540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xmlns="" id="{DFE94E4A-B616-4FF4-AA06-A9E4F22B58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1906188" y="4170136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xmlns="" id="{0816C3F8-A682-4A4F-909E-FA0FF6CFE4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2687607" y="4158540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xmlns="" id="{52431378-FE2B-474F-92DB-7DB6435BBF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3418304" y="4170136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xmlns="" id="{F9EBE56D-C882-41A8-8C45-92D4C562B2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4145128" y="4158540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xmlns="" id="{C9B1C7B6-8635-4776-B075-6D3041D773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4875825" y="4170136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9CDB1373-BF54-4BC8-8316-63A83460525C}"/>
                </a:ext>
              </a:extLst>
            </p:cNvPr>
            <p:cNvSpPr txBox="1"/>
            <p:nvPr/>
          </p:nvSpPr>
          <p:spPr>
            <a:xfrm>
              <a:off x="118927" y="3936358"/>
              <a:ext cx="1409317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/>
                <a:t>Nam: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DD893CD-E509-454E-B1FF-C59A6F01E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1187" y="2026616"/>
            <a:ext cx="1952625" cy="1533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798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388077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8E4D8BF-1304-4D40-9FE2-7DDA6D0B5B66}"/>
              </a:ext>
            </a:extLst>
          </p:cNvPr>
          <p:cNvSpPr txBox="1"/>
          <p:nvPr/>
        </p:nvSpPr>
        <p:spPr>
          <a:xfrm>
            <a:off x="781821" y="1317042"/>
            <a:ext cx="6170522" cy="241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hội</a:t>
            </a:r>
            <a:r>
              <a:rPr lang="en-US" sz="2600" dirty="0"/>
              <a:t> </a:t>
            </a:r>
            <a:r>
              <a:rPr lang="en-US" sz="2600" dirty="0" err="1"/>
              <a:t>thi</a:t>
            </a:r>
            <a:r>
              <a:rPr lang="en-US" sz="2600" dirty="0"/>
              <a:t> </a:t>
            </a:r>
            <a:r>
              <a:rPr lang="en-US" sz="2600" dirty="0" err="1"/>
              <a:t>hát</a:t>
            </a:r>
            <a:r>
              <a:rPr lang="en-US" sz="2600" dirty="0"/>
              <a:t> </a:t>
            </a:r>
            <a:r>
              <a:rPr lang="en-US" sz="2600" dirty="0" err="1"/>
              <a:t>quan</a:t>
            </a:r>
            <a:r>
              <a:rPr lang="en-US" sz="2600" dirty="0"/>
              <a:t> </a:t>
            </a:r>
            <a:r>
              <a:rPr lang="en-US" sz="2600" dirty="0" err="1"/>
              <a:t>họ</a:t>
            </a:r>
            <a:r>
              <a:rPr lang="en-US" sz="2600" dirty="0"/>
              <a:t>, </a:t>
            </a:r>
            <a:r>
              <a:rPr lang="en-US" sz="2600" dirty="0" err="1"/>
              <a:t>thôn</a:t>
            </a:r>
            <a:r>
              <a:rPr lang="en-US" sz="2600" dirty="0"/>
              <a:t> </a:t>
            </a:r>
            <a:r>
              <a:rPr lang="en-US" sz="2600" dirty="0" err="1"/>
              <a:t>Thượng</a:t>
            </a:r>
            <a:r>
              <a:rPr lang="en-US" sz="2600" dirty="0"/>
              <a:t> </a:t>
            </a:r>
            <a:r>
              <a:rPr lang="en-US" sz="2600" dirty="0" err="1"/>
              <a:t>tham</a:t>
            </a:r>
            <a:r>
              <a:rPr lang="en-US" sz="2600" dirty="0"/>
              <a:t> </a:t>
            </a:r>
            <a:r>
              <a:rPr lang="en-US" sz="2600" dirty="0" err="1"/>
              <a:t>gia</a:t>
            </a:r>
            <a:r>
              <a:rPr lang="en-US" sz="2600" dirty="0"/>
              <a:t> 9 </a:t>
            </a:r>
            <a:r>
              <a:rPr lang="en-US" sz="2600" dirty="0" err="1"/>
              <a:t>tiết</a:t>
            </a:r>
            <a:r>
              <a:rPr lang="en-US" sz="2600" dirty="0"/>
              <a:t> </a:t>
            </a:r>
            <a:r>
              <a:rPr lang="en-US" sz="2600" dirty="0" err="1"/>
              <a:t>mục</a:t>
            </a:r>
            <a:r>
              <a:rPr lang="en-US" sz="2600" dirty="0"/>
              <a:t>, </a:t>
            </a:r>
            <a:r>
              <a:rPr lang="en-US" sz="2600" dirty="0" err="1"/>
              <a:t>thôn</a:t>
            </a:r>
            <a:r>
              <a:rPr lang="en-US" sz="2600" dirty="0"/>
              <a:t> </a:t>
            </a:r>
            <a:r>
              <a:rPr lang="en-US" sz="2600" dirty="0" err="1"/>
              <a:t>Hạ</a:t>
            </a:r>
            <a:r>
              <a:rPr lang="en-US" sz="2600" dirty="0"/>
              <a:t> </a:t>
            </a:r>
            <a:r>
              <a:rPr lang="en-US" sz="2600" dirty="0" err="1"/>
              <a:t>tham</a:t>
            </a:r>
            <a:r>
              <a:rPr lang="en-US" sz="2600" dirty="0"/>
              <a:t> </a:t>
            </a:r>
            <a:r>
              <a:rPr lang="en-US" sz="2600" dirty="0" err="1"/>
              <a:t>gia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thôn</a:t>
            </a:r>
            <a:r>
              <a:rPr lang="en-US" sz="2600" dirty="0"/>
              <a:t> </a:t>
            </a:r>
            <a:r>
              <a:rPr lang="en-US" sz="2600" dirty="0" err="1"/>
              <a:t>Thượng</a:t>
            </a:r>
            <a:r>
              <a:rPr lang="en-US" sz="2600" dirty="0"/>
              <a:t> 3 </a:t>
            </a:r>
            <a:r>
              <a:rPr lang="en-US" sz="2600" dirty="0" err="1"/>
              <a:t>tiết</a:t>
            </a:r>
            <a:r>
              <a:rPr lang="en-US" sz="2600" dirty="0"/>
              <a:t> </a:t>
            </a:r>
            <a:r>
              <a:rPr lang="en-US" sz="2600" dirty="0" err="1"/>
              <a:t>mục</a:t>
            </a:r>
            <a:r>
              <a:rPr lang="en-US" sz="2600" dirty="0"/>
              <a:t>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thôn</a:t>
            </a:r>
            <a:r>
              <a:rPr lang="en-US" sz="2600" dirty="0"/>
              <a:t> </a:t>
            </a:r>
            <a:r>
              <a:rPr lang="en-US" sz="2600" dirty="0" err="1"/>
              <a:t>Hạ</a:t>
            </a:r>
            <a:r>
              <a:rPr lang="en-US" sz="2600" dirty="0"/>
              <a:t> </a:t>
            </a:r>
            <a:r>
              <a:rPr lang="en-US" sz="2600" dirty="0" err="1"/>
              <a:t>tham</a:t>
            </a:r>
            <a:r>
              <a:rPr lang="en-US" sz="2600" dirty="0"/>
              <a:t> </a:t>
            </a:r>
            <a:r>
              <a:rPr lang="en-US" sz="2600" dirty="0" err="1"/>
              <a:t>gia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tiết</a:t>
            </a:r>
            <a:r>
              <a:rPr lang="en-US" sz="2600" dirty="0"/>
              <a:t> </a:t>
            </a:r>
            <a:r>
              <a:rPr lang="en-US" sz="2600" dirty="0" err="1"/>
              <a:t>mục</a:t>
            </a:r>
            <a:r>
              <a:rPr lang="en-US" sz="2600" dirty="0"/>
              <a:t>?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DF05BB5D-CDC4-4E2F-A007-E46D989A8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787" y="1085850"/>
            <a:ext cx="4162425" cy="234315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6756B013-89E6-422B-AABB-14AB0F14C7FC}"/>
              </a:ext>
            </a:extLst>
          </p:cNvPr>
          <p:cNvSpPr txBox="1"/>
          <p:nvPr/>
        </p:nvSpPr>
        <p:spPr>
          <a:xfrm>
            <a:off x="389936" y="4060372"/>
            <a:ext cx="5604465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/>
              <a:t>Thôn</a:t>
            </a:r>
            <a:r>
              <a:rPr lang="en-US" sz="2400" dirty="0"/>
              <a:t> </a:t>
            </a:r>
            <a:r>
              <a:rPr lang="en-US" sz="2400" dirty="0" err="1"/>
              <a:t>Thượng</a:t>
            </a:r>
            <a:r>
              <a:rPr lang="en-US" sz="2400" dirty="0"/>
              <a:t>: 9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mục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Thôn</a:t>
            </a:r>
            <a:r>
              <a:rPr lang="en-US" sz="2400" dirty="0"/>
              <a:t> </a:t>
            </a:r>
            <a:r>
              <a:rPr lang="en-US" sz="2400" dirty="0" err="1"/>
              <a:t>Hạ</a:t>
            </a:r>
            <a:r>
              <a:rPr lang="en-US" sz="2400" dirty="0"/>
              <a:t>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thôn</a:t>
            </a:r>
            <a:r>
              <a:rPr lang="en-US" sz="2400" dirty="0"/>
              <a:t> </a:t>
            </a:r>
            <a:r>
              <a:rPr lang="en-US" sz="2400" dirty="0" err="1"/>
              <a:t>Thượng</a:t>
            </a:r>
            <a:r>
              <a:rPr lang="en-US" sz="2400" dirty="0"/>
              <a:t>: 3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mục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Thôn</a:t>
            </a:r>
            <a:r>
              <a:rPr lang="en-US" sz="2400" dirty="0"/>
              <a:t> </a:t>
            </a:r>
            <a:r>
              <a:rPr lang="en-US" sz="2400" dirty="0" err="1"/>
              <a:t>Hạ</a:t>
            </a:r>
            <a:r>
              <a:rPr lang="en-US" sz="2400" dirty="0"/>
              <a:t>: …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mục</a:t>
            </a:r>
            <a:r>
              <a:rPr lang="en-US" sz="2400" dirty="0"/>
              <a:t>?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C0DC1EBF-22A1-47DF-8B70-35181A83ECBA}"/>
              </a:ext>
            </a:extLst>
          </p:cNvPr>
          <p:cNvGrpSpPr/>
          <p:nvPr/>
        </p:nvGrpSpPr>
        <p:grpSpPr>
          <a:xfrm>
            <a:off x="6081482" y="3686039"/>
            <a:ext cx="5328697" cy="2727271"/>
            <a:chOff x="5966990" y="3799209"/>
            <a:chExt cx="5255193" cy="272727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96D96651-0C43-402A-97F7-BAE4C86EE9CC}"/>
                </a:ext>
              </a:extLst>
            </p:cNvPr>
            <p:cNvSpPr txBox="1"/>
            <p:nvPr/>
          </p:nvSpPr>
          <p:spPr>
            <a:xfrm>
              <a:off x="5966990" y="3799209"/>
              <a:ext cx="5255193" cy="2727271"/>
            </a:xfrm>
            <a:prstGeom prst="roundRect">
              <a:avLst/>
            </a:prstGeom>
            <a:solidFill>
              <a:srgbClr val="FFFF99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i="1" dirty="0" err="1">
                  <a:solidFill>
                    <a:srgbClr val="FF0000"/>
                  </a:solidFill>
                </a:rPr>
                <a:t>Bài</a:t>
              </a:r>
              <a:r>
                <a:rPr lang="en-US" sz="2600" i="1" dirty="0">
                  <a:solidFill>
                    <a:srgbClr val="FF0000"/>
                  </a:solidFill>
                </a:rPr>
                <a:t> </a:t>
              </a:r>
              <a:r>
                <a:rPr lang="en-US" sz="2600" i="1" dirty="0" err="1">
                  <a:solidFill>
                    <a:srgbClr val="FF0000"/>
                  </a:solidFill>
                </a:rPr>
                <a:t>giải</a:t>
              </a:r>
              <a:endParaRPr lang="en-US" sz="2600" i="1" dirty="0">
                <a:solidFill>
                  <a:srgbClr val="FF000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 </a:t>
              </a:r>
              <a:r>
                <a:rPr lang="en-US" sz="2600" dirty="0" err="1"/>
                <a:t>tiết</a:t>
              </a:r>
              <a:r>
                <a:rPr lang="en-US" sz="2600" dirty="0"/>
                <a:t> </a:t>
              </a:r>
              <a:r>
                <a:rPr lang="en-US" sz="2600" dirty="0" err="1"/>
                <a:t>mục</a:t>
              </a:r>
              <a:r>
                <a:rPr lang="en-US" sz="2600" dirty="0"/>
                <a:t> </a:t>
              </a:r>
              <a:r>
                <a:rPr lang="en-US" sz="2600" dirty="0" err="1"/>
                <a:t>thôn</a:t>
              </a:r>
              <a:r>
                <a:rPr lang="en-US" sz="2600" dirty="0"/>
                <a:t> </a:t>
              </a:r>
              <a:r>
                <a:rPr lang="en-US" sz="2600" dirty="0" err="1"/>
                <a:t>Hạ</a:t>
              </a:r>
              <a:r>
                <a:rPr lang="en-US" sz="2600" dirty="0"/>
                <a:t> </a:t>
              </a:r>
              <a:r>
                <a:rPr lang="en-US" sz="2600" dirty="0" err="1"/>
                <a:t>tham</a:t>
              </a:r>
              <a:r>
                <a:rPr lang="en-US" sz="2600" dirty="0"/>
                <a:t> </a:t>
              </a:r>
              <a:r>
                <a:rPr lang="en-US" sz="2600" dirty="0" err="1"/>
                <a:t>gia</a:t>
              </a:r>
              <a:r>
                <a:rPr lang="en-US" sz="2600" dirty="0"/>
                <a:t> </a:t>
              </a:r>
              <a:r>
                <a:rPr lang="en-US" sz="2600" dirty="0" err="1"/>
                <a:t>là</a:t>
              </a:r>
              <a:r>
                <a:rPr lang="en-US" sz="2600" dirty="0"/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2600" dirty="0"/>
                <a:t>                                   (</a:t>
              </a:r>
              <a:r>
                <a:rPr lang="en-US" sz="2600" dirty="0" err="1"/>
                <a:t>tiết</a:t>
              </a:r>
              <a:r>
                <a:rPr lang="en-US" sz="2600" dirty="0"/>
                <a:t> </a:t>
              </a:r>
              <a:r>
                <a:rPr lang="en-US" sz="2600" dirty="0" err="1"/>
                <a:t>mục</a:t>
              </a:r>
              <a:r>
                <a:rPr lang="en-US" sz="2600" dirty="0"/>
                <a:t>)</a:t>
              </a:r>
            </a:p>
            <a:p>
              <a:pPr algn="ctr">
                <a:lnSpc>
                  <a:spcPct val="150000"/>
                </a:lnSpc>
              </a:pPr>
              <a:r>
                <a:rPr lang="en-US" sz="2600" dirty="0" err="1"/>
                <a:t>Đáp</a:t>
              </a:r>
              <a:r>
                <a:rPr lang="en-US" sz="2600" dirty="0"/>
                <a:t> </a:t>
              </a:r>
              <a:r>
                <a:rPr lang="en-US" sz="2600" dirty="0" err="1"/>
                <a:t>số</a:t>
              </a:r>
              <a:r>
                <a:rPr lang="en-US" sz="2600" dirty="0"/>
                <a:t>:       </a:t>
              </a:r>
              <a:r>
                <a:rPr lang="en-US" sz="2600" dirty="0" err="1"/>
                <a:t>tiết</a:t>
              </a:r>
              <a:r>
                <a:rPr lang="en-US" sz="2600" dirty="0"/>
                <a:t> </a:t>
              </a:r>
              <a:r>
                <a:rPr lang="en-US" sz="2600" dirty="0" err="1"/>
                <a:t>mục</a:t>
              </a:r>
              <a:r>
                <a:rPr lang="en-US" sz="2600" dirty="0"/>
                <a:t>.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xmlns="" id="{1F828554-CD56-49A8-A5ED-1CBEA8C6DE5E}"/>
                </a:ext>
              </a:extLst>
            </p:cNvPr>
            <p:cNvSpPr/>
            <p:nvPr/>
          </p:nvSpPr>
          <p:spPr>
            <a:xfrm>
              <a:off x="8297088" y="5885887"/>
              <a:ext cx="442185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772FBA92-3606-464D-A506-1C1F81A50070}"/>
                </a:ext>
              </a:extLst>
            </p:cNvPr>
            <p:cNvGrpSpPr/>
            <p:nvPr/>
          </p:nvGrpSpPr>
          <p:grpSpPr>
            <a:xfrm>
              <a:off x="6969629" y="5275824"/>
              <a:ext cx="2451964" cy="492443"/>
              <a:chOff x="7014037" y="4894113"/>
              <a:chExt cx="2451964" cy="492443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xmlns="" id="{B8F3BBB3-1582-4FB9-84D7-EE3779612096}"/>
                  </a:ext>
                </a:extLst>
              </p:cNvPr>
              <p:cNvSpPr/>
              <p:nvPr/>
            </p:nvSpPr>
            <p:spPr>
              <a:xfrm>
                <a:off x="7014037" y="4922071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xmlns="" id="{C0C7E97F-9D5F-4FFF-B24C-13DF448B62F0}"/>
                  </a:ext>
                </a:extLst>
              </p:cNvPr>
              <p:cNvSpPr/>
              <p:nvPr/>
            </p:nvSpPr>
            <p:spPr>
              <a:xfrm>
                <a:off x="7935592" y="491744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1F46EC14-F5DF-4FC8-9B21-5635EA212FD8}"/>
                  </a:ext>
                </a:extLst>
              </p:cNvPr>
              <p:cNvSpPr txBox="1"/>
              <p:nvPr/>
            </p:nvSpPr>
            <p:spPr>
              <a:xfrm>
                <a:off x="7556299" y="4894113"/>
                <a:ext cx="190970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/>
                  <a:t>-        =</a:t>
                </a:r>
              </a:p>
            </p:txBody>
          </p:sp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xmlns="" id="{69807B28-B844-42B6-98AC-FAAA8C334C82}"/>
                  </a:ext>
                </a:extLst>
              </p:cNvPr>
              <p:cNvSpPr/>
              <p:nvPr/>
            </p:nvSpPr>
            <p:spPr>
              <a:xfrm>
                <a:off x="8857556" y="4922071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xmlns="" id="{F963EF24-3B48-4DC2-B337-0A1644092865}"/>
              </a:ext>
            </a:extLst>
          </p:cNvPr>
          <p:cNvSpPr/>
          <p:nvPr/>
        </p:nvSpPr>
        <p:spPr>
          <a:xfrm>
            <a:off x="7242138" y="5260830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73AE4889-0335-4242-B32B-5CC958097340}"/>
              </a:ext>
            </a:extLst>
          </p:cNvPr>
          <p:cNvSpPr/>
          <p:nvPr/>
        </p:nvSpPr>
        <p:spPr>
          <a:xfrm>
            <a:off x="8163693" y="5248390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84D5A36A-29C7-4FD0-86D8-F5D0C6F52653}"/>
              </a:ext>
            </a:extLst>
          </p:cNvPr>
          <p:cNvSpPr/>
          <p:nvPr/>
        </p:nvSpPr>
        <p:spPr>
          <a:xfrm>
            <a:off x="8999067" y="5203942"/>
            <a:ext cx="37928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xmlns="" id="{96F32F56-EA6D-4269-8D6B-9CC526B646B9}"/>
              </a:ext>
            </a:extLst>
          </p:cNvPr>
          <p:cNvSpPr/>
          <p:nvPr/>
        </p:nvSpPr>
        <p:spPr>
          <a:xfrm>
            <a:off x="8503412" y="5797997"/>
            <a:ext cx="329887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57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462012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72145440-903C-4400-A61F-982C8D93A263}"/>
              </a:ext>
            </a:extLst>
          </p:cNvPr>
          <p:cNvSpPr/>
          <p:nvPr/>
        </p:nvSpPr>
        <p:spPr>
          <a:xfrm>
            <a:off x="3713729" y="77309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8770792-AA92-4DF7-96D8-7EA56DD56FB4}"/>
              </a:ext>
            </a:extLst>
          </p:cNvPr>
          <p:cNvSpPr txBox="1"/>
          <p:nvPr/>
        </p:nvSpPr>
        <p:spPr>
          <a:xfrm>
            <a:off x="4236949" y="773090"/>
            <a:ext cx="52402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/>
              <a:t>Giải</a:t>
            </a:r>
            <a:r>
              <a:rPr lang="en-US" sz="2600" dirty="0"/>
              <a:t> </a:t>
            </a:r>
            <a:r>
              <a:rPr lang="en-US" sz="2600" dirty="0" err="1"/>
              <a:t>bài</a:t>
            </a:r>
            <a:r>
              <a:rPr lang="en-US" sz="2600" dirty="0"/>
              <a:t> </a:t>
            </a:r>
            <a:r>
              <a:rPr lang="en-US" sz="2600" dirty="0" err="1"/>
              <a:t>toán</a:t>
            </a:r>
            <a:r>
              <a:rPr lang="en-US" sz="2600" dirty="0"/>
              <a:t> </a:t>
            </a:r>
            <a:r>
              <a:rPr lang="en-US" sz="2600" dirty="0" err="1"/>
              <a:t>theo</a:t>
            </a:r>
            <a:r>
              <a:rPr lang="en-US" sz="2600" dirty="0"/>
              <a:t> </a:t>
            </a:r>
            <a:r>
              <a:rPr lang="en-US" sz="2600" dirty="0" err="1"/>
              <a:t>tóm</a:t>
            </a:r>
            <a:r>
              <a:rPr lang="en-US" sz="2600" dirty="0"/>
              <a:t> </a:t>
            </a:r>
            <a:r>
              <a:rPr lang="en-US" sz="2600" dirty="0" err="1"/>
              <a:t>tắt</a:t>
            </a:r>
            <a:r>
              <a:rPr lang="en-US" sz="2600" dirty="0"/>
              <a:t> </a:t>
            </a:r>
            <a:r>
              <a:rPr lang="en-US" sz="2600" dirty="0" err="1"/>
              <a:t>sau</a:t>
            </a:r>
            <a:r>
              <a:rPr lang="en-US" sz="2600" dirty="0"/>
              <a:t>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1B180037-31BD-49B7-8370-EEDC41BC6793}"/>
              </a:ext>
            </a:extLst>
          </p:cNvPr>
          <p:cNvSpPr txBox="1"/>
          <p:nvPr/>
        </p:nvSpPr>
        <p:spPr>
          <a:xfrm>
            <a:off x="833282" y="1320950"/>
            <a:ext cx="7160791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: 20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: 8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: …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5738507-C555-4FE4-85B7-DFB848F020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9807" y="3255818"/>
            <a:ext cx="5318911" cy="30480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50706B7-D6DF-4A04-A2C8-BC1279CAD62B}"/>
              </a:ext>
            </a:extLst>
          </p:cNvPr>
          <p:cNvSpPr txBox="1"/>
          <p:nvPr/>
        </p:nvSpPr>
        <p:spPr>
          <a:xfrm>
            <a:off x="735570" y="3825693"/>
            <a:ext cx="5304237" cy="24781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20 + 8 = 28 (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28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423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8770792-AA92-4DF7-96D8-7EA56DD56FB4}"/>
              </a:ext>
            </a:extLst>
          </p:cNvPr>
          <p:cNvSpPr txBox="1"/>
          <p:nvPr/>
        </p:nvSpPr>
        <p:spPr>
          <a:xfrm>
            <a:off x="1393735" y="234479"/>
            <a:ext cx="9779089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 </a:t>
            </a:r>
            <a:r>
              <a:rPr lang="en-US" sz="2400" dirty="0" err="1"/>
              <a:t>cồng</a:t>
            </a:r>
            <a:r>
              <a:rPr lang="en-US" sz="2400" dirty="0"/>
              <a:t> </a:t>
            </a:r>
            <a:r>
              <a:rPr lang="en-US" sz="2400" dirty="0" err="1"/>
              <a:t>chiêng</a:t>
            </a:r>
            <a:r>
              <a:rPr lang="en-US" sz="2400" dirty="0"/>
              <a:t>,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11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, </a:t>
            </a:r>
            <a:r>
              <a:rPr lang="en-US" sz="2400" dirty="0" err="1"/>
              <a:t>đội</a:t>
            </a:r>
            <a:r>
              <a:rPr lang="en-US" sz="2400" dirty="0"/>
              <a:t> Hai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4 </a:t>
            </a:r>
            <a:r>
              <a:rPr lang="en-US" sz="2400" dirty="0" err="1"/>
              <a:t>người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Hai </a:t>
            </a:r>
            <a:r>
              <a:rPr lang="en-US" sz="2400" dirty="0" err="1"/>
              <a:t>có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1B180037-31BD-49B7-8370-EEDC41BC6793}"/>
              </a:ext>
            </a:extLst>
          </p:cNvPr>
          <p:cNvSpPr txBox="1"/>
          <p:nvPr/>
        </p:nvSpPr>
        <p:spPr>
          <a:xfrm>
            <a:off x="6518806" y="1400637"/>
            <a:ext cx="4446579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: 11 </a:t>
            </a:r>
            <a:r>
              <a:rPr lang="en-US" sz="2400" dirty="0" err="1"/>
              <a:t>người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Đội</a:t>
            </a:r>
            <a:r>
              <a:rPr lang="en-US" sz="2400" dirty="0"/>
              <a:t> Hai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: 4 </a:t>
            </a:r>
            <a:r>
              <a:rPr lang="en-US" sz="2400" dirty="0" err="1"/>
              <a:t>người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Đội</a:t>
            </a:r>
            <a:r>
              <a:rPr lang="en-US" sz="2400" dirty="0"/>
              <a:t> Hai: … </a:t>
            </a:r>
            <a:r>
              <a:rPr lang="en-US" sz="2400" dirty="0" err="1"/>
              <a:t>người</a:t>
            </a:r>
            <a:r>
              <a:rPr lang="en-US" sz="2400" dirty="0"/>
              <a:t>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50706B7-D6DF-4A04-A2C8-BC1279CAD62B}"/>
              </a:ext>
            </a:extLst>
          </p:cNvPr>
          <p:cNvSpPr txBox="1"/>
          <p:nvPr/>
        </p:nvSpPr>
        <p:spPr>
          <a:xfrm>
            <a:off x="5716766" y="3892576"/>
            <a:ext cx="5304237" cy="24781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Hai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11 – 4 = 7 (</a:t>
            </a:r>
            <a:r>
              <a:rPr lang="en-US" sz="2400" dirty="0" err="1"/>
              <a:t>người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7 </a:t>
            </a:r>
            <a:r>
              <a:rPr lang="en-US" sz="2400" dirty="0" err="1"/>
              <a:t>người</a:t>
            </a:r>
            <a:r>
              <a:rPr lang="en-US" sz="2400" dirty="0"/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651A221-5FD3-44C8-A09B-8887607AA4CD}"/>
              </a:ext>
            </a:extLst>
          </p:cNvPr>
          <p:cNvSpPr/>
          <p:nvPr/>
        </p:nvSpPr>
        <p:spPr>
          <a:xfrm>
            <a:off x="870515" y="32604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3A115EC-0916-44AA-A1CF-BB0476BC6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93" y="2266821"/>
            <a:ext cx="4461999" cy="269516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EA27AE8-4100-400C-98DE-49651C058F8B}"/>
              </a:ext>
            </a:extLst>
          </p:cNvPr>
          <p:cNvCxnSpPr>
            <a:cxnSpLocks/>
          </p:cNvCxnSpPr>
          <p:nvPr/>
        </p:nvCxnSpPr>
        <p:spPr>
          <a:xfrm>
            <a:off x="5384681" y="731156"/>
            <a:ext cx="39117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C781BDE0-BAD2-412E-8FB2-FD362CD9526D}"/>
              </a:ext>
            </a:extLst>
          </p:cNvPr>
          <p:cNvCxnSpPr>
            <a:cxnSpLocks/>
          </p:cNvCxnSpPr>
          <p:nvPr/>
        </p:nvCxnSpPr>
        <p:spPr>
          <a:xfrm>
            <a:off x="7554895" y="1257629"/>
            <a:ext cx="341049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5080BE5-ABE1-4887-8F2B-57E80CD74630}"/>
              </a:ext>
            </a:extLst>
          </p:cNvPr>
          <p:cNvCxnSpPr>
            <a:cxnSpLocks/>
          </p:cNvCxnSpPr>
          <p:nvPr/>
        </p:nvCxnSpPr>
        <p:spPr>
          <a:xfrm>
            <a:off x="9480041" y="731156"/>
            <a:ext cx="14853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7C4E8554-F1DB-43E1-BDA1-3474B64FA1B2}"/>
              </a:ext>
            </a:extLst>
          </p:cNvPr>
          <p:cNvCxnSpPr>
            <a:cxnSpLocks/>
          </p:cNvCxnSpPr>
          <p:nvPr/>
        </p:nvCxnSpPr>
        <p:spPr>
          <a:xfrm>
            <a:off x="4062914" y="1257629"/>
            <a:ext cx="33077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4603404B-AA2D-457C-B37F-3B1108A4956C}"/>
              </a:ext>
            </a:extLst>
          </p:cNvPr>
          <p:cNvCxnSpPr>
            <a:cxnSpLocks/>
          </p:cNvCxnSpPr>
          <p:nvPr/>
        </p:nvCxnSpPr>
        <p:spPr>
          <a:xfrm>
            <a:off x="1500458" y="1875627"/>
            <a:ext cx="341049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3664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3.Baitoanvenhieuhon,ithonmotsodonvi[20210607102617783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2212</TotalTime>
  <Words>341</Words>
  <Application>Microsoft Office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HongHa</cp:lastModifiedBy>
  <cp:revision>306</cp:revision>
  <dcterms:created xsi:type="dcterms:W3CDTF">2021-06-02T01:34:28Z</dcterms:created>
  <dcterms:modified xsi:type="dcterms:W3CDTF">2021-08-25T15:54:40Z</dcterms:modified>
</cp:coreProperties>
</file>