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321" r:id="rId4"/>
    <p:sldId id="300" r:id="rId5"/>
    <p:sldId id="283" r:id="rId6"/>
    <p:sldId id="323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FFFF99"/>
    <a:srgbClr val="A8EBE9"/>
    <a:srgbClr val="DBEAC1"/>
    <a:srgbClr val="E6E6E6"/>
    <a:srgbClr val="95B3D7"/>
    <a:srgbClr val="FFFFFF"/>
    <a:srgbClr val="00B0F0"/>
    <a:srgbClr val="BFD865"/>
    <a:srgbClr val="9DD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1210" y="2363419"/>
            <a:ext cx="6113417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12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BẢNG TRỪ (QUA 10)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46201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xmlns="" id="{72145440-903C-4400-A61F-982C8D93A263}"/>
              </a:ext>
            </a:extLst>
          </p:cNvPr>
          <p:cNvSpPr/>
          <p:nvPr/>
        </p:nvSpPr>
        <p:spPr>
          <a:xfrm>
            <a:off x="1732529" y="1438108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8770792-AA92-4DF7-96D8-7EA56DD56FB4}"/>
              </a:ext>
            </a:extLst>
          </p:cNvPr>
          <p:cNvSpPr txBox="1"/>
          <p:nvPr/>
        </p:nvSpPr>
        <p:spPr>
          <a:xfrm>
            <a:off x="2255749" y="1438108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endParaRPr lang="en-US" sz="2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DC7DA09-B3FA-49D1-A631-45E21ECCEEB1}"/>
              </a:ext>
            </a:extLst>
          </p:cNvPr>
          <p:cNvGrpSpPr/>
          <p:nvPr/>
        </p:nvGrpSpPr>
        <p:grpSpPr>
          <a:xfrm>
            <a:off x="900544" y="2513995"/>
            <a:ext cx="10155381" cy="2754435"/>
            <a:chOff x="900544" y="1599592"/>
            <a:chExt cx="10155381" cy="2754435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0F98AED2-FD6F-43AE-A960-FE272464C414}"/>
                </a:ext>
              </a:extLst>
            </p:cNvPr>
            <p:cNvGrpSpPr/>
            <p:nvPr/>
          </p:nvGrpSpPr>
          <p:grpSpPr>
            <a:xfrm>
              <a:off x="900544" y="1599592"/>
              <a:ext cx="10155381" cy="2754435"/>
              <a:chOff x="973533" y="1831284"/>
              <a:chExt cx="10155381" cy="2409566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xmlns="" id="{E056F10D-425A-456D-A999-313C0C39AE1F}"/>
                  </a:ext>
                </a:extLst>
              </p:cNvPr>
              <p:cNvGrpSpPr/>
              <p:nvPr/>
            </p:nvGrpSpPr>
            <p:grpSpPr>
              <a:xfrm>
                <a:off x="973533" y="1831284"/>
                <a:ext cx="10155381" cy="2409566"/>
                <a:chOff x="2148918" y="4391889"/>
                <a:chExt cx="10155381" cy="2409566"/>
              </a:xfrm>
            </p:grpSpPr>
            <p:sp>
              <p:nvSpPr>
                <p:cNvPr id="31" name="Rectangle: Rounded Corners 30">
                  <a:extLst>
                    <a:ext uri="{FF2B5EF4-FFF2-40B4-BE49-F238E27FC236}">
                      <a16:creationId xmlns:a16="http://schemas.microsoft.com/office/drawing/2014/main" xmlns="" id="{431EAFD2-6CF1-4EFB-9889-C7ABCC1F7479}"/>
                    </a:ext>
                  </a:extLst>
                </p:cNvPr>
                <p:cNvSpPr/>
                <p:nvPr/>
              </p:nvSpPr>
              <p:spPr>
                <a:xfrm>
                  <a:off x="2148918" y="4391889"/>
                  <a:ext cx="10155381" cy="2409566"/>
                </a:xfrm>
                <a:prstGeom prst="roundRect">
                  <a:avLst/>
                </a:prstGeom>
                <a:solidFill>
                  <a:srgbClr val="FFFF99"/>
                </a:solidFill>
                <a:ln>
                  <a:noFill/>
                </a:ln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softEdge rad="3175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>
                    <a:lnSpc>
                      <a:spcPct val="150000"/>
                    </a:lnSpc>
                  </a:pPr>
                  <a:r>
                    <a:rPr lang="en-US" sz="2800" dirty="0">
                      <a:solidFill>
                        <a:sysClr val="windowText" lastClr="000000"/>
                      </a:solidFill>
                    </a:rPr>
                    <a:t>13 – 6 = 			11 – 2 = 			16 – 8 = 	</a:t>
                  </a:r>
                </a:p>
                <a:p>
                  <a:pPr>
                    <a:lnSpc>
                      <a:spcPct val="200000"/>
                    </a:lnSpc>
                  </a:pPr>
                  <a:r>
                    <a:rPr lang="en-US" sz="2800" dirty="0">
                      <a:solidFill>
                        <a:sysClr val="windowText" lastClr="000000"/>
                      </a:solidFill>
                    </a:rPr>
                    <a:t>15 – 7 = 			14 – 5 = 			18 – 9 =</a:t>
                  </a:r>
                </a:p>
                <a:p>
                  <a:pPr>
                    <a:lnSpc>
                      <a:spcPct val="200000"/>
                    </a:lnSpc>
                  </a:pPr>
                  <a:r>
                    <a:rPr lang="en-US" sz="2800" dirty="0">
                      <a:solidFill>
                        <a:sysClr val="windowText" lastClr="000000"/>
                      </a:solidFill>
                    </a:rPr>
                    <a:t>12 – 4 = 			17 – 8 = 			12 – 3 =  </a:t>
                  </a:r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:a16="http://schemas.microsoft.com/office/drawing/2014/main" xmlns="" id="{2311A707-8303-40BF-8848-5A7B349741B6}"/>
                    </a:ext>
                  </a:extLst>
                </p:cNvPr>
                <p:cNvSpPr/>
                <p:nvPr/>
              </p:nvSpPr>
              <p:spPr>
                <a:xfrm>
                  <a:off x="3819321" y="4612050"/>
                  <a:ext cx="668647" cy="584930"/>
                </a:xfrm>
                <a:prstGeom prst="round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200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xmlns="" id="{E1504068-7BEA-49D0-ACF9-693E36E5CB4C}"/>
                  </a:ext>
                </a:extLst>
              </p:cNvPr>
              <p:cNvSpPr/>
              <p:nvPr/>
            </p:nvSpPr>
            <p:spPr>
              <a:xfrm>
                <a:off x="2643936" y="2840753"/>
                <a:ext cx="668647" cy="563849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xmlns="" id="{527BA3BD-1354-4B28-AA8E-9C056DF59D28}"/>
                </a:ext>
              </a:extLst>
            </p:cNvPr>
            <p:cNvSpPr/>
            <p:nvPr/>
          </p:nvSpPr>
          <p:spPr>
            <a:xfrm>
              <a:off x="2570947" y="3631720"/>
              <a:ext cx="668647" cy="668648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xmlns="" id="{A33F1761-9B96-4BDD-A740-6D3471EA03A9}"/>
              </a:ext>
            </a:extLst>
          </p:cNvPr>
          <p:cNvSpPr/>
          <p:nvPr/>
        </p:nvSpPr>
        <p:spPr>
          <a:xfrm>
            <a:off x="6192066" y="2755456"/>
            <a:ext cx="668647" cy="668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xmlns="" id="{3400DC52-52F8-4CD1-A149-0BA8E9C29850}"/>
              </a:ext>
            </a:extLst>
          </p:cNvPr>
          <p:cNvSpPr/>
          <p:nvPr/>
        </p:nvSpPr>
        <p:spPr>
          <a:xfrm>
            <a:off x="6192066" y="3657733"/>
            <a:ext cx="668647" cy="64455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5C1664C0-6501-4380-9DEA-BD2BD6B4714A}"/>
              </a:ext>
            </a:extLst>
          </p:cNvPr>
          <p:cNvSpPr/>
          <p:nvPr/>
        </p:nvSpPr>
        <p:spPr>
          <a:xfrm>
            <a:off x="6192066" y="4535912"/>
            <a:ext cx="668647" cy="668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xmlns="" id="{9554DCF3-16B4-4B80-B346-C9929446DC76}"/>
              </a:ext>
            </a:extLst>
          </p:cNvPr>
          <p:cNvSpPr/>
          <p:nvPr/>
        </p:nvSpPr>
        <p:spPr>
          <a:xfrm>
            <a:off x="9869929" y="2765667"/>
            <a:ext cx="668647" cy="668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xmlns="" id="{A90F4094-8065-47A3-A59A-A0D07A184B7E}"/>
              </a:ext>
            </a:extLst>
          </p:cNvPr>
          <p:cNvSpPr/>
          <p:nvPr/>
        </p:nvSpPr>
        <p:spPr>
          <a:xfrm>
            <a:off x="9869929" y="3667944"/>
            <a:ext cx="668647" cy="64455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xmlns="" id="{03D327ED-6A76-4D9B-B4D9-31F6CA182D92}"/>
              </a:ext>
            </a:extLst>
          </p:cNvPr>
          <p:cNvSpPr/>
          <p:nvPr/>
        </p:nvSpPr>
        <p:spPr>
          <a:xfrm>
            <a:off x="9869929" y="4546123"/>
            <a:ext cx="668647" cy="668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0C1E61BF-4B77-4D0A-A6C3-817EA4FA1280}"/>
              </a:ext>
            </a:extLst>
          </p:cNvPr>
          <p:cNvSpPr/>
          <p:nvPr/>
        </p:nvSpPr>
        <p:spPr>
          <a:xfrm>
            <a:off x="2622298" y="2811526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xmlns="" id="{883383AE-0E31-45A4-B687-671B42D44126}"/>
              </a:ext>
            </a:extLst>
          </p:cNvPr>
          <p:cNvSpPr/>
          <p:nvPr/>
        </p:nvSpPr>
        <p:spPr>
          <a:xfrm>
            <a:off x="2612122" y="3679494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xmlns="" id="{E11F9A75-1E5E-424D-A99B-54BE1010DA7D}"/>
              </a:ext>
            </a:extLst>
          </p:cNvPr>
          <p:cNvSpPr/>
          <p:nvPr/>
        </p:nvSpPr>
        <p:spPr>
          <a:xfrm>
            <a:off x="6215624" y="2778385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xmlns="" id="{BE5B97FB-27A8-453E-8FD6-12A76C0727CC}"/>
              </a:ext>
            </a:extLst>
          </p:cNvPr>
          <p:cNvSpPr/>
          <p:nvPr/>
        </p:nvSpPr>
        <p:spPr>
          <a:xfrm>
            <a:off x="6215624" y="3678824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46BDC21B-CE8C-4B54-8E8F-5C2364D2AAA9}"/>
              </a:ext>
            </a:extLst>
          </p:cNvPr>
          <p:cNvSpPr/>
          <p:nvPr/>
        </p:nvSpPr>
        <p:spPr>
          <a:xfrm>
            <a:off x="6205593" y="4546123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xmlns="" id="{57E2349E-0084-400D-AA3B-62C594D55E96}"/>
              </a:ext>
            </a:extLst>
          </p:cNvPr>
          <p:cNvSpPr/>
          <p:nvPr/>
        </p:nvSpPr>
        <p:spPr>
          <a:xfrm>
            <a:off x="2592176" y="4569052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xmlns="" id="{AFD0E0FA-CCFC-4A27-A20C-AF7367BD0409}"/>
              </a:ext>
            </a:extLst>
          </p:cNvPr>
          <p:cNvSpPr/>
          <p:nvPr/>
        </p:nvSpPr>
        <p:spPr>
          <a:xfrm>
            <a:off x="9879960" y="2778385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06BEF608-4668-4420-9AD5-97EB8755A2E2}"/>
              </a:ext>
            </a:extLst>
          </p:cNvPr>
          <p:cNvSpPr/>
          <p:nvPr/>
        </p:nvSpPr>
        <p:spPr>
          <a:xfrm>
            <a:off x="9879960" y="3678824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xmlns="" id="{9DB751D3-E4FB-4A55-B8FC-F4E7A97BB5D7}"/>
              </a:ext>
            </a:extLst>
          </p:cNvPr>
          <p:cNvSpPr/>
          <p:nvPr/>
        </p:nvSpPr>
        <p:spPr>
          <a:xfrm>
            <a:off x="9911494" y="4559978"/>
            <a:ext cx="622789" cy="62278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423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0" grpId="0" animBg="1"/>
      <p:bldP spid="37" grpId="0" animBg="1"/>
      <p:bldP spid="39" grpId="0" animBg="1"/>
      <p:bldP spid="40" grpId="0" animBg="1"/>
      <p:bldP spid="42" grpId="0" animBg="1"/>
      <p:bldP spid="38" grpId="0" animBg="1"/>
      <p:bldP spid="46" grpId="0" animBg="1"/>
      <p:bldP spid="47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3DA074C8-FF0C-4E7B-AE98-D6177DB67EDA}"/>
              </a:ext>
            </a:extLst>
          </p:cNvPr>
          <p:cNvSpPr/>
          <p:nvPr/>
        </p:nvSpPr>
        <p:spPr>
          <a:xfrm>
            <a:off x="1078523" y="789782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8E4D8BF-1304-4D40-9FE2-7DDA6D0B5B66}"/>
              </a:ext>
            </a:extLst>
          </p:cNvPr>
          <p:cNvSpPr txBox="1"/>
          <p:nvPr/>
        </p:nvSpPr>
        <p:spPr>
          <a:xfrm>
            <a:off x="1601743" y="851337"/>
            <a:ext cx="5240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BA32B6F-EA07-4DB4-AAB4-F7C54975CC29}"/>
              </a:ext>
            </a:extLst>
          </p:cNvPr>
          <p:cNvGrpSpPr/>
          <p:nvPr/>
        </p:nvGrpSpPr>
        <p:grpSpPr>
          <a:xfrm>
            <a:off x="926180" y="1747088"/>
            <a:ext cx="2772984" cy="700550"/>
            <a:chOff x="2563090" y="4391891"/>
            <a:chExt cx="2179765" cy="51261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xmlns="" id="{4346EC5D-8B7C-43F3-9226-0152680114CF}"/>
                </a:ext>
              </a:extLst>
            </p:cNvPr>
            <p:cNvSpPr/>
            <p:nvPr/>
          </p:nvSpPr>
          <p:spPr>
            <a:xfrm>
              <a:off x="2563090" y="4391891"/>
              <a:ext cx="2179765" cy="512618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14 – 4 – 3 = 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xmlns="" id="{8F5ED374-D9FA-4704-8419-72437C5473C8}"/>
                </a:ext>
              </a:extLst>
            </p:cNvPr>
            <p:cNvSpPr/>
            <p:nvPr/>
          </p:nvSpPr>
          <p:spPr>
            <a:xfrm>
              <a:off x="4219956" y="4450873"/>
              <a:ext cx="436418" cy="4086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FBDDD8AF-B793-4296-9A30-834D830AB334}"/>
              </a:ext>
            </a:extLst>
          </p:cNvPr>
          <p:cNvGrpSpPr/>
          <p:nvPr/>
        </p:nvGrpSpPr>
        <p:grpSpPr>
          <a:xfrm>
            <a:off x="926181" y="2655737"/>
            <a:ext cx="2260366" cy="700549"/>
            <a:chOff x="2563091" y="4391891"/>
            <a:chExt cx="1603659" cy="5126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xmlns="" id="{28EFD9EE-046C-4037-AB7A-1F399AD80FCD}"/>
                </a:ext>
              </a:extLst>
            </p:cNvPr>
            <p:cNvSpPr/>
            <p:nvPr/>
          </p:nvSpPr>
          <p:spPr>
            <a:xfrm>
              <a:off x="2563091" y="4391891"/>
              <a:ext cx="1603659" cy="51261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14 – 7= 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515B108D-C187-49EA-8EEB-27C9666806CA}"/>
                </a:ext>
              </a:extLst>
            </p:cNvPr>
            <p:cNvSpPr/>
            <p:nvPr/>
          </p:nvSpPr>
          <p:spPr>
            <a:xfrm>
              <a:off x="3607457" y="4424973"/>
              <a:ext cx="436418" cy="436418"/>
            </a:xfrm>
            <a:prstGeom prst="roundRect">
              <a:avLst/>
            </a:prstGeom>
            <a:grpFill/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3107BE04-36A6-4D74-8A96-38CA98E24F04}"/>
              </a:ext>
            </a:extLst>
          </p:cNvPr>
          <p:cNvSpPr/>
          <p:nvPr/>
        </p:nvSpPr>
        <p:spPr>
          <a:xfrm>
            <a:off x="3088002" y="1935490"/>
            <a:ext cx="447101" cy="34023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pic>
        <p:nvPicPr>
          <p:cNvPr id="4100" name="Picture 4" descr="Feliz Garoto Menino Bonitinho Com Número in 2021 | Kids cartoon characters,  Abc for kids, Teachers illustration">
            <a:extLst>
              <a:ext uri="{FF2B5EF4-FFF2-40B4-BE49-F238E27FC236}">
                <a16:creationId xmlns:a16="http://schemas.microsoft.com/office/drawing/2014/main" xmlns="" id="{CE826426-685A-4ACA-A219-C39423575B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3" t="7611" r="7480" b="4776"/>
          <a:stretch/>
        </p:blipFill>
        <p:spPr bwMode="auto">
          <a:xfrm>
            <a:off x="7679924" y="3429000"/>
            <a:ext cx="3564133" cy="304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986AA975-D041-4F06-B664-0B13DDC7C280}"/>
              </a:ext>
            </a:extLst>
          </p:cNvPr>
          <p:cNvGrpSpPr/>
          <p:nvPr/>
        </p:nvGrpSpPr>
        <p:grpSpPr>
          <a:xfrm>
            <a:off x="3186546" y="3963816"/>
            <a:ext cx="2772984" cy="700550"/>
            <a:chOff x="2563090" y="4391891"/>
            <a:chExt cx="2179765" cy="512618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B6B2C5FB-9A09-4750-A562-355AD80ADF3F}"/>
                </a:ext>
              </a:extLst>
            </p:cNvPr>
            <p:cNvSpPr/>
            <p:nvPr/>
          </p:nvSpPr>
          <p:spPr>
            <a:xfrm>
              <a:off x="2563090" y="4391891"/>
              <a:ext cx="2179765" cy="512618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12 – 2 – 6 = 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xmlns="" id="{553E600A-608F-4D71-9341-719A7890A76D}"/>
                </a:ext>
              </a:extLst>
            </p:cNvPr>
            <p:cNvSpPr/>
            <p:nvPr/>
          </p:nvSpPr>
          <p:spPr>
            <a:xfrm>
              <a:off x="4219956" y="4450873"/>
              <a:ext cx="436418" cy="4086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31D1F05B-61AB-429E-9190-808DF4B55A32}"/>
              </a:ext>
            </a:extLst>
          </p:cNvPr>
          <p:cNvGrpSpPr/>
          <p:nvPr/>
        </p:nvGrpSpPr>
        <p:grpSpPr>
          <a:xfrm>
            <a:off x="3186547" y="4872465"/>
            <a:ext cx="2260366" cy="700549"/>
            <a:chOff x="2563091" y="4391891"/>
            <a:chExt cx="1603659" cy="5126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xmlns="" id="{5FF89931-6394-4DEF-8B2A-4A39C9333275}"/>
                </a:ext>
              </a:extLst>
            </p:cNvPr>
            <p:cNvSpPr/>
            <p:nvPr/>
          </p:nvSpPr>
          <p:spPr>
            <a:xfrm>
              <a:off x="2563091" y="4391891"/>
              <a:ext cx="1603659" cy="51261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12 – 8= 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xmlns="" id="{F2BB87FB-FCD1-4ECA-B89D-D71053F0A5AD}"/>
                </a:ext>
              </a:extLst>
            </p:cNvPr>
            <p:cNvSpPr/>
            <p:nvPr/>
          </p:nvSpPr>
          <p:spPr>
            <a:xfrm>
              <a:off x="3607457" y="4424973"/>
              <a:ext cx="436418" cy="436418"/>
            </a:xfrm>
            <a:prstGeom prst="roundRect">
              <a:avLst/>
            </a:prstGeom>
            <a:grpFill/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4B283902-8174-41AF-A3EA-A8228610026C}"/>
              </a:ext>
            </a:extLst>
          </p:cNvPr>
          <p:cNvGrpSpPr/>
          <p:nvPr/>
        </p:nvGrpSpPr>
        <p:grpSpPr>
          <a:xfrm>
            <a:off x="6549740" y="1928012"/>
            <a:ext cx="2772984" cy="700550"/>
            <a:chOff x="2563090" y="4391891"/>
            <a:chExt cx="2179765" cy="512618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0B41DAF9-3666-4633-859B-53B9967EBC52}"/>
                </a:ext>
              </a:extLst>
            </p:cNvPr>
            <p:cNvSpPr/>
            <p:nvPr/>
          </p:nvSpPr>
          <p:spPr>
            <a:xfrm>
              <a:off x="2563090" y="4391891"/>
              <a:ext cx="2179765" cy="512618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6 – 3 = 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xmlns="" id="{5EB03AF8-417F-4480-A7D9-153666577124}"/>
                </a:ext>
              </a:extLst>
            </p:cNvPr>
            <p:cNvSpPr/>
            <p:nvPr/>
          </p:nvSpPr>
          <p:spPr>
            <a:xfrm>
              <a:off x="4219956" y="4450873"/>
              <a:ext cx="436418" cy="40861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7D64AF26-9AD3-431F-A4DD-65B7A0B03DB7}"/>
              </a:ext>
            </a:extLst>
          </p:cNvPr>
          <p:cNvGrpSpPr/>
          <p:nvPr/>
        </p:nvGrpSpPr>
        <p:grpSpPr>
          <a:xfrm>
            <a:off x="6549741" y="2836661"/>
            <a:ext cx="2260366" cy="700549"/>
            <a:chOff x="2563091" y="4391891"/>
            <a:chExt cx="1603659" cy="51261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xmlns="" id="{54257E90-C6DD-4FEA-9CCD-D39CF3AF6C62}"/>
                </a:ext>
              </a:extLst>
            </p:cNvPr>
            <p:cNvSpPr/>
            <p:nvPr/>
          </p:nvSpPr>
          <p:spPr>
            <a:xfrm>
              <a:off x="2563091" y="4391891"/>
              <a:ext cx="1603659" cy="51261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ysClr val="windowText" lastClr="000000"/>
                  </a:solidFill>
                </a:rPr>
                <a:t>16 – 9 = 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xmlns="" id="{047E9576-9B19-4714-8FEA-C17E2C25307F}"/>
                </a:ext>
              </a:extLst>
            </p:cNvPr>
            <p:cNvSpPr/>
            <p:nvPr/>
          </p:nvSpPr>
          <p:spPr>
            <a:xfrm>
              <a:off x="3607457" y="4424973"/>
              <a:ext cx="436418" cy="436418"/>
            </a:xfrm>
            <a:prstGeom prst="roundRect">
              <a:avLst/>
            </a:prstGeom>
            <a:grpFill/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xmlns="" id="{8C962628-A2FD-47A7-BEF8-C9FAA4E111F3}"/>
              </a:ext>
            </a:extLst>
          </p:cNvPr>
          <p:cNvSpPr/>
          <p:nvPr/>
        </p:nvSpPr>
        <p:spPr>
          <a:xfrm>
            <a:off x="2482237" y="2846697"/>
            <a:ext cx="447101" cy="340238"/>
          </a:xfrm>
          <a:prstGeom prst="roundRect">
            <a:avLst/>
          </a:prstGeom>
          <a:solidFill>
            <a:srgbClr val="DB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xmlns="" id="{90564031-49BF-4F62-90BE-F499551DD25B}"/>
              </a:ext>
            </a:extLst>
          </p:cNvPr>
          <p:cNvSpPr/>
          <p:nvPr/>
        </p:nvSpPr>
        <p:spPr>
          <a:xfrm>
            <a:off x="5342972" y="4158047"/>
            <a:ext cx="447101" cy="34023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xmlns="" id="{D5CB2134-0AFF-4C9D-868B-27F131E40E3A}"/>
              </a:ext>
            </a:extLst>
          </p:cNvPr>
          <p:cNvSpPr/>
          <p:nvPr/>
        </p:nvSpPr>
        <p:spPr>
          <a:xfrm>
            <a:off x="4737207" y="5069254"/>
            <a:ext cx="447101" cy="340238"/>
          </a:xfrm>
          <a:prstGeom prst="roundRect">
            <a:avLst/>
          </a:prstGeom>
          <a:solidFill>
            <a:srgbClr val="DB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30945CF2-31CF-465C-80D4-8E4E46EA08E5}"/>
              </a:ext>
            </a:extLst>
          </p:cNvPr>
          <p:cNvSpPr/>
          <p:nvPr/>
        </p:nvSpPr>
        <p:spPr>
          <a:xfrm>
            <a:off x="8712356" y="2104841"/>
            <a:ext cx="447101" cy="34023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xmlns="" id="{053916C3-02EE-4167-AD8A-97416E91A9A3}"/>
              </a:ext>
            </a:extLst>
          </p:cNvPr>
          <p:cNvSpPr/>
          <p:nvPr/>
        </p:nvSpPr>
        <p:spPr>
          <a:xfrm>
            <a:off x="8106591" y="3016048"/>
            <a:ext cx="447101" cy="340238"/>
          </a:xfrm>
          <a:prstGeom prst="roundRect">
            <a:avLst/>
          </a:prstGeom>
          <a:solidFill>
            <a:srgbClr val="DB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759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6357918-BE7F-4689-AAFF-3029381A9FF2}"/>
              </a:ext>
            </a:extLst>
          </p:cNvPr>
          <p:cNvSpPr txBox="1"/>
          <p:nvPr/>
        </p:nvSpPr>
        <p:spPr>
          <a:xfrm>
            <a:off x="1841263" y="662042"/>
            <a:ext cx="816633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Có</a:t>
            </a:r>
            <a:r>
              <a:rPr lang="en-US" sz="2800" dirty="0"/>
              <a:t> 12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9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,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bóng</a:t>
            </a:r>
            <a:r>
              <a:rPr lang="en-US" sz="2800" dirty="0"/>
              <a:t>?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A347C394-7FA5-4657-9BEB-4406A0AE7086}"/>
              </a:ext>
            </a:extLst>
          </p:cNvPr>
          <p:cNvSpPr/>
          <p:nvPr/>
        </p:nvSpPr>
        <p:spPr>
          <a:xfrm>
            <a:off x="1230923" y="105301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4536B1B7-DAE4-4450-801E-AD3D37405C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939" y="1967207"/>
            <a:ext cx="5014232" cy="399964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89C0473-9A6D-45C1-9DE2-0A02C7896302}"/>
              </a:ext>
            </a:extLst>
          </p:cNvPr>
          <p:cNvSpPr txBox="1"/>
          <p:nvPr/>
        </p:nvSpPr>
        <p:spPr>
          <a:xfrm>
            <a:off x="5924431" y="2847108"/>
            <a:ext cx="5304237" cy="2478125"/>
          </a:xfrm>
          <a:prstGeom prst="roundRect">
            <a:avLst/>
          </a:prstGeom>
          <a:solidFill>
            <a:srgbClr val="FFFF99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lấy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bóng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12 – 9 = 3 (</a:t>
            </a:r>
            <a:r>
              <a:rPr lang="en-US" sz="2400" dirty="0" err="1"/>
              <a:t>bạn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3 </a:t>
            </a:r>
            <a:r>
              <a:rPr lang="en-US" sz="2400" dirty="0" err="1"/>
              <a:t>bạn</a:t>
            </a:r>
            <a:r>
              <a:rPr lang="en-US" sz="2400" dirty="0"/>
              <a:t>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00C16695-03DA-4639-8D90-3A9EEB1E85B1}"/>
              </a:ext>
            </a:extLst>
          </p:cNvPr>
          <p:cNvCxnSpPr>
            <a:cxnSpLocks/>
          </p:cNvCxnSpPr>
          <p:nvPr/>
        </p:nvCxnSpPr>
        <p:spPr>
          <a:xfrm>
            <a:off x="2526220" y="1257629"/>
            <a:ext cx="110235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64423734-E5EC-426D-B85C-FF34AF7D7C23}"/>
              </a:ext>
            </a:extLst>
          </p:cNvPr>
          <p:cNvCxnSpPr>
            <a:cxnSpLocks/>
          </p:cNvCxnSpPr>
          <p:nvPr/>
        </p:nvCxnSpPr>
        <p:spPr>
          <a:xfrm>
            <a:off x="1974677" y="1865242"/>
            <a:ext cx="682098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24F1EEF0-457F-4D8F-91D7-2F70192DF02F}"/>
              </a:ext>
            </a:extLst>
          </p:cNvPr>
          <p:cNvCxnSpPr>
            <a:cxnSpLocks/>
          </p:cNvCxnSpPr>
          <p:nvPr/>
        </p:nvCxnSpPr>
        <p:spPr>
          <a:xfrm>
            <a:off x="4202620" y="1257629"/>
            <a:ext cx="169278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BD4FD58-DADA-4DAC-9FE7-964A6948B6C6}"/>
              </a:ext>
            </a:extLst>
          </p:cNvPr>
          <p:cNvCxnSpPr>
            <a:cxnSpLocks/>
          </p:cNvCxnSpPr>
          <p:nvPr/>
        </p:nvCxnSpPr>
        <p:spPr>
          <a:xfrm>
            <a:off x="6096000" y="1257629"/>
            <a:ext cx="33092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6480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2AD5F2-9AE2-4EDA-B183-3D776EA1BEB5}"/>
              </a:ext>
            </a:extLst>
          </p:cNvPr>
          <p:cNvSpPr txBox="1"/>
          <p:nvPr/>
        </p:nvSpPr>
        <p:spPr>
          <a:xfrm>
            <a:off x="1921058" y="906437"/>
            <a:ext cx="163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&gt;, &lt;, = 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226084F7-E871-416C-A242-0AF2B03D3FC4}"/>
              </a:ext>
            </a:extLst>
          </p:cNvPr>
          <p:cNvGrpSpPr/>
          <p:nvPr/>
        </p:nvGrpSpPr>
        <p:grpSpPr>
          <a:xfrm>
            <a:off x="3405720" y="1143601"/>
            <a:ext cx="3590695" cy="2536272"/>
            <a:chOff x="1387704" y="1831285"/>
            <a:chExt cx="3590695" cy="2536272"/>
          </a:xfrm>
          <a:solidFill>
            <a:schemeClr val="accent5">
              <a:lumMod val="20000"/>
              <a:lumOff val="80000"/>
            </a:schemeClr>
          </a:solidFill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E9275EFA-643D-44B2-A11A-220136E055B9}"/>
                </a:ext>
              </a:extLst>
            </p:cNvPr>
            <p:cNvGrpSpPr/>
            <p:nvPr/>
          </p:nvGrpSpPr>
          <p:grpSpPr>
            <a:xfrm>
              <a:off x="1387704" y="1831285"/>
              <a:ext cx="3590695" cy="2536272"/>
              <a:chOff x="2563089" y="4391890"/>
              <a:chExt cx="3590695" cy="2536272"/>
            </a:xfrm>
            <a:grpFill/>
          </p:grpSpPr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xmlns="" id="{15A8FAB1-DEF2-4F28-B363-87E0B2F02B0F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3590695" cy="2536272"/>
              </a:xfrm>
              <a:prstGeom prst="roundRect">
                <a:avLst/>
              </a:prstGeom>
              <a:grpFill/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14350" indent="-514350">
                  <a:buAutoNum type="alphaLcParenR"/>
                </a:pPr>
                <a:r>
                  <a:rPr lang="en-US" sz="2800" dirty="0">
                    <a:solidFill>
                      <a:sysClr val="windowText" lastClr="000000"/>
                    </a:solidFill>
                  </a:rPr>
                  <a:t>14 – 6         7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17 – 9         8</a:t>
                </a: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xmlns="" id="{47F9D4C7-4741-41A7-A120-B77A797B7AF9}"/>
                  </a:ext>
                </a:extLst>
              </p:cNvPr>
              <p:cNvSpPr/>
              <p:nvPr/>
            </p:nvSpPr>
            <p:spPr>
              <a:xfrm>
                <a:off x="4368238" y="4677946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xmlns="" id="{A72A7D3E-BBEF-47AB-B288-A725C5E4EFFA}"/>
                </a:ext>
              </a:extLst>
            </p:cNvPr>
            <p:cNvSpPr/>
            <p:nvPr/>
          </p:nvSpPr>
          <p:spPr>
            <a:xfrm>
              <a:off x="3192853" y="3444997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A668B45-F0D9-419F-8E2A-CF74570D248C}"/>
              </a:ext>
            </a:extLst>
          </p:cNvPr>
          <p:cNvGrpSpPr/>
          <p:nvPr/>
        </p:nvGrpSpPr>
        <p:grpSpPr>
          <a:xfrm>
            <a:off x="7097984" y="3614857"/>
            <a:ext cx="4030550" cy="2536272"/>
            <a:chOff x="1387704" y="1831285"/>
            <a:chExt cx="4030550" cy="253627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7FBCC5F5-9039-420F-91CA-736C72F8A75B}"/>
                </a:ext>
              </a:extLst>
            </p:cNvPr>
            <p:cNvGrpSpPr/>
            <p:nvPr/>
          </p:nvGrpSpPr>
          <p:grpSpPr>
            <a:xfrm>
              <a:off x="1387704" y="1831285"/>
              <a:ext cx="4030550" cy="2536272"/>
              <a:chOff x="2563089" y="4391890"/>
              <a:chExt cx="4030550" cy="253627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xmlns="" id="{46F9671A-A6A2-4AC9-8F66-FA9CA537A7BE}"/>
                  </a:ext>
                </a:extLst>
              </p:cNvPr>
              <p:cNvSpPr/>
              <p:nvPr/>
            </p:nvSpPr>
            <p:spPr>
              <a:xfrm>
                <a:off x="2563089" y="4391890"/>
                <a:ext cx="4030550" cy="2536272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softEdge rad="3175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b) 15 – 8          11 – 2 </a:t>
                </a:r>
              </a:p>
              <a:p>
                <a:pPr marL="514350" indent="-514350">
                  <a:buAutoNum type="alphaLcParenR"/>
                </a:pPr>
                <a:endParaRPr lang="en-US" sz="2800" dirty="0">
                  <a:solidFill>
                    <a:sysClr val="windowText" lastClr="000000"/>
                  </a:solidFill>
                </a:endParaRP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 </a:t>
                </a:r>
              </a:p>
              <a:p>
                <a:r>
                  <a:rPr lang="en-US" sz="2800" dirty="0">
                    <a:solidFill>
                      <a:sysClr val="windowText" lastClr="000000"/>
                    </a:solidFill>
                  </a:rPr>
                  <a:t>     16 – 7         13 – 4 </a:t>
                </a: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xmlns="" id="{0F9B57A9-0399-4C4A-88DF-86F4E602A640}"/>
                  </a:ext>
                </a:extLst>
              </p:cNvPr>
              <p:cNvSpPr/>
              <p:nvPr/>
            </p:nvSpPr>
            <p:spPr>
              <a:xfrm>
                <a:off x="4358435" y="4726214"/>
                <a:ext cx="668647" cy="66864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B5703ADE-5A70-4C1A-A30B-82DD812CEE56}"/>
                </a:ext>
              </a:extLst>
            </p:cNvPr>
            <p:cNvSpPr/>
            <p:nvPr/>
          </p:nvSpPr>
          <p:spPr>
            <a:xfrm>
              <a:off x="3196906" y="3352471"/>
              <a:ext cx="668647" cy="6686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EF85AB13-1FC0-415A-803C-C566D96986FF}"/>
              </a:ext>
            </a:extLst>
          </p:cNvPr>
          <p:cNvSpPr/>
          <p:nvPr/>
        </p:nvSpPr>
        <p:spPr>
          <a:xfrm>
            <a:off x="5210869" y="1422556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E7263E46-EB9A-4C53-A346-A7E52BFC5F3A}"/>
              </a:ext>
            </a:extLst>
          </p:cNvPr>
          <p:cNvSpPr/>
          <p:nvPr/>
        </p:nvSpPr>
        <p:spPr>
          <a:xfrm>
            <a:off x="5210869" y="2757312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69A2FBF2-FBAB-4F8D-A57C-30BEAF70EF9C}"/>
              </a:ext>
            </a:extLst>
          </p:cNvPr>
          <p:cNvSpPr/>
          <p:nvPr/>
        </p:nvSpPr>
        <p:spPr>
          <a:xfrm>
            <a:off x="8884770" y="3949180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&lt;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401AD9B8-D0BC-4931-BE10-7AD9F6E3887F}"/>
              </a:ext>
            </a:extLst>
          </p:cNvPr>
          <p:cNvSpPr/>
          <p:nvPr/>
        </p:nvSpPr>
        <p:spPr>
          <a:xfrm>
            <a:off x="8907186" y="5136042"/>
            <a:ext cx="668647" cy="668648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=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77148BF-2EE9-44FB-B9D7-25835D093E9F}"/>
              </a:ext>
            </a:extLst>
          </p:cNvPr>
          <p:cNvSpPr txBox="1"/>
          <p:nvPr/>
        </p:nvSpPr>
        <p:spPr>
          <a:xfrm>
            <a:off x="4538818" y="18620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AD50C29-AAC2-4DBE-9655-82ECF66DD2A8}"/>
              </a:ext>
            </a:extLst>
          </p:cNvPr>
          <p:cNvSpPr txBox="1"/>
          <p:nvPr/>
        </p:nvSpPr>
        <p:spPr>
          <a:xfrm>
            <a:off x="4538818" y="309163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CD9B1D3-56B9-4EED-8417-EF7BF44A5512}"/>
              </a:ext>
            </a:extLst>
          </p:cNvPr>
          <p:cNvSpPr txBox="1"/>
          <p:nvPr/>
        </p:nvSpPr>
        <p:spPr>
          <a:xfrm>
            <a:off x="8104097" y="436311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772CFBB-3D4B-4522-A0EC-366A0EAF2271}"/>
              </a:ext>
            </a:extLst>
          </p:cNvPr>
          <p:cNvSpPr txBox="1"/>
          <p:nvPr/>
        </p:nvSpPr>
        <p:spPr>
          <a:xfrm>
            <a:off x="10091965" y="43322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C2A724F-368C-4AB9-BB97-11AAD9A1DFBC}"/>
              </a:ext>
            </a:extLst>
          </p:cNvPr>
          <p:cNvSpPr txBox="1"/>
          <p:nvPr/>
        </p:nvSpPr>
        <p:spPr>
          <a:xfrm>
            <a:off x="8104097" y="562421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8FF39FE-5F1A-4CE3-90D7-03232268C460}"/>
              </a:ext>
            </a:extLst>
          </p:cNvPr>
          <p:cNvSpPr txBox="1"/>
          <p:nvPr/>
        </p:nvSpPr>
        <p:spPr>
          <a:xfrm>
            <a:off x="10091965" y="559336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FAF7D5D9-FEBA-4BA4-B25D-5E805305BE6F}"/>
              </a:ext>
            </a:extLst>
          </p:cNvPr>
          <p:cNvSpPr/>
          <p:nvPr/>
        </p:nvSpPr>
        <p:spPr>
          <a:xfrm>
            <a:off x="1238856" y="90643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pic>
        <p:nvPicPr>
          <p:cNvPr id="24580" name="Picture 4" descr="Cute Kid Girl Study Hard Think 2283437 Vector Art at Vecteezy">
            <a:extLst>
              <a:ext uri="{FF2B5EF4-FFF2-40B4-BE49-F238E27FC236}">
                <a16:creationId xmlns:a16="http://schemas.microsoft.com/office/drawing/2014/main" xmlns="" id="{A0D82BE3-EE6D-4501-A517-8C62D9DBE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24" y="2504450"/>
            <a:ext cx="3914225" cy="391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756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2.Bangtru(qua10)[20210607102918426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184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HongHa</cp:lastModifiedBy>
  <cp:revision>263</cp:revision>
  <dcterms:created xsi:type="dcterms:W3CDTF">2021-06-02T01:34:28Z</dcterms:created>
  <dcterms:modified xsi:type="dcterms:W3CDTF">2021-08-25T15:53:20Z</dcterms:modified>
</cp:coreProperties>
</file>