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93" r:id="rId3"/>
    <p:sldId id="294" r:id="rId4"/>
    <p:sldId id="295" r:id="rId5"/>
    <p:sldId id="296" r:id="rId6"/>
    <p:sldId id="324" r:id="rId7"/>
  </p:sldIdLst>
  <p:sldSz cx="12192000" cy="6858000"/>
  <p:notesSz cx="6858000" cy="9144000"/>
  <p:custDataLst>
    <p:tags r:id="rId8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DBEEF4"/>
    <a:srgbClr val="FFFF99"/>
    <a:srgbClr val="A8EBE9"/>
    <a:srgbClr val="DBEAC1"/>
    <a:srgbClr val="95B3D7"/>
    <a:srgbClr val="FFFFFF"/>
    <a:srgbClr val="00B0F0"/>
    <a:srgbClr val="BFD865"/>
    <a:srgbClr val="9DD0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xmlns="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xmlns="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xmlns="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xmlns="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xmlns="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xmlns="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xmlns="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xmlns="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xmlns="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xmlns="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xmlns="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xmlns="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xmlns="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xmlns="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xmlns="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xmlns="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xmlns="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xmlns="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xmlns="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xmlns="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xmlns="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xmlns="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xmlns="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xmlns="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xmlns="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xmlns="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xmlns="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xmlns="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xmlns="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xmlns="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xmlns="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xmlns="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xmlns="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xmlns="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xmlns="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xmlns="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xmlns="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xmlns="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xmlns="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xmlns="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xmlns="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xmlns="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xmlns="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xmlns="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xmlns="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xmlns="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xmlns="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xmlns="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xmlns="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xmlns="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xmlns="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xmlns="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xmlns="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xmlns="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xmlns="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xmlns="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xmlns="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xmlns="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xmlns="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xmlns="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xmlns="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xmlns="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xmlns="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xmlns="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xmlns="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xmlns="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xmlns="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xmlns="" id="{FF3093F1-70FF-4A92-A939-256BC49F43A6}"/>
              </a:ext>
            </a:extLst>
          </p:cNvPr>
          <p:cNvGrpSpPr/>
          <p:nvPr userDrawn="1"/>
        </p:nvGrpSpPr>
        <p:grpSpPr>
          <a:xfrm>
            <a:off x="896619" y="1603301"/>
            <a:ext cx="9867486" cy="4770499"/>
            <a:chOff x="741115" y="865258"/>
            <a:chExt cx="7691377" cy="4010102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xmlns="" id="{378B6936-B094-4FA3-9256-C7AF5859717D}"/>
                </a:ext>
              </a:extLst>
            </p:cNvPr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xmlns="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xmlns="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xmlns="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xmlns="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xmlns="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xmlns="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xmlns="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xmlns="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xmlns="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xmlns="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xmlns="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xmlns="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xmlns="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xmlns="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xmlns="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xmlns="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xmlns="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xmlns="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xmlns="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xmlns="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xmlns="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xmlns="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xmlns="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xmlns="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xmlns="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xmlns="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xmlns="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xmlns="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xmlns="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xmlns="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xmlns="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xmlns="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xmlns="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xmlns="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xmlns="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xmlns="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xmlns="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xmlns="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xmlns="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xmlns="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xmlns="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xmlns="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xmlns="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xmlns="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xmlns="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xmlns="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xmlns="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xmlns="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xmlns="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xmlns="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xmlns="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xmlns="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xmlns="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xmlns="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xmlns="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xmlns="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xmlns="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xmlns="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xmlns="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xmlns="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xmlns="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xmlns="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xmlns="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xmlns="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xmlns="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xmlns="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xmlns="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xmlns="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xmlns="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xmlns="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xmlns="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xmlns="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xmlns="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xmlns="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xmlns="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xmlns="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xmlns="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xmlns="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xmlns="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xmlns="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xmlns="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xmlns="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xmlns="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xmlns="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xmlns="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xmlns="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xmlns="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xmlns="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xmlns="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xmlns="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xmlns="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xmlns="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xmlns="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xmlns="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xmlns="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xmlns="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xmlns="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xmlns="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xmlns="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xmlns="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xmlns="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xmlns="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xmlns="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xmlns="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xmlns="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xmlns="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xmlns="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xmlns="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xmlns="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xmlns="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xmlns="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xmlns="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xmlns="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xmlns="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xmlns="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xmlns="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xmlns="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xmlns="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xmlns="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xmlns="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xmlns="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xmlns="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xmlns="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xmlns="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xmlns="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xmlns="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xmlns="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xmlns="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xmlns="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xmlns="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xmlns="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xmlns="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xmlns="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xmlns="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xmlns="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xmlns="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xmlns="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xmlns="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xmlns="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xmlns="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xmlns="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xmlns="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xmlns="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xmlns="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xmlns="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xmlns="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xmlns="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xmlns="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xmlns="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xmlns="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xmlns="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xmlns="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xmlns="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xmlns="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xmlns="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xmlns="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xmlns="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xmlns="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xmlns="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xmlns="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xmlns="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xmlns="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xmlns="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xmlns="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xmlns="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xmlns="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xmlns="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xmlns="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xmlns="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xmlns="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xmlns="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xmlns="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xmlns="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xmlns="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xmlns="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xmlns="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xmlns="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xmlns="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xmlns="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xmlns="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xmlns="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xmlns="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xmlns="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xmlns="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xmlns="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xmlns="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xmlns="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xmlns="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xmlns="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xmlns="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xmlns="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xmlns="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xmlns="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xmlns="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xmlns="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xmlns="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xmlns="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xmlns="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xmlns="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xmlns="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xmlns="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xmlns="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xmlns="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xmlns="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xmlns="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xmlns="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xmlns="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xmlns="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xmlns="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xmlns="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xmlns="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3" name="Google Shape;2356;p30">
            <a:extLst>
              <a:ext uri="{FF2B5EF4-FFF2-40B4-BE49-F238E27FC236}">
                <a16:creationId xmlns:a16="http://schemas.microsoft.com/office/drawing/2014/main" xmlns="" id="{FF3093F1-70FF-4A92-A939-256BC49F43A6}"/>
              </a:ext>
            </a:extLst>
          </p:cNvPr>
          <p:cNvGrpSpPr/>
          <p:nvPr userDrawn="1"/>
        </p:nvGrpSpPr>
        <p:grpSpPr>
          <a:xfrm>
            <a:off x="896619" y="1566374"/>
            <a:ext cx="9867486" cy="4807426"/>
            <a:chOff x="741115" y="853968"/>
            <a:chExt cx="7691377" cy="4021392"/>
          </a:xfrm>
          <a:solidFill>
            <a:schemeClr val="accent3"/>
          </a:solidFill>
        </p:grpSpPr>
        <p:sp>
          <p:nvSpPr>
            <p:cNvPr id="294" name="Google Shape;2357;p30">
              <a:extLst>
                <a:ext uri="{FF2B5EF4-FFF2-40B4-BE49-F238E27FC236}">
                  <a16:creationId xmlns:a16="http://schemas.microsoft.com/office/drawing/2014/main" xmlns="" id="{378B6936-B094-4FA3-9256-C7AF5859717D}"/>
                </a:ext>
              </a:extLst>
            </p:cNvPr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5" name="Google Shape;2358;p30">
              <a:extLst>
                <a:ext uri="{FF2B5EF4-FFF2-40B4-BE49-F238E27FC236}">
                  <a16:creationId xmlns:a16="http://schemas.microsoft.com/office/drawing/2014/main" xmlns="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296" name="Google Shape;2359;p30">
                <a:extLst>
                  <a:ext uri="{FF2B5EF4-FFF2-40B4-BE49-F238E27FC236}">
                    <a16:creationId xmlns:a16="http://schemas.microsoft.com/office/drawing/2014/main" xmlns="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7" name="Google Shape;2360;p30">
                <a:extLst>
                  <a:ext uri="{FF2B5EF4-FFF2-40B4-BE49-F238E27FC236}">
                    <a16:creationId xmlns:a16="http://schemas.microsoft.com/office/drawing/2014/main" xmlns="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8" name="Google Shape;2361;p30">
                <a:extLst>
                  <a:ext uri="{FF2B5EF4-FFF2-40B4-BE49-F238E27FC236}">
                    <a16:creationId xmlns:a16="http://schemas.microsoft.com/office/drawing/2014/main" xmlns="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xmlns="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xmlns="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xmlns="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xmlns="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xmlns="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xmlns="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xmlns="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xmlns="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xmlns="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xmlns="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xmlns="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xmlns="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xmlns="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xmlns="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xmlns="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xmlns="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xmlns="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xmlns="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xmlns="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xmlns="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xmlns="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xmlns="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xmlns="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xmlns="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xmlns="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xmlns="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xmlns="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xmlns="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xmlns="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xmlns="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xmlns="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xmlns="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xmlns="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xmlns="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xmlns="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xmlns="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xmlns="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xmlns="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xmlns="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xmlns="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xmlns="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xmlns="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xmlns="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xmlns="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xmlns="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xmlns="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xmlns="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xmlns="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xmlns="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xmlns="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xmlns="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xmlns="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xmlns="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xmlns="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xmlns="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xmlns="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xmlns="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xmlns="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xmlns="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xmlns="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xmlns="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xmlns="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xmlns="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xmlns="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xmlns="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xmlns="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xmlns="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xmlns="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xmlns="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xmlns="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xmlns="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xmlns="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xmlns="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xmlns="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xmlns="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xmlns="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xmlns="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xmlns="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xmlns="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xmlns="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xmlns="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xmlns="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xmlns="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xmlns="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xmlns="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xmlns="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xmlns="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xmlns="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xmlns="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xmlns="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xmlns="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xmlns="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xmlns="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xmlns="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xmlns="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xmlns="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xmlns="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xmlns="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xmlns="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xmlns="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xmlns="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xmlns="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xmlns="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xmlns="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xmlns="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xmlns="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xmlns="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xmlns="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xmlns="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xmlns="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xmlns="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xmlns="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xmlns="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xmlns="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xmlns="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xmlns="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xmlns="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xmlns="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xmlns="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xmlns="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xmlns="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xmlns="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xmlns="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xmlns="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xmlns="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xmlns="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xmlns="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xmlns="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xmlns="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xmlns="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xmlns="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xmlns="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xmlns="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xmlns="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xmlns="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xmlns="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xmlns="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xmlns="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xmlns="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xmlns="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xmlns="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xmlns="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xmlns="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xmlns="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xmlns="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xmlns="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xmlns="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xmlns="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xmlns="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xmlns="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xmlns="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xmlns="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xmlns="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xmlns="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xmlns="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xmlns="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xmlns="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xmlns="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xmlns="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xmlns="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xmlns="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xmlns="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xmlns="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xmlns="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xmlns="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xmlns="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xmlns="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xmlns="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xmlns="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xmlns="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xmlns="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xmlns="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xmlns="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xmlns="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xmlns="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xmlns="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xmlns="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xmlns="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xmlns="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xmlns="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xmlns="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xmlns="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xmlns="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xmlns="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xmlns="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xmlns="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xmlns="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xmlns="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xmlns="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xmlns="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xmlns="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xmlns="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xmlns="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xmlns="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xmlns="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xmlns="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xmlns="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xmlns="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xmlns="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xmlns="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xmlns="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xmlns="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xmlns="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xmlns="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xmlns="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xmlns="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xmlns="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xmlns="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xmlns="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xmlns="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xmlns="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xmlns="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xmlns="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xmlns="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xmlns="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xmlns="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xmlns="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xmlns="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xmlns="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xmlns="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xmlns="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xmlns="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xmlns="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xmlns="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xmlns="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xmlns="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xmlns="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xmlns="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xmlns="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xmlns="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xmlns="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xmlns="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xmlns="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xmlns="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xmlns="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xmlns="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xmlns="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xmlns="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xmlns="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xmlns="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xmlns="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xmlns="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xmlns="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xmlns="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xmlns="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xmlns="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xmlns="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xmlns="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xmlns="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xmlns="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xmlns="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xmlns="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xmlns="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xmlns="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xmlns="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xmlns="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xmlns="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xmlns="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xmlns="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xmlns="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xmlns="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xmlns="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xmlns="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xmlns="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xmlns="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xmlns="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xmlns="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xmlns="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xmlns="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xmlns="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xmlns="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xmlns="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xmlns="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xmlns="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xmlns="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xmlns="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xmlns="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xmlns="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xmlns="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xmlns="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xmlns="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xmlns="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xmlns="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xmlns="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xmlns="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xmlns="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xmlns="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xmlns="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xmlns="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xmlns="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xmlns="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xmlns="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xmlns="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xmlns="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xmlns="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xmlns="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xmlns="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xmlns="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xmlns="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xmlns="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xmlns="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xmlns="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xmlns="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xmlns="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xmlns="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xmlns="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xmlns="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xmlns="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xmlns="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xmlns="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xmlns="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xmlns="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xmlns="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xmlns="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xmlns="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xmlns="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xmlns="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xmlns="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xmlns="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xmlns="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xmlns="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xmlns="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xmlns="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xmlns="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xmlns="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xmlns="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xmlns="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xmlns="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xmlns="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xmlns="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xmlns="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xmlns="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xmlns="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xmlns="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xmlns="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xmlns="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xmlns="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xmlns="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xmlns="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xmlns="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xmlns="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xmlns="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xmlns="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xmlns="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xmlns="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xmlns="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xmlns="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xmlns="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xmlns="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xmlns="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xmlns="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xmlns="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xmlns="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xmlns="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xmlns="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xmlns="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xmlns="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xmlns="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xmlns="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xmlns="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xmlns="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xmlns="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xmlns="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xmlns="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xmlns="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xmlns="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xmlns="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xmlns="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xmlns="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xmlns="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xmlns="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xmlns="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xmlns="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xmlns="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xmlns="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xmlns="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xmlns="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xmlns="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xmlns="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xmlns="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xmlns="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xmlns="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xmlns="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xmlns="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xmlns="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xmlns="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xmlns="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xmlns="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xmlns="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xmlns="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xmlns="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xmlns="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xmlns="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xmlns="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xmlns="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xmlns="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xmlns="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xmlns="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xmlns="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xmlns="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xmlns="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xmlns="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xmlns="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xmlns="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xmlns="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xmlns="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xmlns="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xmlns="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xmlns="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xmlns="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xmlns="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xmlns="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xmlns="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xmlns="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xmlns="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xmlns="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xmlns="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xmlns="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xmlns="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xmlns="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xmlns="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xmlns="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xmlns="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xmlns="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xmlns="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xmlns="" id="{93F46B3B-D663-4FBA-8528-CFD2F9C1E141}"/>
              </a:ext>
            </a:extLst>
          </p:cNvPr>
          <p:cNvSpPr txBox="1"/>
          <p:nvPr userDrawn="1"/>
        </p:nvSpPr>
        <p:spPr>
          <a:xfrm>
            <a:off x="3604226" y="15964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xmlns="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6305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6" descr="Không có mô tả.">
            <a:extLst>
              <a:ext uri="{FF2B5EF4-FFF2-40B4-BE49-F238E27FC236}">
                <a16:creationId xmlns:a16="http://schemas.microsoft.com/office/drawing/2014/main" xmlns="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0430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4486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974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xmlns="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xmlns="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xmlns="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xmlns="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xmlns="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xmlns="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xmlns="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xmlns="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xmlns="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xmlns="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xmlns="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xmlns="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xmlns="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xmlns="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xmlns="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xmlns="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xmlns="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xmlns="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xmlns="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xmlns="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xmlns="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xmlns="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xmlns="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xmlns="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xmlns="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xmlns="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xmlns="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xmlns="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xmlns="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xmlns="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xmlns="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xmlns="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xmlns="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xmlns="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xmlns="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xmlns="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xmlns="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xmlns="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xmlns="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xmlns="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xmlns="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xmlns="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xmlns="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xmlns="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xmlns="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xmlns="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xmlns="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xmlns="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xmlns="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xmlns="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xmlns="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xmlns="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xmlns="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xmlns="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xmlns="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xmlns="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xmlns="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xmlns="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xmlns="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xmlns="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xmlns="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xmlns="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xmlns="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xmlns="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xmlns="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xmlns="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xmlns="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xmlns="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xmlns="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xmlns="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xmlns="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xmlns="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xmlns="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xmlns="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xmlns="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xmlns="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xmlns="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xmlns="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xmlns="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xmlns="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xmlns="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xmlns="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xmlns="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xmlns="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xmlns="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xmlns="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xmlns="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xmlns="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xmlns="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xmlns="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xmlns="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xmlns="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xmlns="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xmlns="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xmlns="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xmlns="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xmlns="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xmlns="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xmlns="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xmlns="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xmlns="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xmlns="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xmlns="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xmlns="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xmlns="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xmlns="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xmlns="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xmlns="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xmlns="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xmlns="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xmlns="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xmlns="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xmlns="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xmlns="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xmlns="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xmlns="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xmlns="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xmlns="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xmlns="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xmlns="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xmlns="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xmlns="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xmlns="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xmlns="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xmlns="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xmlns="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xmlns="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xmlns="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xmlns="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xmlns="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xmlns="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xmlns="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xmlns="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xmlns="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xmlns="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xmlns="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xmlns="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xmlns="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xmlns="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xmlns="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xmlns="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xmlns="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xmlns="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xmlns="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xmlns="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xmlns="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xmlns="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xmlns="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xmlns="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xmlns="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xmlns="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xmlns="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xmlns="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xmlns="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xmlns="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xmlns="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xmlns="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xmlns="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xmlns="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xmlns="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xmlns="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xmlns="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xmlns="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xmlns="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xmlns="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xmlns="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xmlns="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xmlns="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xmlns="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xmlns="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xmlns="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xmlns="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xmlns="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xmlns="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xmlns="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xmlns="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xmlns="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xmlns="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xmlns="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xmlns="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xmlns="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xmlns="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xmlns="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xmlns="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xmlns="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xmlns="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xmlns="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xmlns="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xmlns="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xmlns="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xmlns="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xmlns="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xmlns="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xmlns="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xmlns="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xmlns="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xmlns="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xmlns="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xmlns="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xmlns="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xmlns="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xmlns="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xmlns="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xmlns="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xmlns="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xmlns="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xmlns="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xmlns="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xmlns="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xmlns="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xmlns="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xmlns="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xmlns="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xmlns="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xmlns="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xmlns="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xmlns="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xmlns="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xmlns="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xmlns="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xmlns="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xmlns="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xmlns="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xmlns="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xmlns="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xmlns="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xmlns="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xmlns="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xmlns="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xmlns="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xmlns="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xmlns="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xmlns="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xmlns="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xmlns="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xmlns="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xmlns="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xmlns="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xmlns="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xmlns="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xmlns="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xmlns="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xmlns="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xmlns="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xmlns="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xmlns="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xmlns="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xmlns="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xmlns="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xmlns="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xmlns="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xmlns="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xmlns="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xmlns="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xmlns="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xmlns="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xmlns="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xmlns="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xmlns="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xmlns="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xmlns="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xmlns="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xmlns="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xmlns="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xmlns="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xmlns="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xmlns="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xmlns="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xmlns="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xmlns="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xmlns="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xmlns="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xmlns="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xmlns="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xmlns="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xmlns="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xmlns="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xmlns="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xmlns="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xmlns="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xmlns="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xmlns="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xmlns="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xmlns="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xmlns="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xmlns="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xmlns="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xmlns="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8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xmlns="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717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0" name="Picture 6" descr="Không có mô tả.">
            <a:extLst>
              <a:ext uri="{FF2B5EF4-FFF2-40B4-BE49-F238E27FC236}">
                <a16:creationId xmlns:a16="http://schemas.microsoft.com/office/drawing/2014/main" xmlns="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665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936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1015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E58C40B-6789-4E71-8632-AD2A12B6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0DD5742-5ACC-4D14-BBCB-E7E863829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FC913FC-2AA7-4D98-9459-C3E2D5824688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835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75" r:id="rId5"/>
    <p:sldLayoutId id="2147483692" r:id="rId6"/>
    <p:sldLayoutId id="2147483694" r:id="rId7"/>
    <p:sldLayoutId id="2147483693" r:id="rId8"/>
    <p:sldLayoutId id="2147483691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95" r:id="rId15"/>
    <p:sldLayoutId id="2147483696" r:id="rId16"/>
    <p:sldLayoutId id="2147483697" r:id="rId17"/>
    <p:sldLayoutId id="2147483698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6.xml"/><Relationship Id="rId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7.xml"/><Relationship Id="rId4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10376" y="1370264"/>
            <a:ext cx="6971248" cy="3239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13</a:t>
            </a:r>
          </a:p>
          <a:p>
            <a:pPr algn="ctr">
              <a:lnSpc>
                <a:spcPct val="150000"/>
              </a:lnSpc>
            </a:pPr>
            <a:r>
              <a:rPr lang="en-US" sz="48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TOÁN VỀ NHIỀU HƠN, ÍT HƠN MỘT SỐ ĐƠN VỊ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B5044254-DE52-4029-B43E-ACD26C567FBA}"/>
              </a:ext>
            </a:extLst>
          </p:cNvPr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xmlns="" id="{B2407F96-D165-408B-8186-033E4D2C4D5C}"/>
                </a:ext>
              </a:extLst>
            </p:cNvPr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7" name="Rectangle: Top Corners Rounded 1">
                <a:extLst>
                  <a:ext uri="{FF2B5EF4-FFF2-40B4-BE49-F238E27FC236}">
                    <a16:creationId xmlns:a16="http://schemas.microsoft.com/office/drawing/2014/main" xmlns="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8" name="Rectangle: Top Corners Rounded 2">
                <a:extLst>
                  <a:ext uri="{FF2B5EF4-FFF2-40B4-BE49-F238E27FC236}">
                    <a16:creationId xmlns:a16="http://schemas.microsoft.com/office/drawing/2014/main" xmlns="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3">
                    <a:lumMod val="75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46C80A5A-72BA-45B9-A254-2A8D09624ECF}"/>
                </a:ext>
              </a:extLst>
            </p:cNvPr>
            <p:cNvSpPr txBox="1"/>
            <p:nvPr/>
          </p:nvSpPr>
          <p:spPr>
            <a:xfrm>
              <a:off x="1677724" y="206880"/>
              <a:ext cx="197208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200" dirty="0">
                  <a:solidFill>
                    <a:schemeClr val="accent3">
                      <a:lumMod val="50000"/>
                    </a:schemeClr>
                  </a:solidFill>
                  <a:latin typeface="+mj-lt"/>
                </a:rPr>
                <a:t>CHỦ ĐỀ </a:t>
              </a:r>
              <a:r>
                <a:rPr lang="en-US" sz="3200" dirty="0">
                  <a:solidFill>
                    <a:schemeClr val="accent3">
                      <a:lumMod val="50000"/>
                    </a:schemeClr>
                  </a:solidFill>
                  <a:latin typeface="+mj-lt"/>
                </a:rPr>
                <a:t>2</a:t>
              </a:r>
              <a:endParaRPr lang="vi-VN" sz="3200" dirty="0">
                <a:solidFill>
                  <a:schemeClr val="accent3">
                    <a:lumMod val="50000"/>
                  </a:schemeClr>
                </a:solidFill>
                <a:latin typeface="+mj-lt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049F577-F92A-4405-A19E-48EB947980F5}"/>
              </a:ext>
            </a:extLst>
          </p:cNvPr>
          <p:cNvSpPr txBox="1"/>
          <p:nvPr/>
        </p:nvSpPr>
        <p:spPr>
          <a:xfrm>
            <a:off x="3107421" y="290067"/>
            <a:ext cx="67550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PHÉP CỘNG, PHÉP TRỪ TRONG PHẠM VI 20</a:t>
            </a:r>
            <a:endParaRPr lang="vi-VN" sz="3600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292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2043438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Box 121">
            <a:extLst>
              <a:ext uri="{FF2B5EF4-FFF2-40B4-BE49-F238E27FC236}">
                <a16:creationId xmlns:a16="http://schemas.microsoft.com/office/drawing/2014/main" xmlns="" id="{65C93870-0642-4E9B-88AB-67A6FAE861F6}"/>
              </a:ext>
            </a:extLst>
          </p:cNvPr>
          <p:cNvSpPr txBox="1"/>
          <p:nvPr/>
        </p:nvSpPr>
        <p:spPr>
          <a:xfrm>
            <a:off x="3260980" y="795816"/>
            <a:ext cx="666881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err="1"/>
              <a:t>Giải</a:t>
            </a:r>
            <a:r>
              <a:rPr lang="en-US" sz="2600" b="1" dirty="0"/>
              <a:t> </a:t>
            </a:r>
            <a:r>
              <a:rPr lang="en-US" sz="2600" b="1" dirty="0" err="1"/>
              <a:t>bài</a:t>
            </a:r>
            <a:r>
              <a:rPr lang="en-US" sz="2600" b="1" dirty="0"/>
              <a:t> </a:t>
            </a:r>
            <a:r>
              <a:rPr lang="en-US" sz="2600" b="1" dirty="0" err="1"/>
              <a:t>toán</a:t>
            </a:r>
            <a:r>
              <a:rPr lang="en-US" sz="2600" b="1" dirty="0"/>
              <a:t> </a:t>
            </a:r>
            <a:r>
              <a:rPr lang="en-US" sz="2600" b="1" dirty="0" err="1"/>
              <a:t>về</a:t>
            </a:r>
            <a:r>
              <a:rPr lang="en-US" sz="2600" b="1" dirty="0"/>
              <a:t> </a:t>
            </a:r>
            <a:r>
              <a:rPr lang="en-US" sz="2600" b="1" dirty="0" err="1"/>
              <a:t>nhiều</a:t>
            </a:r>
            <a:r>
              <a:rPr lang="en-US" sz="2600" b="1" dirty="0"/>
              <a:t> </a:t>
            </a:r>
            <a:r>
              <a:rPr lang="en-US" sz="2600" b="1" dirty="0" err="1"/>
              <a:t>hơn</a:t>
            </a:r>
            <a:r>
              <a:rPr lang="en-US" sz="2600" b="1" dirty="0"/>
              <a:t> </a:t>
            </a:r>
            <a:r>
              <a:rPr lang="en-US" sz="2600" b="1" dirty="0" err="1"/>
              <a:t>một</a:t>
            </a:r>
            <a:r>
              <a:rPr lang="en-US" sz="2600" b="1" dirty="0"/>
              <a:t> </a:t>
            </a:r>
            <a:r>
              <a:rPr lang="en-US" sz="2600" b="1" dirty="0" err="1"/>
              <a:t>số</a:t>
            </a:r>
            <a:r>
              <a:rPr lang="en-US" sz="2600" b="1" dirty="0"/>
              <a:t> </a:t>
            </a:r>
            <a:r>
              <a:rPr lang="en-US" sz="2600" b="1" dirty="0" err="1"/>
              <a:t>đơn</a:t>
            </a:r>
            <a:r>
              <a:rPr lang="en-US" sz="2600" b="1" dirty="0"/>
              <a:t> </a:t>
            </a:r>
            <a:r>
              <a:rPr lang="en-US" sz="2600" b="1" dirty="0" err="1"/>
              <a:t>vị</a:t>
            </a:r>
            <a:endParaRPr lang="en-US" sz="2600" b="1" dirty="0"/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xmlns="" id="{962C4C75-27D2-4697-9D1C-CCFECC92B592}"/>
              </a:ext>
            </a:extLst>
          </p:cNvPr>
          <p:cNvSpPr txBox="1"/>
          <p:nvPr/>
        </p:nvSpPr>
        <p:spPr>
          <a:xfrm>
            <a:off x="967225" y="1226781"/>
            <a:ext cx="10041860" cy="1131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dirty="0" err="1"/>
              <a:t>Có</a:t>
            </a:r>
            <a:r>
              <a:rPr lang="en-US" sz="2400" dirty="0"/>
              <a:t> 6 </a:t>
            </a:r>
            <a:r>
              <a:rPr lang="en-US" sz="2400" dirty="0" err="1"/>
              <a:t>bông</a:t>
            </a:r>
            <a:r>
              <a:rPr lang="en-US" sz="2400" dirty="0"/>
              <a:t> </a:t>
            </a:r>
            <a:r>
              <a:rPr lang="en-US" sz="2400" dirty="0" err="1"/>
              <a:t>hoa</a:t>
            </a:r>
            <a:r>
              <a:rPr lang="en-US" sz="2400" dirty="0"/>
              <a:t> </a:t>
            </a:r>
            <a:r>
              <a:rPr lang="en-US" sz="2400" dirty="0" err="1"/>
              <a:t>màu</a:t>
            </a:r>
            <a:r>
              <a:rPr lang="en-US" sz="2400" dirty="0"/>
              <a:t> </a:t>
            </a:r>
            <a:r>
              <a:rPr lang="en-US" sz="2400" dirty="0" err="1"/>
              <a:t>đỏ</a:t>
            </a:r>
            <a:r>
              <a:rPr lang="en-US" sz="2400" dirty="0"/>
              <a:t>, </a:t>
            </a:r>
            <a:r>
              <a:rPr lang="en-US" sz="2400" dirty="0" err="1"/>
              <a:t>số</a:t>
            </a:r>
            <a:r>
              <a:rPr lang="en-US" sz="2400" dirty="0"/>
              <a:t> </a:t>
            </a:r>
            <a:r>
              <a:rPr lang="en-US" sz="2400" dirty="0" err="1"/>
              <a:t>bông</a:t>
            </a:r>
            <a:r>
              <a:rPr lang="en-US" sz="2400" dirty="0"/>
              <a:t> </a:t>
            </a:r>
            <a:r>
              <a:rPr lang="en-US" sz="2400" dirty="0" err="1"/>
              <a:t>hoa</a:t>
            </a:r>
            <a:r>
              <a:rPr lang="en-US" sz="2400" dirty="0"/>
              <a:t> </a:t>
            </a:r>
            <a:r>
              <a:rPr lang="en-US" sz="2400" dirty="0" err="1"/>
              <a:t>màu</a:t>
            </a:r>
            <a:r>
              <a:rPr lang="en-US" sz="2400" dirty="0"/>
              <a:t> </a:t>
            </a:r>
            <a:r>
              <a:rPr lang="en-US" sz="2400" dirty="0" err="1"/>
              <a:t>vàng</a:t>
            </a:r>
            <a:r>
              <a:rPr lang="en-US" sz="2400" dirty="0"/>
              <a:t> </a:t>
            </a:r>
            <a:r>
              <a:rPr lang="en-US" sz="2400" dirty="0" err="1"/>
              <a:t>nhiều</a:t>
            </a:r>
            <a:r>
              <a:rPr lang="en-US" sz="2400" dirty="0"/>
              <a:t> </a:t>
            </a:r>
            <a:r>
              <a:rPr lang="en-US" sz="2400" dirty="0" err="1"/>
              <a:t>hơn</a:t>
            </a:r>
            <a:r>
              <a:rPr lang="en-US" sz="2400" dirty="0"/>
              <a:t> </a:t>
            </a:r>
            <a:r>
              <a:rPr lang="en-US" sz="2400" dirty="0" err="1"/>
              <a:t>số</a:t>
            </a:r>
            <a:r>
              <a:rPr lang="en-US" sz="2400" dirty="0"/>
              <a:t> </a:t>
            </a:r>
            <a:r>
              <a:rPr lang="en-US" sz="2400" dirty="0" err="1"/>
              <a:t>bông</a:t>
            </a:r>
            <a:r>
              <a:rPr lang="en-US" sz="2400" dirty="0"/>
              <a:t> </a:t>
            </a:r>
            <a:r>
              <a:rPr lang="en-US" sz="2400" dirty="0" err="1"/>
              <a:t>hoa</a:t>
            </a:r>
            <a:r>
              <a:rPr lang="en-US" sz="2400" dirty="0"/>
              <a:t> </a:t>
            </a:r>
            <a:r>
              <a:rPr lang="en-US" sz="2400" dirty="0" err="1"/>
              <a:t>màu</a:t>
            </a:r>
            <a:r>
              <a:rPr lang="en-US" sz="2400" dirty="0"/>
              <a:t> </a:t>
            </a:r>
            <a:r>
              <a:rPr lang="en-US" sz="2400" dirty="0" err="1"/>
              <a:t>đỏ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r>
              <a:rPr lang="en-US" sz="2400" dirty="0"/>
              <a:t> 3 </a:t>
            </a:r>
            <a:r>
              <a:rPr lang="en-US" sz="2400" dirty="0" err="1"/>
              <a:t>bông</a:t>
            </a:r>
            <a:r>
              <a:rPr lang="en-US" sz="2400" dirty="0"/>
              <a:t>. </a:t>
            </a:r>
            <a:r>
              <a:rPr lang="en-US" sz="2400" dirty="0" err="1"/>
              <a:t>Hỏi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bao </a:t>
            </a:r>
            <a:r>
              <a:rPr lang="en-US" sz="2400" dirty="0" err="1"/>
              <a:t>nhiêu</a:t>
            </a:r>
            <a:r>
              <a:rPr lang="en-US" sz="2400" dirty="0"/>
              <a:t> </a:t>
            </a:r>
            <a:r>
              <a:rPr lang="en-US" sz="2400" dirty="0" err="1"/>
              <a:t>bông</a:t>
            </a:r>
            <a:r>
              <a:rPr lang="en-US" sz="2400" dirty="0"/>
              <a:t> </a:t>
            </a:r>
            <a:r>
              <a:rPr lang="en-US" sz="2400" dirty="0" err="1"/>
              <a:t>hoa</a:t>
            </a:r>
            <a:r>
              <a:rPr lang="en-US" sz="2400" dirty="0"/>
              <a:t> </a:t>
            </a:r>
            <a:r>
              <a:rPr lang="en-US" sz="2400" dirty="0" err="1"/>
              <a:t>màu</a:t>
            </a:r>
            <a:r>
              <a:rPr lang="en-US" sz="2400" dirty="0"/>
              <a:t> </a:t>
            </a:r>
            <a:r>
              <a:rPr lang="en-US" sz="2400" dirty="0" err="1"/>
              <a:t>vàng</a:t>
            </a:r>
            <a:r>
              <a:rPr lang="en-US" sz="2400" dirty="0"/>
              <a:t>?</a:t>
            </a:r>
          </a:p>
        </p:txBody>
      </p:sp>
      <p:pic>
        <p:nvPicPr>
          <p:cNvPr id="125" name="Picture 124">
            <a:extLst>
              <a:ext uri="{FF2B5EF4-FFF2-40B4-BE49-F238E27FC236}">
                <a16:creationId xmlns:a16="http://schemas.microsoft.com/office/drawing/2014/main" xmlns="" id="{491191C7-2877-421B-BF0A-EF726497DD7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74909" y="3704772"/>
            <a:ext cx="3028950" cy="2667000"/>
          </a:xfrm>
          <a:prstGeom prst="rect">
            <a:avLst/>
          </a:prstGeom>
        </p:spPr>
      </p:pic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xmlns="" id="{F7FBB3BD-5DAA-41B4-9869-06B08D6E1284}"/>
              </a:ext>
            </a:extLst>
          </p:cNvPr>
          <p:cNvCxnSpPr>
            <a:cxnSpLocks/>
          </p:cNvCxnSpPr>
          <p:nvPr/>
        </p:nvCxnSpPr>
        <p:spPr>
          <a:xfrm>
            <a:off x="1657130" y="1765628"/>
            <a:ext cx="262462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xmlns="" id="{5CA48031-67E2-435F-9A3D-4A290F07EF7B}"/>
              </a:ext>
            </a:extLst>
          </p:cNvPr>
          <p:cNvCxnSpPr>
            <a:cxnSpLocks/>
          </p:cNvCxnSpPr>
          <p:nvPr/>
        </p:nvCxnSpPr>
        <p:spPr>
          <a:xfrm>
            <a:off x="4647072" y="2273687"/>
            <a:ext cx="5179099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7" name="Group 136">
            <a:extLst>
              <a:ext uri="{FF2B5EF4-FFF2-40B4-BE49-F238E27FC236}">
                <a16:creationId xmlns:a16="http://schemas.microsoft.com/office/drawing/2014/main" xmlns="" id="{397B9297-7F8A-4619-B7DC-4E1738BEF16A}"/>
              </a:ext>
            </a:extLst>
          </p:cNvPr>
          <p:cNvGrpSpPr/>
          <p:nvPr/>
        </p:nvGrpSpPr>
        <p:grpSpPr>
          <a:xfrm>
            <a:off x="1294542" y="2205128"/>
            <a:ext cx="2621820" cy="1285209"/>
            <a:chOff x="1294542" y="2205128"/>
            <a:chExt cx="2621820" cy="1285209"/>
          </a:xfrm>
        </p:grpSpPr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xmlns="" id="{1385051D-7C36-404E-8ED9-B45EB8730382}"/>
                </a:ext>
              </a:extLst>
            </p:cNvPr>
            <p:cNvGrpSpPr/>
            <p:nvPr/>
          </p:nvGrpSpPr>
          <p:grpSpPr>
            <a:xfrm>
              <a:off x="1294542" y="3104726"/>
              <a:ext cx="2621820" cy="385611"/>
              <a:chOff x="1118900" y="3017988"/>
              <a:chExt cx="3801107" cy="582218"/>
            </a:xfrm>
          </p:grpSpPr>
          <p:pic>
            <p:nvPicPr>
              <p:cNvPr id="2052" name="Picture 4" descr="Download Red Flower Clipart Png - Cartoon Flower Transparent Background -  Full Size PNG Image - PNGkit">
                <a:extLst>
                  <a:ext uri="{FF2B5EF4-FFF2-40B4-BE49-F238E27FC236}">
                    <a16:creationId xmlns:a16="http://schemas.microsoft.com/office/drawing/2014/main" xmlns="" id="{AEAC207F-E4C8-4788-98B0-FAC3B91E9B4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8900" y="3017988"/>
                <a:ext cx="600142" cy="58221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29" name="Picture 4" descr="Download Red Flower Clipart Png - Cartoon Flower Transparent Background -  Full Size PNG Image - PNGkit">
                <a:extLst>
                  <a:ext uri="{FF2B5EF4-FFF2-40B4-BE49-F238E27FC236}">
                    <a16:creationId xmlns:a16="http://schemas.microsoft.com/office/drawing/2014/main" xmlns="" id="{8F10B274-AD25-4994-860F-B2AAA71EE2B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66406" y="3017988"/>
                <a:ext cx="600142" cy="58221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0" name="Picture 4" descr="Download Red Flower Clipart Png - Cartoon Flower Transparent Background -  Full Size PNG Image - PNGkit">
                <a:extLst>
                  <a:ext uri="{FF2B5EF4-FFF2-40B4-BE49-F238E27FC236}">
                    <a16:creationId xmlns:a16="http://schemas.microsoft.com/office/drawing/2014/main" xmlns="" id="{43CC7BB2-0AE2-4945-A314-EF951AA327E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26536" y="3017988"/>
                <a:ext cx="600142" cy="58221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1" name="Picture 4" descr="Download Red Flower Clipart Png - Cartoon Flower Transparent Background -  Full Size PNG Image - PNGkit">
                <a:extLst>
                  <a:ext uri="{FF2B5EF4-FFF2-40B4-BE49-F238E27FC236}">
                    <a16:creationId xmlns:a16="http://schemas.microsoft.com/office/drawing/2014/main" xmlns="" id="{51973221-CA92-4790-B8AA-CCFF3B894BB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19865" y="3017988"/>
                <a:ext cx="600142" cy="58221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2" name="Picture 4" descr="Download Red Flower Clipart Png - Cartoon Flower Transparent Background -  Full Size PNG Image - PNGkit">
                <a:extLst>
                  <a:ext uri="{FF2B5EF4-FFF2-40B4-BE49-F238E27FC236}">
                    <a16:creationId xmlns:a16="http://schemas.microsoft.com/office/drawing/2014/main" xmlns="" id="{0DC4FD7C-914C-4986-8238-9EA6EBE86E1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76072" y="3017988"/>
                <a:ext cx="600142" cy="58221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3" name="Picture 4" descr="Download Red Flower Clipart Png - Cartoon Flower Transparent Background -  Full Size PNG Image - PNGkit">
                <a:extLst>
                  <a:ext uri="{FF2B5EF4-FFF2-40B4-BE49-F238E27FC236}">
                    <a16:creationId xmlns:a16="http://schemas.microsoft.com/office/drawing/2014/main" xmlns="" id="{0BE626E8-F32C-46C6-AB68-FC6A30C45F1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01271" y="3017988"/>
                <a:ext cx="600142" cy="58221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34" name="Left Brace 133">
              <a:extLst>
                <a:ext uri="{FF2B5EF4-FFF2-40B4-BE49-F238E27FC236}">
                  <a16:creationId xmlns:a16="http://schemas.microsoft.com/office/drawing/2014/main" xmlns="" id="{378E857B-E22A-4830-9562-DEA0E236B240}"/>
                </a:ext>
              </a:extLst>
            </p:cNvPr>
            <p:cNvSpPr/>
            <p:nvPr/>
          </p:nvSpPr>
          <p:spPr>
            <a:xfrm rot="5400000">
              <a:off x="2439079" y="1758564"/>
              <a:ext cx="385610" cy="2447671"/>
            </a:xfrm>
            <a:prstGeom prst="leftBrace">
              <a:avLst>
                <a:gd name="adj1" fmla="val 41666"/>
                <a:gd name="adj2" fmla="val 50824"/>
              </a:avLst>
            </a:prstGeom>
            <a:ln w="127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xmlns="" id="{18D59051-9471-406D-9A6C-B042AD3FDE01}"/>
                </a:ext>
              </a:extLst>
            </p:cNvPr>
            <p:cNvSpPr txBox="1"/>
            <p:nvPr/>
          </p:nvSpPr>
          <p:spPr>
            <a:xfrm>
              <a:off x="2319405" y="2205128"/>
              <a:ext cx="582060" cy="618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600" b="1" dirty="0"/>
                <a:t>6</a:t>
              </a:r>
            </a:p>
          </p:txBody>
        </p:sp>
      </p:grp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xmlns="" id="{78481B44-4398-4DB1-831F-9DF77CD80E50}"/>
              </a:ext>
            </a:extLst>
          </p:cNvPr>
          <p:cNvCxnSpPr>
            <a:cxnSpLocks/>
          </p:cNvCxnSpPr>
          <p:nvPr/>
        </p:nvCxnSpPr>
        <p:spPr>
          <a:xfrm>
            <a:off x="4864419" y="1765628"/>
            <a:ext cx="589066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xmlns="" id="{F9C9B540-4EE0-4DC5-B865-58FF492F2CD5}"/>
              </a:ext>
            </a:extLst>
          </p:cNvPr>
          <p:cNvCxnSpPr>
            <a:cxnSpLocks/>
          </p:cNvCxnSpPr>
          <p:nvPr/>
        </p:nvCxnSpPr>
        <p:spPr>
          <a:xfrm>
            <a:off x="2033067" y="2273687"/>
            <a:ext cx="236088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7" name="Group 146">
            <a:extLst>
              <a:ext uri="{FF2B5EF4-FFF2-40B4-BE49-F238E27FC236}">
                <a16:creationId xmlns:a16="http://schemas.microsoft.com/office/drawing/2014/main" xmlns="" id="{C33F637D-E7DB-4149-B1A3-3EA1E73156DB}"/>
              </a:ext>
            </a:extLst>
          </p:cNvPr>
          <p:cNvGrpSpPr/>
          <p:nvPr/>
        </p:nvGrpSpPr>
        <p:grpSpPr>
          <a:xfrm>
            <a:off x="1294480" y="3921302"/>
            <a:ext cx="2621820" cy="385611"/>
            <a:chOff x="1260472" y="4043628"/>
            <a:chExt cx="2621820" cy="385611"/>
          </a:xfrm>
        </p:grpSpPr>
        <p:pic>
          <p:nvPicPr>
            <p:cNvPr id="156" name="Picture 4" descr="Download Red Flower Clipart Png - Cartoon Flower Transparent Background -  Full Size PNG Image - PNGkit">
              <a:extLst>
                <a:ext uri="{FF2B5EF4-FFF2-40B4-BE49-F238E27FC236}">
                  <a16:creationId xmlns:a16="http://schemas.microsoft.com/office/drawing/2014/main" xmlns="" id="{247B3E57-14E2-4DD1-919D-6436681B0AE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0472" y="4043628"/>
              <a:ext cx="413949" cy="3856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7" name="Picture 4" descr="Download Red Flower Clipart Png - Cartoon Flower Transparent Background -  Full Size PNG Image - PNGkit">
              <a:extLst>
                <a:ext uri="{FF2B5EF4-FFF2-40B4-BE49-F238E27FC236}">
                  <a16:creationId xmlns:a16="http://schemas.microsoft.com/office/drawing/2014/main" xmlns="" id="{33D78795-3E62-4FE2-B1BF-8E5681A2BA9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7090" y="4043628"/>
              <a:ext cx="413949" cy="3856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8" name="Picture 4" descr="Download Red Flower Clipart Png - Cartoon Flower Transparent Background -  Full Size PNG Image - PNGkit">
              <a:extLst>
                <a:ext uri="{FF2B5EF4-FFF2-40B4-BE49-F238E27FC236}">
                  <a16:creationId xmlns:a16="http://schemas.microsoft.com/office/drawing/2014/main" xmlns="" id="{646C502D-94DD-4F25-9A70-665C7EDBE67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62416" y="4043628"/>
              <a:ext cx="413949" cy="3856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9" name="Picture 4" descr="Download Red Flower Clipart Png - Cartoon Flower Transparent Background -  Full Size PNG Image - PNGkit">
              <a:extLst>
                <a:ext uri="{FF2B5EF4-FFF2-40B4-BE49-F238E27FC236}">
                  <a16:creationId xmlns:a16="http://schemas.microsoft.com/office/drawing/2014/main" xmlns="" id="{16E648C0-4951-4FA7-9841-6A07C6D2C8E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68343" y="4043628"/>
              <a:ext cx="413949" cy="3856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0" name="Picture 4" descr="Download Red Flower Clipart Png - Cartoon Flower Transparent Background -  Full Size PNG Image - PNGkit">
              <a:extLst>
                <a:ext uri="{FF2B5EF4-FFF2-40B4-BE49-F238E27FC236}">
                  <a16:creationId xmlns:a16="http://schemas.microsoft.com/office/drawing/2014/main" xmlns="" id="{BE3ACB76-4213-4CB9-9CF0-5209356E82C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10435" y="4043628"/>
              <a:ext cx="413949" cy="3856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1" name="Picture 4" descr="Download Red Flower Clipart Png - Cartoon Flower Transparent Background -  Full Size PNG Image - PNGkit">
              <a:extLst>
                <a:ext uri="{FF2B5EF4-FFF2-40B4-BE49-F238E27FC236}">
                  <a16:creationId xmlns:a16="http://schemas.microsoft.com/office/drawing/2014/main" xmlns="" id="{A6B56B39-D269-4BA4-B002-4CDD3F09BD1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41667" y="4043628"/>
              <a:ext cx="413949" cy="3856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xmlns="" id="{0E79E16B-DBB4-4E5C-ACFA-F7C3F0FF8265}"/>
              </a:ext>
            </a:extLst>
          </p:cNvPr>
          <p:cNvGrpSpPr/>
          <p:nvPr/>
        </p:nvGrpSpPr>
        <p:grpSpPr>
          <a:xfrm>
            <a:off x="3855720" y="2886280"/>
            <a:ext cx="2212746" cy="1420632"/>
            <a:chOff x="3855720" y="2886280"/>
            <a:chExt cx="2212746" cy="1420632"/>
          </a:xfrm>
        </p:grpSpPr>
        <p:grpSp>
          <p:nvGrpSpPr>
            <p:cNvPr id="127" name="Group 126">
              <a:extLst>
                <a:ext uri="{FF2B5EF4-FFF2-40B4-BE49-F238E27FC236}">
                  <a16:creationId xmlns:a16="http://schemas.microsoft.com/office/drawing/2014/main" xmlns="" id="{D0AB1656-23A1-44C6-AF67-7B4823775E82}"/>
                </a:ext>
              </a:extLst>
            </p:cNvPr>
            <p:cNvGrpSpPr/>
            <p:nvPr/>
          </p:nvGrpSpPr>
          <p:grpSpPr>
            <a:xfrm>
              <a:off x="4185795" y="3921301"/>
              <a:ext cx="1449160" cy="385611"/>
              <a:chOff x="5403707" y="4320890"/>
              <a:chExt cx="1798912" cy="566992"/>
            </a:xfrm>
          </p:grpSpPr>
          <p:pic>
            <p:nvPicPr>
              <p:cNvPr id="2054" name="Picture 6" descr="Yellow Flower Clipart - Clip Art Yellow Flower - Png Download - Full Size  Clipart (#1079582) - PinClipart">
                <a:extLst>
                  <a:ext uri="{FF2B5EF4-FFF2-40B4-BE49-F238E27FC236}">
                    <a16:creationId xmlns:a16="http://schemas.microsoft.com/office/drawing/2014/main" xmlns="" id="{257AD73B-6082-4F66-8B61-815C7C57F50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03707" y="4320890"/>
                <a:ext cx="584448" cy="56699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5" name="Picture 6" descr="Yellow Flower Clipart - Clip Art Yellow Flower - Png Download - Full Size  Clipart (#1079582) - PinClipart">
                <a:extLst>
                  <a:ext uri="{FF2B5EF4-FFF2-40B4-BE49-F238E27FC236}">
                    <a16:creationId xmlns:a16="http://schemas.microsoft.com/office/drawing/2014/main" xmlns="" id="{23BC3C58-C816-4E6B-B902-A4EA92D7E75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010939" y="4320890"/>
                <a:ext cx="584448" cy="56699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6" name="Picture 6" descr="Yellow Flower Clipart - Clip Art Yellow Flower - Png Download - Full Size  Clipart (#1079582) - PinClipart">
                <a:extLst>
                  <a:ext uri="{FF2B5EF4-FFF2-40B4-BE49-F238E27FC236}">
                    <a16:creationId xmlns:a16="http://schemas.microsoft.com/office/drawing/2014/main" xmlns="" id="{D824644D-C704-4436-AC49-9C9FD3AA648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618171" y="4320890"/>
                <a:ext cx="584448" cy="56699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63" name="Left Brace 162">
              <a:extLst>
                <a:ext uri="{FF2B5EF4-FFF2-40B4-BE49-F238E27FC236}">
                  <a16:creationId xmlns:a16="http://schemas.microsoft.com/office/drawing/2014/main" xmlns="" id="{3C03754A-84EE-4E74-B2E5-7125B4D6FDE1}"/>
                </a:ext>
              </a:extLst>
            </p:cNvPr>
            <p:cNvSpPr/>
            <p:nvPr/>
          </p:nvSpPr>
          <p:spPr>
            <a:xfrm rot="5400000">
              <a:off x="4734076" y="3023634"/>
              <a:ext cx="385610" cy="1416148"/>
            </a:xfrm>
            <a:prstGeom prst="leftBrace">
              <a:avLst>
                <a:gd name="adj1" fmla="val 41666"/>
                <a:gd name="adj2" fmla="val 50824"/>
              </a:avLst>
            </a:prstGeom>
            <a:ln w="127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xmlns="" id="{4AFFFC6C-C84D-476F-90AD-397F63D455B9}"/>
                </a:ext>
              </a:extLst>
            </p:cNvPr>
            <p:cNvSpPr txBox="1"/>
            <p:nvPr/>
          </p:nvSpPr>
          <p:spPr>
            <a:xfrm>
              <a:off x="3855720" y="2886280"/>
              <a:ext cx="2212746" cy="5778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 err="1"/>
                <a:t>Nhiều</a:t>
              </a:r>
              <a:r>
                <a:rPr lang="en-US" sz="2400" dirty="0"/>
                <a:t> </a:t>
              </a:r>
              <a:r>
                <a:rPr lang="en-US" sz="2400" dirty="0" err="1"/>
                <a:t>hơn</a:t>
              </a:r>
              <a:r>
                <a:rPr lang="en-US" sz="2400" dirty="0"/>
                <a:t> 3</a:t>
              </a:r>
            </a:p>
          </p:txBody>
        </p:sp>
      </p:grpSp>
      <p:sp>
        <p:nvSpPr>
          <p:cNvPr id="168" name="Left Brace 167">
            <a:extLst>
              <a:ext uri="{FF2B5EF4-FFF2-40B4-BE49-F238E27FC236}">
                <a16:creationId xmlns:a16="http://schemas.microsoft.com/office/drawing/2014/main" xmlns="" id="{3FC51F81-8D46-4134-9115-3DB006780321}"/>
              </a:ext>
            </a:extLst>
          </p:cNvPr>
          <p:cNvSpPr/>
          <p:nvPr/>
        </p:nvSpPr>
        <p:spPr>
          <a:xfrm rot="16200000">
            <a:off x="3271914" y="2408742"/>
            <a:ext cx="385610" cy="4340476"/>
          </a:xfrm>
          <a:prstGeom prst="leftBrace">
            <a:avLst>
              <a:gd name="adj1" fmla="val 41666"/>
              <a:gd name="adj2" fmla="val 50824"/>
            </a:avLst>
          </a:prstGeom>
          <a:ln w="127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xmlns="" id="{E28ADE6B-A3DD-4E30-A3BE-E2BF8FCCC727}"/>
              </a:ext>
            </a:extLst>
          </p:cNvPr>
          <p:cNvSpPr txBox="1"/>
          <p:nvPr/>
        </p:nvSpPr>
        <p:spPr>
          <a:xfrm>
            <a:off x="3198594" y="4610584"/>
            <a:ext cx="582060" cy="618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600" b="1" dirty="0"/>
              <a:t>?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xmlns="" id="{F453B45D-8956-4623-B90D-E9727BF73986}"/>
              </a:ext>
            </a:extLst>
          </p:cNvPr>
          <p:cNvSpPr txBox="1"/>
          <p:nvPr/>
        </p:nvSpPr>
        <p:spPr>
          <a:xfrm>
            <a:off x="5966990" y="3799209"/>
            <a:ext cx="5304237" cy="2478125"/>
          </a:xfrm>
          <a:prstGeom prst="roundRect">
            <a:avLst/>
          </a:prstGeom>
          <a:solidFill>
            <a:srgbClr val="FFFF99"/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i="1" dirty="0" err="1">
                <a:solidFill>
                  <a:srgbClr val="FF0000"/>
                </a:solidFill>
              </a:rPr>
              <a:t>Bài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giải</a:t>
            </a:r>
            <a:endParaRPr lang="en-US" sz="2400" i="1" dirty="0">
              <a:solidFill>
                <a:srgbClr val="FF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400" dirty="0" err="1"/>
              <a:t>Số</a:t>
            </a:r>
            <a:r>
              <a:rPr lang="en-US" sz="2400" dirty="0"/>
              <a:t> </a:t>
            </a:r>
            <a:r>
              <a:rPr lang="en-US" sz="2400" dirty="0" err="1"/>
              <a:t>bông</a:t>
            </a:r>
            <a:r>
              <a:rPr lang="en-US" sz="2400" dirty="0"/>
              <a:t> </a:t>
            </a:r>
            <a:r>
              <a:rPr lang="en-US" sz="2400" dirty="0" err="1"/>
              <a:t>hoa</a:t>
            </a:r>
            <a:r>
              <a:rPr lang="en-US" sz="2400" dirty="0"/>
              <a:t> </a:t>
            </a:r>
            <a:r>
              <a:rPr lang="en-US" sz="2400" dirty="0" err="1"/>
              <a:t>màu</a:t>
            </a:r>
            <a:r>
              <a:rPr lang="en-US" sz="2400" dirty="0"/>
              <a:t> </a:t>
            </a:r>
            <a:r>
              <a:rPr lang="en-US" sz="2400" dirty="0" err="1"/>
              <a:t>vàng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r>
              <a:rPr lang="en-US" sz="2400" dirty="0"/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400" dirty="0"/>
              <a:t>6 + 3 = 9 (</a:t>
            </a:r>
            <a:r>
              <a:rPr lang="en-US" sz="2400" dirty="0" err="1"/>
              <a:t>bông</a:t>
            </a:r>
            <a:r>
              <a:rPr lang="en-US" sz="2400" dirty="0"/>
              <a:t>)</a:t>
            </a:r>
          </a:p>
          <a:p>
            <a:pPr algn="ctr">
              <a:lnSpc>
                <a:spcPct val="150000"/>
              </a:lnSpc>
            </a:pPr>
            <a:r>
              <a:rPr lang="en-US" sz="2400" dirty="0" err="1"/>
              <a:t>Đáp</a:t>
            </a:r>
            <a:r>
              <a:rPr lang="en-US" sz="2400" dirty="0"/>
              <a:t> </a:t>
            </a:r>
            <a:r>
              <a:rPr lang="en-US" sz="2400" dirty="0" err="1"/>
              <a:t>số</a:t>
            </a:r>
            <a:r>
              <a:rPr lang="en-US" sz="2400" dirty="0"/>
              <a:t>: 9 </a:t>
            </a:r>
            <a:r>
              <a:rPr lang="en-US" sz="2400" dirty="0" err="1"/>
              <a:t>bông</a:t>
            </a:r>
            <a:r>
              <a:rPr lang="en-US" sz="2400" dirty="0"/>
              <a:t> </a:t>
            </a:r>
            <a:r>
              <a:rPr lang="en-US" sz="2400" dirty="0" err="1"/>
              <a:t>hoa</a:t>
            </a:r>
            <a:r>
              <a:rPr lang="en-US" sz="2400" dirty="0"/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3172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" grpId="0"/>
      <p:bldP spid="168" grpId="0" animBg="1"/>
      <p:bldP spid="189" grpId="0"/>
      <p:bldP spid="19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1649315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xmlns="" id="{72145440-903C-4400-A61F-982C8D93A263}"/>
              </a:ext>
            </a:extLst>
          </p:cNvPr>
          <p:cNvSpPr/>
          <p:nvPr/>
        </p:nvSpPr>
        <p:spPr>
          <a:xfrm>
            <a:off x="748146" y="1480564"/>
            <a:ext cx="523220" cy="52322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18770792-AA92-4DF7-96D8-7EA56DD56FB4}"/>
              </a:ext>
            </a:extLst>
          </p:cNvPr>
          <p:cNvSpPr txBox="1"/>
          <p:nvPr/>
        </p:nvSpPr>
        <p:spPr>
          <a:xfrm>
            <a:off x="1271366" y="1367918"/>
            <a:ext cx="5364962" cy="2418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/>
              <a:t>Trong</a:t>
            </a:r>
            <a:r>
              <a:rPr lang="en-US" sz="2600" dirty="0"/>
              <a:t> </a:t>
            </a:r>
            <a:r>
              <a:rPr lang="en-US" sz="2600" dirty="0" err="1"/>
              <a:t>một</a:t>
            </a:r>
            <a:r>
              <a:rPr lang="en-US" sz="2600" dirty="0"/>
              <a:t> </a:t>
            </a:r>
            <a:r>
              <a:rPr lang="en-US" sz="2600" dirty="0" err="1"/>
              <a:t>lớp</a:t>
            </a:r>
            <a:r>
              <a:rPr lang="en-US" sz="2600" dirty="0"/>
              <a:t> </a:t>
            </a:r>
            <a:r>
              <a:rPr lang="en-US" sz="2600" dirty="0" err="1"/>
              <a:t>học</a:t>
            </a:r>
            <a:r>
              <a:rPr lang="en-US" sz="2600" dirty="0"/>
              <a:t> </a:t>
            </a:r>
            <a:r>
              <a:rPr lang="en-US" sz="2600" dirty="0" err="1"/>
              <a:t>bơi</a:t>
            </a:r>
            <a:r>
              <a:rPr lang="en-US" sz="2600" dirty="0"/>
              <a:t> </a:t>
            </a:r>
            <a:r>
              <a:rPr lang="en-US" sz="2600" dirty="0" err="1"/>
              <a:t>có</a:t>
            </a:r>
            <a:r>
              <a:rPr lang="en-US" sz="2600" dirty="0"/>
              <a:t> 9 </a:t>
            </a:r>
            <a:r>
              <a:rPr lang="en-US" sz="2600" dirty="0" err="1"/>
              <a:t>bạn</a:t>
            </a:r>
            <a:r>
              <a:rPr lang="en-US" sz="2600" dirty="0"/>
              <a:t> </a:t>
            </a:r>
            <a:r>
              <a:rPr lang="en-US" sz="2600" dirty="0" err="1"/>
              <a:t>nam</a:t>
            </a:r>
            <a:r>
              <a:rPr lang="en-US" sz="2600" dirty="0"/>
              <a:t>, </a:t>
            </a:r>
            <a:r>
              <a:rPr lang="en-US" sz="2600" dirty="0" err="1"/>
              <a:t>số</a:t>
            </a:r>
            <a:r>
              <a:rPr lang="en-US" sz="2600" dirty="0"/>
              <a:t> </a:t>
            </a:r>
            <a:r>
              <a:rPr lang="en-US" sz="2600" dirty="0" err="1"/>
              <a:t>bạn</a:t>
            </a:r>
            <a:r>
              <a:rPr lang="en-US" sz="2600" dirty="0"/>
              <a:t> </a:t>
            </a:r>
            <a:r>
              <a:rPr lang="en-US" sz="2600" dirty="0" err="1"/>
              <a:t>nữ</a:t>
            </a:r>
            <a:r>
              <a:rPr lang="en-US" sz="2600" dirty="0"/>
              <a:t> </a:t>
            </a:r>
            <a:r>
              <a:rPr lang="en-US" sz="2600" dirty="0" err="1"/>
              <a:t>nhiều</a:t>
            </a:r>
            <a:r>
              <a:rPr lang="en-US" sz="2600" dirty="0"/>
              <a:t> </a:t>
            </a:r>
            <a:r>
              <a:rPr lang="en-US" sz="2600" dirty="0" err="1"/>
              <a:t>hơn</a:t>
            </a:r>
            <a:r>
              <a:rPr lang="en-US" sz="2600" dirty="0"/>
              <a:t> </a:t>
            </a:r>
            <a:r>
              <a:rPr lang="en-US" sz="2600" dirty="0" err="1"/>
              <a:t>số</a:t>
            </a:r>
            <a:r>
              <a:rPr lang="en-US" sz="2600" dirty="0"/>
              <a:t> </a:t>
            </a:r>
            <a:r>
              <a:rPr lang="en-US" sz="2600" dirty="0" err="1"/>
              <a:t>bạn</a:t>
            </a:r>
            <a:r>
              <a:rPr lang="en-US" sz="2600" dirty="0"/>
              <a:t> </a:t>
            </a:r>
            <a:r>
              <a:rPr lang="en-US" sz="2600" dirty="0" err="1"/>
              <a:t>nam</a:t>
            </a:r>
            <a:r>
              <a:rPr lang="en-US" sz="2600" dirty="0"/>
              <a:t> </a:t>
            </a:r>
            <a:r>
              <a:rPr lang="en-US" sz="2600" dirty="0" err="1"/>
              <a:t>là</a:t>
            </a:r>
            <a:r>
              <a:rPr lang="en-US" sz="2600" dirty="0"/>
              <a:t> 2 </a:t>
            </a:r>
            <a:r>
              <a:rPr lang="en-US" sz="2600" dirty="0" err="1"/>
              <a:t>bạn</a:t>
            </a:r>
            <a:r>
              <a:rPr lang="en-US" sz="2600" dirty="0"/>
              <a:t>. </a:t>
            </a:r>
            <a:r>
              <a:rPr lang="en-US" sz="2600" dirty="0" err="1"/>
              <a:t>Hỏi</a:t>
            </a:r>
            <a:r>
              <a:rPr lang="en-US" sz="2600" dirty="0"/>
              <a:t> </a:t>
            </a:r>
            <a:r>
              <a:rPr lang="en-US" sz="2600" dirty="0" err="1"/>
              <a:t>lớp</a:t>
            </a:r>
            <a:r>
              <a:rPr lang="en-US" sz="2600" dirty="0"/>
              <a:t> </a:t>
            </a:r>
            <a:r>
              <a:rPr lang="en-US" sz="2600" dirty="0" err="1"/>
              <a:t>học</a:t>
            </a:r>
            <a:r>
              <a:rPr lang="en-US" sz="2600" dirty="0"/>
              <a:t> </a:t>
            </a:r>
            <a:r>
              <a:rPr lang="en-US" sz="2600" dirty="0" err="1"/>
              <a:t>bơi</a:t>
            </a:r>
            <a:r>
              <a:rPr lang="en-US" sz="2600" dirty="0"/>
              <a:t> </a:t>
            </a:r>
            <a:r>
              <a:rPr lang="en-US" sz="2600" dirty="0" err="1"/>
              <a:t>có</a:t>
            </a:r>
            <a:r>
              <a:rPr lang="en-US" sz="2600" dirty="0"/>
              <a:t> bao </a:t>
            </a:r>
            <a:r>
              <a:rPr lang="en-US" sz="2600" dirty="0" err="1"/>
              <a:t>nhiêu</a:t>
            </a:r>
            <a:r>
              <a:rPr lang="en-US" sz="2600" dirty="0"/>
              <a:t> </a:t>
            </a:r>
            <a:r>
              <a:rPr lang="en-US" sz="2600" dirty="0" err="1"/>
              <a:t>bạn</a:t>
            </a:r>
            <a:r>
              <a:rPr lang="en-US" sz="2600" dirty="0"/>
              <a:t> </a:t>
            </a:r>
            <a:r>
              <a:rPr lang="en-US" sz="2600" dirty="0" err="1"/>
              <a:t>nữ</a:t>
            </a:r>
            <a:r>
              <a:rPr lang="en-US" sz="2600" dirty="0"/>
              <a:t>?</a:t>
            </a: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xmlns="" id="{A2B12614-AE3C-4129-AB82-995BC6B9AA3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CFE"/>
              </a:clrFrom>
              <a:clrTo>
                <a:srgbClr val="FFFC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rcRect l="2807"/>
          <a:stretch/>
        </p:blipFill>
        <p:spPr>
          <a:xfrm>
            <a:off x="6820885" y="891115"/>
            <a:ext cx="4387836" cy="2537885"/>
          </a:xfrm>
          <a:prstGeom prst="rect">
            <a:avLst/>
          </a:prstGeom>
        </p:spPr>
      </p:pic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xmlns="" id="{8980FF6F-0816-400C-BD5C-4AFBDD952ED7}"/>
              </a:ext>
            </a:extLst>
          </p:cNvPr>
          <p:cNvCxnSpPr>
            <a:cxnSpLocks/>
          </p:cNvCxnSpPr>
          <p:nvPr/>
        </p:nvCxnSpPr>
        <p:spPr>
          <a:xfrm>
            <a:off x="5633385" y="1904174"/>
            <a:ext cx="100294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xmlns="" id="{E7C596D7-336C-486D-A1BF-DEB16D3F5C73}"/>
              </a:ext>
            </a:extLst>
          </p:cNvPr>
          <p:cNvCxnSpPr>
            <a:cxnSpLocks/>
          </p:cNvCxnSpPr>
          <p:nvPr/>
        </p:nvCxnSpPr>
        <p:spPr>
          <a:xfrm>
            <a:off x="3645010" y="3078860"/>
            <a:ext cx="2991318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xmlns="" id="{10F5C36E-01DC-43BC-B869-2A908E87168E}"/>
              </a:ext>
            </a:extLst>
          </p:cNvPr>
          <p:cNvCxnSpPr>
            <a:cxnSpLocks/>
          </p:cNvCxnSpPr>
          <p:nvPr/>
        </p:nvCxnSpPr>
        <p:spPr>
          <a:xfrm flipV="1">
            <a:off x="2688051" y="2486065"/>
            <a:ext cx="2715222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xmlns="" id="{0104B64F-C419-4557-8540-DBC39FAB38C7}"/>
              </a:ext>
            </a:extLst>
          </p:cNvPr>
          <p:cNvCxnSpPr>
            <a:cxnSpLocks/>
          </p:cNvCxnSpPr>
          <p:nvPr/>
        </p:nvCxnSpPr>
        <p:spPr>
          <a:xfrm>
            <a:off x="1285221" y="2486065"/>
            <a:ext cx="79296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xmlns="" id="{0FE600C5-58AF-4C5A-ADEF-CD817E68A451}"/>
              </a:ext>
            </a:extLst>
          </p:cNvPr>
          <p:cNvCxnSpPr>
            <a:cxnSpLocks/>
          </p:cNvCxnSpPr>
          <p:nvPr/>
        </p:nvCxnSpPr>
        <p:spPr>
          <a:xfrm flipV="1">
            <a:off x="2494088" y="3078860"/>
            <a:ext cx="1024967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xmlns="" id="{AD92F82B-9BDA-45CB-83A3-37BDBDCB99F8}"/>
              </a:ext>
            </a:extLst>
          </p:cNvPr>
          <p:cNvCxnSpPr>
            <a:cxnSpLocks/>
          </p:cNvCxnSpPr>
          <p:nvPr/>
        </p:nvCxnSpPr>
        <p:spPr>
          <a:xfrm>
            <a:off x="1392021" y="3674605"/>
            <a:ext cx="2561826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06A82F03-2682-4863-A8D7-C9F9DF3F964C}"/>
              </a:ext>
            </a:extLst>
          </p:cNvPr>
          <p:cNvSpPr txBox="1"/>
          <p:nvPr/>
        </p:nvSpPr>
        <p:spPr>
          <a:xfrm>
            <a:off x="1271366" y="3918349"/>
            <a:ext cx="4290970" cy="241886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i="1" dirty="0" err="1">
                <a:solidFill>
                  <a:srgbClr val="FF0000"/>
                </a:solidFill>
              </a:rPr>
              <a:t>Tóm</a:t>
            </a:r>
            <a:r>
              <a:rPr lang="en-US" sz="2600" i="1" dirty="0">
                <a:solidFill>
                  <a:srgbClr val="FF0000"/>
                </a:solidFill>
              </a:rPr>
              <a:t> </a:t>
            </a:r>
            <a:r>
              <a:rPr lang="en-US" sz="2600" i="1" dirty="0" err="1">
                <a:solidFill>
                  <a:srgbClr val="FF0000"/>
                </a:solidFill>
              </a:rPr>
              <a:t>tắt</a:t>
            </a:r>
            <a:endParaRPr lang="en-US" sz="2600" i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600" dirty="0"/>
              <a:t>Nam: 9 </a:t>
            </a:r>
            <a:r>
              <a:rPr lang="en-US" sz="2600" dirty="0" err="1"/>
              <a:t>bạn</a:t>
            </a:r>
            <a:endParaRPr lang="en-US" sz="2600" dirty="0"/>
          </a:p>
          <a:p>
            <a:pPr>
              <a:lnSpc>
                <a:spcPct val="150000"/>
              </a:lnSpc>
            </a:pPr>
            <a:r>
              <a:rPr lang="en-US" sz="2600" dirty="0" err="1"/>
              <a:t>Nữ</a:t>
            </a:r>
            <a:r>
              <a:rPr lang="en-US" sz="2600" dirty="0"/>
              <a:t> </a:t>
            </a:r>
            <a:r>
              <a:rPr lang="en-US" sz="2600" dirty="0" err="1"/>
              <a:t>nhiều</a:t>
            </a:r>
            <a:r>
              <a:rPr lang="en-US" sz="2600" dirty="0"/>
              <a:t> </a:t>
            </a:r>
            <a:r>
              <a:rPr lang="en-US" sz="2600" dirty="0" err="1"/>
              <a:t>hơn</a:t>
            </a:r>
            <a:r>
              <a:rPr lang="en-US" sz="2600" dirty="0"/>
              <a:t> </a:t>
            </a:r>
            <a:r>
              <a:rPr lang="en-US" sz="2600" dirty="0" err="1"/>
              <a:t>nam</a:t>
            </a:r>
            <a:r>
              <a:rPr lang="en-US" sz="2600" dirty="0"/>
              <a:t>: 2 </a:t>
            </a:r>
            <a:r>
              <a:rPr lang="en-US" sz="2600" dirty="0" err="1"/>
              <a:t>bạn</a:t>
            </a:r>
            <a:endParaRPr lang="en-US" sz="2600" dirty="0"/>
          </a:p>
          <a:p>
            <a:pPr>
              <a:lnSpc>
                <a:spcPct val="150000"/>
              </a:lnSpc>
            </a:pPr>
            <a:r>
              <a:rPr lang="en-US" sz="2600" dirty="0" err="1"/>
              <a:t>Nữ</a:t>
            </a:r>
            <a:r>
              <a:rPr lang="en-US" sz="2600" dirty="0"/>
              <a:t>: … </a:t>
            </a:r>
            <a:r>
              <a:rPr lang="en-US" sz="2600" dirty="0" err="1"/>
              <a:t>bạn</a:t>
            </a:r>
            <a:r>
              <a:rPr lang="en-US" sz="2600" dirty="0"/>
              <a:t>?</a:t>
            </a: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xmlns="" id="{7A83CE2B-3C7A-4E6F-B3D8-D4D1BA2FC48F}"/>
              </a:ext>
            </a:extLst>
          </p:cNvPr>
          <p:cNvGrpSpPr/>
          <p:nvPr/>
        </p:nvGrpSpPr>
        <p:grpSpPr>
          <a:xfrm>
            <a:off x="-2909843" y="1398730"/>
            <a:ext cx="2183912" cy="447085"/>
            <a:chOff x="7050824" y="4749059"/>
            <a:chExt cx="2183912" cy="447085"/>
          </a:xfrm>
        </p:grpSpPr>
        <p:sp>
          <p:nvSpPr>
            <p:cNvPr id="61" name="Rectangle: Rounded Corners 60">
              <a:extLst>
                <a:ext uri="{FF2B5EF4-FFF2-40B4-BE49-F238E27FC236}">
                  <a16:creationId xmlns:a16="http://schemas.microsoft.com/office/drawing/2014/main" xmlns="" id="{0970C289-DAFD-4E5C-910A-D72AC39B761E}"/>
                </a:ext>
              </a:extLst>
            </p:cNvPr>
            <p:cNvSpPr/>
            <p:nvPr/>
          </p:nvSpPr>
          <p:spPr>
            <a:xfrm>
              <a:off x="7050824" y="4749059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62" name="Rectangle: Rounded Corners 61">
              <a:extLst>
                <a:ext uri="{FF2B5EF4-FFF2-40B4-BE49-F238E27FC236}">
                  <a16:creationId xmlns:a16="http://schemas.microsoft.com/office/drawing/2014/main" xmlns="" id="{11634F8D-C85C-4A57-A25B-BF046D3ED65D}"/>
                </a:ext>
              </a:extLst>
            </p:cNvPr>
            <p:cNvSpPr/>
            <p:nvPr/>
          </p:nvSpPr>
          <p:spPr>
            <a:xfrm>
              <a:off x="7924571" y="4749059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63" name="Rectangle: Rounded Corners 62">
              <a:extLst>
                <a:ext uri="{FF2B5EF4-FFF2-40B4-BE49-F238E27FC236}">
                  <a16:creationId xmlns:a16="http://schemas.microsoft.com/office/drawing/2014/main" xmlns="" id="{3A666E99-D5B6-4201-A1F0-24A707DF9995}"/>
                </a:ext>
              </a:extLst>
            </p:cNvPr>
            <p:cNvSpPr/>
            <p:nvPr/>
          </p:nvSpPr>
          <p:spPr>
            <a:xfrm>
              <a:off x="8798318" y="4759726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xmlns="" id="{F2B56CE1-A460-49FC-9008-ED501D31DF36}"/>
                </a:ext>
              </a:extLst>
            </p:cNvPr>
            <p:cNvSpPr txBox="1"/>
            <p:nvPr/>
          </p:nvSpPr>
          <p:spPr>
            <a:xfrm>
              <a:off x="7539963" y="4807174"/>
              <a:ext cx="12234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            =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xmlns="" id="{0D306CF6-B797-4F48-8C46-0FEF18B7AF5B}"/>
              </a:ext>
            </a:extLst>
          </p:cNvPr>
          <p:cNvGrpSpPr/>
          <p:nvPr/>
        </p:nvGrpSpPr>
        <p:grpSpPr>
          <a:xfrm>
            <a:off x="5966990" y="3613469"/>
            <a:ext cx="5304237" cy="2727271"/>
            <a:chOff x="5966990" y="3799209"/>
            <a:chExt cx="5304237" cy="2727271"/>
          </a:xfrm>
        </p:grpSpPr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xmlns="" id="{B3B01741-B23D-42BA-B7CF-D3216F28126B}"/>
                </a:ext>
              </a:extLst>
            </p:cNvPr>
            <p:cNvSpPr txBox="1"/>
            <p:nvPr/>
          </p:nvSpPr>
          <p:spPr>
            <a:xfrm>
              <a:off x="5966990" y="3799209"/>
              <a:ext cx="5304237" cy="2727271"/>
            </a:xfrm>
            <a:prstGeom prst="roundRect">
              <a:avLst/>
            </a:prstGeom>
            <a:solidFill>
              <a:srgbClr val="FFFF99"/>
            </a:solidFill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600" i="1" dirty="0" err="1">
                  <a:solidFill>
                    <a:srgbClr val="FF0000"/>
                  </a:solidFill>
                </a:rPr>
                <a:t>Bài</a:t>
              </a:r>
              <a:r>
                <a:rPr lang="en-US" sz="2600" i="1" dirty="0">
                  <a:solidFill>
                    <a:srgbClr val="FF0000"/>
                  </a:solidFill>
                </a:rPr>
                <a:t> </a:t>
              </a:r>
              <a:r>
                <a:rPr lang="en-US" sz="2600" i="1" dirty="0" err="1">
                  <a:solidFill>
                    <a:srgbClr val="FF0000"/>
                  </a:solidFill>
                </a:rPr>
                <a:t>giải</a:t>
              </a:r>
              <a:endParaRPr lang="en-US" sz="2600" i="1" dirty="0">
                <a:solidFill>
                  <a:srgbClr val="FF0000"/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en-US" sz="2600" dirty="0" err="1"/>
                <a:t>Số</a:t>
              </a:r>
              <a:r>
                <a:rPr lang="en-US" sz="2600" dirty="0"/>
                <a:t> </a:t>
              </a:r>
              <a:r>
                <a:rPr lang="en-US" sz="2600" dirty="0" err="1"/>
                <a:t>bạn</a:t>
              </a:r>
              <a:r>
                <a:rPr lang="en-US" sz="2600" dirty="0"/>
                <a:t> </a:t>
              </a:r>
              <a:r>
                <a:rPr lang="en-US" sz="2600" dirty="0" err="1"/>
                <a:t>nữ</a:t>
              </a:r>
              <a:r>
                <a:rPr lang="en-US" sz="2600" dirty="0"/>
                <a:t> </a:t>
              </a:r>
              <a:r>
                <a:rPr lang="en-US" sz="2600" dirty="0" err="1"/>
                <a:t>của</a:t>
              </a:r>
              <a:r>
                <a:rPr lang="en-US" sz="2600" dirty="0"/>
                <a:t> </a:t>
              </a:r>
              <a:r>
                <a:rPr lang="en-US" sz="2600" dirty="0" err="1"/>
                <a:t>lớp</a:t>
              </a:r>
              <a:r>
                <a:rPr lang="en-US" sz="2600" dirty="0"/>
                <a:t> </a:t>
              </a:r>
              <a:r>
                <a:rPr lang="en-US" sz="2600" dirty="0" err="1"/>
                <a:t>học</a:t>
              </a:r>
              <a:r>
                <a:rPr lang="en-US" sz="2600" dirty="0"/>
                <a:t> </a:t>
              </a:r>
              <a:r>
                <a:rPr lang="en-US" sz="2600" dirty="0" err="1"/>
                <a:t>bơi</a:t>
              </a:r>
              <a:r>
                <a:rPr lang="en-US" sz="2600" dirty="0"/>
                <a:t> </a:t>
              </a:r>
              <a:r>
                <a:rPr lang="en-US" sz="2600" dirty="0" err="1"/>
                <a:t>là</a:t>
              </a:r>
              <a:r>
                <a:rPr lang="en-US" sz="2600" dirty="0"/>
                <a:t>:</a:t>
              </a:r>
            </a:p>
            <a:p>
              <a:pPr algn="ctr">
                <a:lnSpc>
                  <a:spcPct val="150000"/>
                </a:lnSpc>
              </a:pPr>
              <a:r>
                <a:rPr lang="en-US" sz="2600" dirty="0"/>
                <a:t>                           (</a:t>
              </a:r>
              <a:r>
                <a:rPr lang="en-US" sz="2600" dirty="0" err="1"/>
                <a:t>bạn</a:t>
              </a:r>
              <a:r>
                <a:rPr lang="en-US" sz="2600" dirty="0"/>
                <a:t>)</a:t>
              </a:r>
            </a:p>
            <a:p>
              <a:pPr algn="ctr">
                <a:lnSpc>
                  <a:spcPct val="150000"/>
                </a:lnSpc>
              </a:pPr>
              <a:r>
                <a:rPr lang="en-US" sz="2600" dirty="0" err="1"/>
                <a:t>Đáp</a:t>
              </a:r>
              <a:r>
                <a:rPr lang="en-US" sz="2600" dirty="0"/>
                <a:t> </a:t>
              </a:r>
              <a:r>
                <a:rPr lang="en-US" sz="2600" dirty="0" err="1"/>
                <a:t>số</a:t>
              </a:r>
              <a:r>
                <a:rPr lang="en-US" sz="2600" dirty="0"/>
                <a:t>:          </a:t>
              </a:r>
              <a:r>
                <a:rPr lang="en-US" sz="2600" dirty="0" err="1"/>
                <a:t>bạn</a:t>
              </a:r>
              <a:r>
                <a:rPr lang="en-US" sz="2600" dirty="0"/>
                <a:t> </a:t>
              </a:r>
              <a:r>
                <a:rPr lang="en-US" sz="2600" dirty="0" err="1"/>
                <a:t>nữ</a:t>
              </a:r>
              <a:r>
                <a:rPr lang="en-US" sz="2600" dirty="0"/>
                <a:t>.</a:t>
              </a: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xmlns="" id="{EF93F56D-7CF4-4798-80EB-B6D7D43D3245}"/>
                </a:ext>
              </a:extLst>
            </p:cNvPr>
            <p:cNvSpPr/>
            <p:nvPr/>
          </p:nvSpPr>
          <p:spPr>
            <a:xfrm>
              <a:off x="8297087" y="5898503"/>
              <a:ext cx="644041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xmlns="" id="{D9D80EB2-A737-4C20-BC01-E6DEC59C2089}"/>
                </a:ext>
              </a:extLst>
            </p:cNvPr>
            <p:cNvGrpSpPr/>
            <p:nvPr/>
          </p:nvGrpSpPr>
          <p:grpSpPr>
            <a:xfrm>
              <a:off x="6969629" y="5275824"/>
              <a:ext cx="2483661" cy="492443"/>
              <a:chOff x="7014037" y="4894113"/>
              <a:chExt cx="2483661" cy="492443"/>
            </a:xfrm>
          </p:grpSpPr>
          <p:sp>
            <p:nvSpPr>
              <p:cNvPr id="73" name="Rectangle: Rounded Corners 72">
                <a:extLst>
                  <a:ext uri="{FF2B5EF4-FFF2-40B4-BE49-F238E27FC236}">
                    <a16:creationId xmlns:a16="http://schemas.microsoft.com/office/drawing/2014/main" xmlns="" id="{849C8C13-0306-4661-A0B5-D2983334AB20}"/>
                  </a:ext>
                </a:extLst>
              </p:cNvPr>
              <p:cNvSpPr/>
              <p:nvPr/>
            </p:nvSpPr>
            <p:spPr>
              <a:xfrm>
                <a:off x="7014037" y="4922071"/>
                <a:ext cx="436418" cy="4364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  <p:sp>
            <p:nvSpPr>
              <p:cNvPr id="74" name="Rectangle: Rounded Corners 73">
                <a:extLst>
                  <a:ext uri="{FF2B5EF4-FFF2-40B4-BE49-F238E27FC236}">
                    <a16:creationId xmlns:a16="http://schemas.microsoft.com/office/drawing/2014/main" xmlns="" id="{530747E6-E375-41AF-BD5A-C75FECECB46E}"/>
                  </a:ext>
                </a:extLst>
              </p:cNvPr>
              <p:cNvSpPr/>
              <p:nvPr/>
            </p:nvSpPr>
            <p:spPr>
              <a:xfrm>
                <a:off x="7935592" y="4917443"/>
                <a:ext cx="436418" cy="4364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xmlns="" id="{1AE5C3AF-4529-4BCC-B643-AFE316DD66D0}"/>
                  </a:ext>
                </a:extLst>
              </p:cNvPr>
              <p:cNvSpPr txBox="1"/>
              <p:nvPr/>
            </p:nvSpPr>
            <p:spPr>
              <a:xfrm>
                <a:off x="7498243" y="4894113"/>
                <a:ext cx="1909702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600" dirty="0"/>
                  <a:t>+        =</a:t>
                </a:r>
              </a:p>
            </p:txBody>
          </p:sp>
          <p:sp>
            <p:nvSpPr>
              <p:cNvPr id="75" name="Rectangle: Rounded Corners 74">
                <a:extLst>
                  <a:ext uri="{FF2B5EF4-FFF2-40B4-BE49-F238E27FC236}">
                    <a16:creationId xmlns:a16="http://schemas.microsoft.com/office/drawing/2014/main" xmlns="" id="{5D6876FF-CA78-4D55-AB84-A595BEB9A9BB}"/>
                  </a:ext>
                </a:extLst>
              </p:cNvPr>
              <p:cNvSpPr/>
              <p:nvPr/>
            </p:nvSpPr>
            <p:spPr>
              <a:xfrm>
                <a:off x="8857555" y="4922071"/>
                <a:ext cx="640143" cy="4364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</p:grpSp>
      </p:grp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xmlns="" id="{34A610D5-7F07-442E-9828-53BFA80B0053}"/>
              </a:ext>
            </a:extLst>
          </p:cNvPr>
          <p:cNvSpPr/>
          <p:nvPr/>
        </p:nvSpPr>
        <p:spPr>
          <a:xfrm>
            <a:off x="7102438" y="5197330"/>
            <a:ext cx="177995" cy="311395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xmlns="" id="{214BC732-1589-49CB-A4C8-B6281544D4CC}"/>
              </a:ext>
            </a:extLst>
          </p:cNvPr>
          <p:cNvSpPr/>
          <p:nvPr/>
        </p:nvSpPr>
        <p:spPr>
          <a:xfrm>
            <a:off x="8023993" y="5184890"/>
            <a:ext cx="177995" cy="311395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80" name="Rectangle: Rounded Corners 79">
            <a:extLst>
              <a:ext uri="{FF2B5EF4-FFF2-40B4-BE49-F238E27FC236}">
                <a16:creationId xmlns:a16="http://schemas.microsoft.com/office/drawing/2014/main" xmlns="" id="{A1A8832A-FD28-4781-B16F-C331205C84FE}"/>
              </a:ext>
            </a:extLst>
          </p:cNvPr>
          <p:cNvSpPr/>
          <p:nvPr/>
        </p:nvSpPr>
        <p:spPr>
          <a:xfrm>
            <a:off x="8840915" y="5131904"/>
            <a:ext cx="581895" cy="409304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11</a:t>
            </a:r>
            <a:endParaRPr lang="en-US" sz="2600" dirty="0">
              <a:solidFill>
                <a:srgbClr val="FF0000"/>
              </a:solidFill>
            </a:endParaRPr>
          </a:p>
        </p:txBody>
      </p:sp>
      <p:sp>
        <p:nvSpPr>
          <p:cNvPr id="81" name="Rectangle: Rounded Corners 80">
            <a:extLst>
              <a:ext uri="{FF2B5EF4-FFF2-40B4-BE49-F238E27FC236}">
                <a16:creationId xmlns:a16="http://schemas.microsoft.com/office/drawing/2014/main" xmlns="" id="{67324E63-B1E4-450C-BED5-4EC91B55BF3C}"/>
              </a:ext>
            </a:extLst>
          </p:cNvPr>
          <p:cNvSpPr/>
          <p:nvPr/>
        </p:nvSpPr>
        <p:spPr>
          <a:xfrm>
            <a:off x="8337863" y="5720017"/>
            <a:ext cx="581895" cy="409304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11</a:t>
            </a:r>
            <a:endParaRPr lang="en-US" sz="26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4216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78" grpId="0" animBg="1"/>
      <p:bldP spid="79" grpId="0" animBg="1"/>
      <p:bldP spid="80" grpId="0" animBg="1"/>
      <p:bldP spid="8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18770792-AA92-4DF7-96D8-7EA56DD56FB4}"/>
              </a:ext>
            </a:extLst>
          </p:cNvPr>
          <p:cNvSpPr txBox="1"/>
          <p:nvPr/>
        </p:nvSpPr>
        <p:spPr>
          <a:xfrm>
            <a:off x="1379871" y="538121"/>
            <a:ext cx="8792829" cy="1218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 err="1"/>
              <a:t>Trên</a:t>
            </a:r>
            <a:r>
              <a:rPr lang="en-US" sz="2600" dirty="0"/>
              <a:t> </a:t>
            </a:r>
            <a:r>
              <a:rPr lang="en-US" sz="2600" dirty="0" err="1"/>
              <a:t>sân</a:t>
            </a:r>
            <a:r>
              <a:rPr lang="en-US" sz="2600" dirty="0"/>
              <a:t> </a:t>
            </a:r>
            <a:r>
              <a:rPr lang="en-US" sz="2600" dirty="0" err="1"/>
              <a:t>có</a:t>
            </a:r>
            <a:r>
              <a:rPr lang="en-US" sz="2600" dirty="0"/>
              <a:t> 14 con </a:t>
            </a:r>
            <a:r>
              <a:rPr lang="en-US" sz="2600" dirty="0" err="1"/>
              <a:t>gà</a:t>
            </a:r>
            <a:r>
              <a:rPr lang="en-US" sz="2600" dirty="0"/>
              <a:t>, </a:t>
            </a:r>
            <a:r>
              <a:rPr lang="en-US" sz="2600" dirty="0" err="1"/>
              <a:t>số</a:t>
            </a:r>
            <a:r>
              <a:rPr lang="en-US" sz="2600" dirty="0"/>
              <a:t> </a:t>
            </a:r>
            <a:r>
              <a:rPr lang="en-US" sz="2600" dirty="0" err="1"/>
              <a:t>vịt</a:t>
            </a:r>
            <a:r>
              <a:rPr lang="en-US" sz="2600" dirty="0"/>
              <a:t> </a:t>
            </a:r>
            <a:r>
              <a:rPr lang="en-US" sz="2600" dirty="0" err="1"/>
              <a:t>nhiều</a:t>
            </a:r>
            <a:r>
              <a:rPr lang="en-US" sz="2600" dirty="0"/>
              <a:t> </a:t>
            </a:r>
            <a:r>
              <a:rPr lang="en-US" sz="2600" dirty="0" err="1"/>
              <a:t>hơn</a:t>
            </a:r>
            <a:r>
              <a:rPr lang="en-US" sz="2600" dirty="0"/>
              <a:t> </a:t>
            </a:r>
            <a:r>
              <a:rPr lang="en-US" sz="2600" dirty="0" err="1"/>
              <a:t>số</a:t>
            </a:r>
            <a:r>
              <a:rPr lang="en-US" sz="2600" dirty="0"/>
              <a:t> </a:t>
            </a:r>
            <a:r>
              <a:rPr lang="en-US" sz="2600" dirty="0" err="1"/>
              <a:t>gà</a:t>
            </a:r>
            <a:r>
              <a:rPr lang="en-US" sz="2600" dirty="0"/>
              <a:t> </a:t>
            </a:r>
            <a:r>
              <a:rPr lang="en-US" sz="2600" dirty="0" err="1"/>
              <a:t>là</a:t>
            </a:r>
            <a:r>
              <a:rPr lang="en-US" sz="2600" dirty="0"/>
              <a:t> 5 con. </a:t>
            </a:r>
            <a:r>
              <a:rPr lang="en-US" sz="2600" dirty="0" err="1"/>
              <a:t>Hỏi</a:t>
            </a:r>
            <a:r>
              <a:rPr lang="en-US" sz="2600" dirty="0"/>
              <a:t> </a:t>
            </a:r>
            <a:r>
              <a:rPr lang="en-US" sz="2600" dirty="0" err="1"/>
              <a:t>trên</a:t>
            </a:r>
            <a:r>
              <a:rPr lang="en-US" sz="2600" dirty="0"/>
              <a:t> </a:t>
            </a:r>
            <a:r>
              <a:rPr lang="en-US" sz="2600" dirty="0" err="1"/>
              <a:t>sân</a:t>
            </a:r>
            <a:r>
              <a:rPr lang="en-US" sz="2600" dirty="0"/>
              <a:t> </a:t>
            </a:r>
            <a:r>
              <a:rPr lang="en-US" sz="2600" dirty="0" err="1"/>
              <a:t>có</a:t>
            </a:r>
            <a:r>
              <a:rPr lang="en-US" sz="2600" dirty="0"/>
              <a:t> bao </a:t>
            </a:r>
            <a:r>
              <a:rPr lang="en-US" sz="2600" dirty="0" err="1"/>
              <a:t>nhiêu</a:t>
            </a:r>
            <a:r>
              <a:rPr lang="en-US" sz="2600" dirty="0"/>
              <a:t> con </a:t>
            </a:r>
            <a:r>
              <a:rPr lang="en-US" sz="2600" dirty="0" err="1"/>
              <a:t>vịt</a:t>
            </a:r>
            <a:r>
              <a:rPr lang="en-US" sz="2600" dirty="0"/>
              <a:t>?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xmlns="" id="{8980FF6F-0816-400C-BD5C-4AFBDD952ED7}"/>
              </a:ext>
            </a:extLst>
          </p:cNvPr>
          <p:cNvCxnSpPr>
            <a:cxnSpLocks/>
          </p:cNvCxnSpPr>
          <p:nvPr/>
        </p:nvCxnSpPr>
        <p:spPr>
          <a:xfrm>
            <a:off x="2950904" y="1071281"/>
            <a:ext cx="203543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xmlns="" id="{E7C596D7-336C-486D-A1BF-DEB16D3F5C73}"/>
              </a:ext>
            </a:extLst>
          </p:cNvPr>
          <p:cNvCxnSpPr>
            <a:cxnSpLocks/>
          </p:cNvCxnSpPr>
          <p:nvPr/>
        </p:nvCxnSpPr>
        <p:spPr>
          <a:xfrm>
            <a:off x="1455245" y="1656645"/>
            <a:ext cx="4945555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xmlns="" id="{10F5C36E-01DC-43BC-B869-2A908E87168E}"/>
              </a:ext>
            </a:extLst>
          </p:cNvPr>
          <p:cNvCxnSpPr>
            <a:cxnSpLocks/>
          </p:cNvCxnSpPr>
          <p:nvPr/>
        </p:nvCxnSpPr>
        <p:spPr>
          <a:xfrm flipV="1">
            <a:off x="5175962" y="1057996"/>
            <a:ext cx="4853863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06A82F03-2682-4863-A8D7-C9F9DF3F964C}"/>
              </a:ext>
            </a:extLst>
          </p:cNvPr>
          <p:cNvSpPr txBox="1"/>
          <p:nvPr/>
        </p:nvSpPr>
        <p:spPr>
          <a:xfrm>
            <a:off x="1106513" y="2342023"/>
            <a:ext cx="4290970" cy="241886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i="1" dirty="0" err="1">
                <a:solidFill>
                  <a:srgbClr val="FF0000"/>
                </a:solidFill>
              </a:rPr>
              <a:t>Tóm</a:t>
            </a:r>
            <a:r>
              <a:rPr lang="en-US" sz="2600" i="1" dirty="0">
                <a:solidFill>
                  <a:srgbClr val="FF0000"/>
                </a:solidFill>
              </a:rPr>
              <a:t> </a:t>
            </a:r>
            <a:r>
              <a:rPr lang="en-US" sz="2600" i="1" dirty="0" err="1">
                <a:solidFill>
                  <a:srgbClr val="FF0000"/>
                </a:solidFill>
              </a:rPr>
              <a:t>tắt</a:t>
            </a:r>
            <a:endParaRPr lang="en-US" sz="2600" i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600" dirty="0" err="1"/>
              <a:t>Gà</a:t>
            </a:r>
            <a:r>
              <a:rPr lang="en-US" sz="2600" dirty="0"/>
              <a:t>: 14 con</a:t>
            </a:r>
          </a:p>
          <a:p>
            <a:pPr>
              <a:lnSpc>
                <a:spcPct val="150000"/>
              </a:lnSpc>
            </a:pPr>
            <a:r>
              <a:rPr lang="en-US" sz="2600" dirty="0" err="1"/>
              <a:t>Vịt</a:t>
            </a:r>
            <a:r>
              <a:rPr lang="en-US" sz="2600" dirty="0"/>
              <a:t> </a:t>
            </a:r>
            <a:r>
              <a:rPr lang="en-US" sz="2600" dirty="0" err="1"/>
              <a:t>nhiều</a:t>
            </a:r>
            <a:r>
              <a:rPr lang="en-US" sz="2600" dirty="0"/>
              <a:t> </a:t>
            </a:r>
            <a:r>
              <a:rPr lang="en-US" sz="2600" dirty="0" err="1"/>
              <a:t>hơn</a:t>
            </a:r>
            <a:r>
              <a:rPr lang="en-US" sz="2600" dirty="0"/>
              <a:t> </a:t>
            </a:r>
            <a:r>
              <a:rPr lang="en-US" sz="2600" dirty="0" err="1"/>
              <a:t>gà</a:t>
            </a:r>
            <a:r>
              <a:rPr lang="en-US" sz="2600" dirty="0"/>
              <a:t>: 5 con</a:t>
            </a:r>
          </a:p>
          <a:p>
            <a:pPr>
              <a:lnSpc>
                <a:spcPct val="150000"/>
              </a:lnSpc>
            </a:pPr>
            <a:r>
              <a:rPr lang="en-US" sz="2600" dirty="0" err="1"/>
              <a:t>Vịt</a:t>
            </a:r>
            <a:r>
              <a:rPr lang="en-US" sz="2600" dirty="0"/>
              <a:t>: … con?</a:t>
            </a: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xmlns="" id="{7A83CE2B-3C7A-4E6F-B3D8-D4D1BA2FC48F}"/>
              </a:ext>
            </a:extLst>
          </p:cNvPr>
          <p:cNvGrpSpPr/>
          <p:nvPr/>
        </p:nvGrpSpPr>
        <p:grpSpPr>
          <a:xfrm>
            <a:off x="-2649876" y="1309575"/>
            <a:ext cx="2183912" cy="447085"/>
            <a:chOff x="7050824" y="4749059"/>
            <a:chExt cx="2183912" cy="447085"/>
          </a:xfrm>
        </p:grpSpPr>
        <p:sp>
          <p:nvSpPr>
            <p:cNvPr id="61" name="Rectangle: Rounded Corners 60">
              <a:extLst>
                <a:ext uri="{FF2B5EF4-FFF2-40B4-BE49-F238E27FC236}">
                  <a16:creationId xmlns:a16="http://schemas.microsoft.com/office/drawing/2014/main" xmlns="" id="{0970C289-DAFD-4E5C-910A-D72AC39B761E}"/>
                </a:ext>
              </a:extLst>
            </p:cNvPr>
            <p:cNvSpPr/>
            <p:nvPr/>
          </p:nvSpPr>
          <p:spPr>
            <a:xfrm>
              <a:off x="7050824" y="4749059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62" name="Rectangle: Rounded Corners 61">
              <a:extLst>
                <a:ext uri="{FF2B5EF4-FFF2-40B4-BE49-F238E27FC236}">
                  <a16:creationId xmlns:a16="http://schemas.microsoft.com/office/drawing/2014/main" xmlns="" id="{11634F8D-C85C-4A57-A25B-BF046D3ED65D}"/>
                </a:ext>
              </a:extLst>
            </p:cNvPr>
            <p:cNvSpPr/>
            <p:nvPr/>
          </p:nvSpPr>
          <p:spPr>
            <a:xfrm>
              <a:off x="7924571" y="4749059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63" name="Rectangle: Rounded Corners 62">
              <a:extLst>
                <a:ext uri="{FF2B5EF4-FFF2-40B4-BE49-F238E27FC236}">
                  <a16:creationId xmlns:a16="http://schemas.microsoft.com/office/drawing/2014/main" xmlns="" id="{3A666E99-D5B6-4201-A1F0-24A707DF9995}"/>
                </a:ext>
              </a:extLst>
            </p:cNvPr>
            <p:cNvSpPr/>
            <p:nvPr/>
          </p:nvSpPr>
          <p:spPr>
            <a:xfrm>
              <a:off x="8798318" y="4759726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xmlns="" id="{F2B56CE1-A460-49FC-9008-ED501D31DF36}"/>
                </a:ext>
              </a:extLst>
            </p:cNvPr>
            <p:cNvSpPr txBox="1"/>
            <p:nvPr/>
          </p:nvSpPr>
          <p:spPr>
            <a:xfrm>
              <a:off x="7539963" y="4807174"/>
              <a:ext cx="12234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            =</a:t>
              </a:r>
            </a:p>
          </p:txBody>
        </p:sp>
      </p:grpSp>
      <p:sp>
        <p:nvSpPr>
          <p:cNvPr id="29" name="Oval 28">
            <a:extLst>
              <a:ext uri="{FF2B5EF4-FFF2-40B4-BE49-F238E27FC236}">
                <a16:creationId xmlns:a16="http://schemas.microsoft.com/office/drawing/2014/main" xmlns="" id="{43B974B4-8456-47A4-978F-AEE45B4404EA}"/>
              </a:ext>
            </a:extLst>
          </p:cNvPr>
          <p:cNvSpPr/>
          <p:nvPr/>
        </p:nvSpPr>
        <p:spPr>
          <a:xfrm>
            <a:off x="792773" y="772460"/>
            <a:ext cx="523220" cy="52322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2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C3833C5C-F2BF-4451-B730-861F5D903E2D}"/>
              </a:ext>
            </a:extLst>
          </p:cNvPr>
          <p:cNvGrpSpPr/>
          <p:nvPr/>
        </p:nvGrpSpPr>
        <p:grpSpPr>
          <a:xfrm>
            <a:off x="5781250" y="2284719"/>
            <a:ext cx="5304237" cy="2727271"/>
            <a:chOff x="5781250" y="2284719"/>
            <a:chExt cx="5304237" cy="2727271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xmlns="" id="{0D306CF6-B797-4F48-8C46-0FEF18B7AF5B}"/>
                </a:ext>
              </a:extLst>
            </p:cNvPr>
            <p:cNvGrpSpPr/>
            <p:nvPr/>
          </p:nvGrpSpPr>
          <p:grpSpPr>
            <a:xfrm>
              <a:off x="5781250" y="2284719"/>
              <a:ext cx="5304237" cy="2727271"/>
              <a:chOff x="5966990" y="3799209"/>
              <a:chExt cx="5304237" cy="2727271"/>
            </a:xfrm>
          </p:grpSpPr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xmlns="" id="{B3B01741-B23D-42BA-B7CF-D3216F28126B}"/>
                  </a:ext>
                </a:extLst>
              </p:cNvPr>
              <p:cNvSpPr txBox="1"/>
              <p:nvPr/>
            </p:nvSpPr>
            <p:spPr>
              <a:xfrm>
                <a:off x="5966990" y="3799209"/>
                <a:ext cx="5304237" cy="2727271"/>
              </a:xfrm>
              <a:prstGeom prst="roundRect">
                <a:avLst/>
              </a:prstGeom>
              <a:solidFill>
                <a:srgbClr val="FFFF99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600" i="1" dirty="0" err="1">
                    <a:solidFill>
                      <a:srgbClr val="FF0000"/>
                    </a:solidFill>
                  </a:rPr>
                  <a:t>Bài</a:t>
                </a:r>
                <a:r>
                  <a:rPr lang="en-US" sz="2600" i="1" dirty="0">
                    <a:solidFill>
                      <a:srgbClr val="FF0000"/>
                    </a:solidFill>
                  </a:rPr>
                  <a:t> </a:t>
                </a:r>
                <a:r>
                  <a:rPr lang="en-US" sz="2600" i="1" dirty="0" err="1">
                    <a:solidFill>
                      <a:srgbClr val="FF0000"/>
                    </a:solidFill>
                  </a:rPr>
                  <a:t>giải</a:t>
                </a:r>
                <a:endParaRPr lang="en-US" sz="2600" i="1" dirty="0">
                  <a:solidFill>
                    <a:srgbClr val="FF0000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sz="2600" dirty="0" err="1"/>
                  <a:t>Số</a:t>
                </a:r>
                <a:r>
                  <a:rPr lang="en-US" sz="2600" dirty="0"/>
                  <a:t> con </a:t>
                </a:r>
                <a:r>
                  <a:rPr lang="en-US" sz="2600" dirty="0" err="1"/>
                  <a:t>vịt</a:t>
                </a:r>
                <a:r>
                  <a:rPr lang="en-US" sz="2600" dirty="0"/>
                  <a:t> </a:t>
                </a:r>
                <a:r>
                  <a:rPr lang="en-US" sz="2600" dirty="0" err="1"/>
                  <a:t>trên</a:t>
                </a:r>
                <a:r>
                  <a:rPr lang="en-US" sz="2600" dirty="0"/>
                  <a:t> </a:t>
                </a:r>
                <a:r>
                  <a:rPr lang="en-US" sz="2600" dirty="0" err="1"/>
                  <a:t>sân</a:t>
                </a:r>
                <a:r>
                  <a:rPr lang="en-US" sz="2600" dirty="0"/>
                  <a:t> </a:t>
                </a:r>
                <a:r>
                  <a:rPr lang="en-US" sz="2600" dirty="0" err="1"/>
                  <a:t>là</a:t>
                </a:r>
                <a:r>
                  <a:rPr lang="en-US" sz="2600" dirty="0"/>
                  <a:t>: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600" dirty="0"/>
                  <a:t>                                       (con)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600" dirty="0" err="1"/>
                  <a:t>Đáp</a:t>
                </a:r>
                <a:r>
                  <a:rPr lang="en-US" sz="2600" dirty="0"/>
                  <a:t> </a:t>
                </a:r>
                <a:r>
                  <a:rPr lang="en-US" sz="2600" dirty="0" err="1"/>
                  <a:t>số</a:t>
                </a:r>
                <a:r>
                  <a:rPr lang="en-US" sz="2600" dirty="0"/>
                  <a:t>:          con </a:t>
                </a:r>
                <a:r>
                  <a:rPr lang="en-US" sz="2600" dirty="0" err="1"/>
                  <a:t>vịt</a:t>
                </a:r>
                <a:r>
                  <a:rPr lang="en-US" sz="2600" dirty="0"/>
                  <a:t>.</a:t>
                </a:r>
              </a:p>
            </p:txBody>
          </p:sp>
          <p:sp>
            <p:nvSpPr>
              <p:cNvPr id="70" name="Rectangle: Rounded Corners 69">
                <a:extLst>
                  <a:ext uri="{FF2B5EF4-FFF2-40B4-BE49-F238E27FC236}">
                    <a16:creationId xmlns:a16="http://schemas.microsoft.com/office/drawing/2014/main" xmlns="" id="{EF93F56D-7CF4-4798-80EB-B6D7D43D3245}"/>
                  </a:ext>
                </a:extLst>
              </p:cNvPr>
              <p:cNvSpPr/>
              <p:nvPr/>
            </p:nvSpPr>
            <p:spPr>
              <a:xfrm>
                <a:off x="8356166" y="5852281"/>
                <a:ext cx="635288" cy="623406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xmlns="" id="{573877BA-7BFE-40A9-978E-7283B43ABCBC}"/>
                </a:ext>
              </a:extLst>
            </p:cNvPr>
            <p:cNvGrpSpPr/>
            <p:nvPr/>
          </p:nvGrpSpPr>
          <p:grpSpPr>
            <a:xfrm>
              <a:off x="6400800" y="3648354"/>
              <a:ext cx="3420928" cy="638644"/>
              <a:chOff x="6745358" y="4697295"/>
              <a:chExt cx="2394833" cy="447085"/>
            </a:xfrm>
          </p:grpSpPr>
          <p:sp>
            <p:nvSpPr>
              <p:cNvPr id="33" name="Rectangle: Rounded Corners 32">
                <a:extLst>
                  <a:ext uri="{FF2B5EF4-FFF2-40B4-BE49-F238E27FC236}">
                    <a16:creationId xmlns:a16="http://schemas.microsoft.com/office/drawing/2014/main" xmlns="" id="{1CF67841-ABAD-47A8-B118-BFC281E7F149}"/>
                  </a:ext>
                </a:extLst>
              </p:cNvPr>
              <p:cNvSpPr/>
              <p:nvPr/>
            </p:nvSpPr>
            <p:spPr>
              <a:xfrm>
                <a:off x="6745358" y="4697295"/>
                <a:ext cx="436418" cy="4364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  <p:sp>
            <p:nvSpPr>
              <p:cNvPr id="34" name="Rectangle: Rounded Corners 33">
                <a:extLst>
                  <a:ext uri="{FF2B5EF4-FFF2-40B4-BE49-F238E27FC236}">
                    <a16:creationId xmlns:a16="http://schemas.microsoft.com/office/drawing/2014/main" xmlns="" id="{2D91D972-8742-4E2F-83B2-8315F98504F2}"/>
                  </a:ext>
                </a:extLst>
              </p:cNvPr>
              <p:cNvSpPr/>
              <p:nvPr/>
            </p:nvSpPr>
            <p:spPr>
              <a:xfrm>
                <a:off x="7730075" y="4707962"/>
                <a:ext cx="436418" cy="4364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  <p:sp>
            <p:nvSpPr>
              <p:cNvPr id="35" name="Rectangle: Rounded Corners 34">
                <a:extLst>
                  <a:ext uri="{FF2B5EF4-FFF2-40B4-BE49-F238E27FC236}">
                    <a16:creationId xmlns:a16="http://schemas.microsoft.com/office/drawing/2014/main" xmlns="" id="{B9667E86-611F-431B-B1D7-CBB2D1028ADA}"/>
                  </a:ext>
                </a:extLst>
              </p:cNvPr>
              <p:cNvSpPr/>
              <p:nvPr/>
            </p:nvSpPr>
            <p:spPr>
              <a:xfrm>
                <a:off x="8216924" y="4707962"/>
                <a:ext cx="436418" cy="4364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  <p:sp>
            <p:nvSpPr>
              <p:cNvPr id="36" name="Rectangle: Rounded Corners 35">
                <a:extLst>
                  <a:ext uri="{FF2B5EF4-FFF2-40B4-BE49-F238E27FC236}">
                    <a16:creationId xmlns:a16="http://schemas.microsoft.com/office/drawing/2014/main" xmlns="" id="{63394561-8A4A-48EA-AD08-B601AF1489B9}"/>
                  </a:ext>
                </a:extLst>
              </p:cNvPr>
              <p:cNvSpPr/>
              <p:nvPr/>
            </p:nvSpPr>
            <p:spPr>
              <a:xfrm>
                <a:off x="8703773" y="4707962"/>
                <a:ext cx="436418" cy="4364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  <p:sp>
            <p:nvSpPr>
              <p:cNvPr id="37" name="Rectangle: Rounded Corners 36">
                <a:extLst>
                  <a:ext uri="{FF2B5EF4-FFF2-40B4-BE49-F238E27FC236}">
                    <a16:creationId xmlns:a16="http://schemas.microsoft.com/office/drawing/2014/main" xmlns="" id="{4C06E25D-9870-4AD7-BF04-36EA507E3706}"/>
                  </a:ext>
                </a:extLst>
              </p:cNvPr>
              <p:cNvSpPr/>
              <p:nvPr/>
            </p:nvSpPr>
            <p:spPr>
              <a:xfrm>
                <a:off x="7239196" y="4707962"/>
                <a:ext cx="436418" cy="4364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</p:grpSp>
      </p:grp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xmlns="" id="{34A610D5-7F07-442E-9828-53BFA80B0053}"/>
              </a:ext>
            </a:extLst>
          </p:cNvPr>
          <p:cNvSpPr/>
          <p:nvPr/>
        </p:nvSpPr>
        <p:spPr>
          <a:xfrm>
            <a:off x="6436712" y="3804359"/>
            <a:ext cx="571500" cy="311395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dirty="0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xmlns="" id="{214BC732-1589-49CB-A4C8-B6281544D4CC}"/>
              </a:ext>
            </a:extLst>
          </p:cNvPr>
          <p:cNvSpPr/>
          <p:nvPr/>
        </p:nvSpPr>
        <p:spPr>
          <a:xfrm>
            <a:off x="7188084" y="3819596"/>
            <a:ext cx="439780" cy="311395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80" name="Rectangle: Rounded Corners 79">
            <a:extLst>
              <a:ext uri="{FF2B5EF4-FFF2-40B4-BE49-F238E27FC236}">
                <a16:creationId xmlns:a16="http://schemas.microsoft.com/office/drawing/2014/main" xmlns="" id="{A1A8832A-FD28-4781-B16F-C331205C84FE}"/>
              </a:ext>
            </a:extLst>
          </p:cNvPr>
          <p:cNvSpPr/>
          <p:nvPr/>
        </p:nvSpPr>
        <p:spPr>
          <a:xfrm>
            <a:off x="7921973" y="3766784"/>
            <a:ext cx="411218" cy="409304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81" name="Rectangle: Rounded Corners 80">
            <a:extLst>
              <a:ext uri="{FF2B5EF4-FFF2-40B4-BE49-F238E27FC236}">
                <a16:creationId xmlns:a16="http://schemas.microsoft.com/office/drawing/2014/main" xmlns="" id="{67324E63-B1E4-450C-BED5-4EC91B55BF3C}"/>
              </a:ext>
            </a:extLst>
          </p:cNvPr>
          <p:cNvSpPr/>
          <p:nvPr/>
        </p:nvSpPr>
        <p:spPr>
          <a:xfrm>
            <a:off x="8544388" y="3804359"/>
            <a:ext cx="581895" cy="409304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xmlns="" id="{CC078566-6931-458F-A27B-17A8EF957BAC}"/>
              </a:ext>
            </a:extLst>
          </p:cNvPr>
          <p:cNvSpPr/>
          <p:nvPr/>
        </p:nvSpPr>
        <p:spPr>
          <a:xfrm>
            <a:off x="9224274" y="3804359"/>
            <a:ext cx="571500" cy="311395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dirty="0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xmlns="" id="{B42A61E7-B26A-41D1-8352-B25B12F9CEF3}"/>
              </a:ext>
            </a:extLst>
          </p:cNvPr>
          <p:cNvSpPr/>
          <p:nvPr/>
        </p:nvSpPr>
        <p:spPr>
          <a:xfrm>
            <a:off x="8202320" y="4511693"/>
            <a:ext cx="571500" cy="311395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dirty="0">
                <a:solidFill>
                  <a:srgbClr val="FF0000"/>
                </a:solidFill>
              </a:rPr>
              <a:t>19</a:t>
            </a:r>
          </a:p>
        </p:txBody>
      </p:sp>
      <p:pic>
        <p:nvPicPr>
          <p:cNvPr id="48" name="Picture 2" descr="baby shower invitation with cute duck mom and baby ducky on chevron pattern  and polka dots background Stock Vector | Adobe Stock">
            <a:extLst>
              <a:ext uri="{FF2B5EF4-FFF2-40B4-BE49-F238E27FC236}">
                <a16:creationId xmlns:a16="http://schemas.microsoft.com/office/drawing/2014/main" xmlns="" id="{3CBBF714-3694-4F90-8CB0-7A7935DBB4C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6200" b="98200" l="2241" r="55742">
                        <a14:foregroundMark x1="43137" y1="87000" x2="45938" y2="962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64420" r="43155"/>
          <a:stretch/>
        </p:blipFill>
        <p:spPr bwMode="auto">
          <a:xfrm>
            <a:off x="3023160" y="4667390"/>
            <a:ext cx="2288194" cy="2005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09740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78" grpId="0" animBg="1"/>
      <p:bldP spid="79" grpId="0" animBg="1"/>
      <p:bldP spid="80" grpId="0" animBg="1"/>
      <p:bldP spid="81" grpId="0" animBg="1"/>
      <p:bldP spid="41" grpId="0" animBg="1"/>
      <p:bldP spid="4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_PERSONNUM" val="100"/>
  <p:tag name="ARS_PPT_DBNAME" val="Bai13.Baitoanvenhieuhon,ithonmotsodonvi[20210607102617783].md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2212</TotalTime>
  <Words>265</Words>
  <Application>Microsoft Office PowerPoint</Application>
  <PresentationFormat>Widescreen</PresentationFormat>
  <Paragraphs>62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UTM Cookies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HongHa</cp:lastModifiedBy>
  <cp:revision>306</cp:revision>
  <dcterms:created xsi:type="dcterms:W3CDTF">2021-06-02T01:34:28Z</dcterms:created>
  <dcterms:modified xsi:type="dcterms:W3CDTF">2021-08-25T15:54:14Z</dcterms:modified>
</cp:coreProperties>
</file>